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61"/>
  </p:notesMasterIdLst>
  <p:handoutMasterIdLst>
    <p:handoutMasterId r:id="rId62"/>
  </p:handoutMasterIdLst>
  <p:sldIdLst>
    <p:sldId id="422" r:id="rId7"/>
    <p:sldId id="421" r:id="rId8"/>
    <p:sldId id="424" r:id="rId9"/>
    <p:sldId id="423" r:id="rId10"/>
    <p:sldId id="554" r:id="rId11"/>
    <p:sldId id="569" r:id="rId12"/>
    <p:sldId id="564" r:id="rId13"/>
    <p:sldId id="565" r:id="rId14"/>
    <p:sldId id="622" r:id="rId15"/>
    <p:sldId id="623" r:id="rId16"/>
    <p:sldId id="624" r:id="rId17"/>
    <p:sldId id="625" r:id="rId18"/>
    <p:sldId id="567" r:id="rId19"/>
    <p:sldId id="580" r:id="rId20"/>
    <p:sldId id="581" r:id="rId21"/>
    <p:sldId id="582" r:id="rId22"/>
    <p:sldId id="610" r:id="rId23"/>
    <p:sldId id="631" r:id="rId24"/>
    <p:sldId id="639" r:id="rId25"/>
    <p:sldId id="632" r:id="rId26"/>
    <p:sldId id="635" r:id="rId27"/>
    <p:sldId id="640" r:id="rId28"/>
    <p:sldId id="636" r:id="rId29"/>
    <p:sldId id="641" r:id="rId30"/>
    <p:sldId id="642" r:id="rId31"/>
    <p:sldId id="637" r:id="rId32"/>
    <p:sldId id="643" r:id="rId33"/>
    <p:sldId id="644" r:id="rId34"/>
    <p:sldId id="633" r:id="rId35"/>
    <p:sldId id="634" r:id="rId36"/>
    <p:sldId id="626" r:id="rId37"/>
    <p:sldId id="627" r:id="rId38"/>
    <p:sldId id="628" r:id="rId39"/>
    <p:sldId id="638" r:id="rId40"/>
    <p:sldId id="630" r:id="rId41"/>
    <p:sldId id="584" r:id="rId42"/>
    <p:sldId id="613" r:id="rId43"/>
    <p:sldId id="645" r:id="rId44"/>
    <p:sldId id="615" r:id="rId45"/>
    <p:sldId id="618" r:id="rId46"/>
    <p:sldId id="621" r:id="rId47"/>
    <p:sldId id="585" r:id="rId48"/>
    <p:sldId id="592" r:id="rId49"/>
    <p:sldId id="646" r:id="rId50"/>
    <p:sldId id="648" r:id="rId51"/>
    <p:sldId id="649" r:id="rId52"/>
    <p:sldId id="650" r:id="rId53"/>
    <p:sldId id="593" r:id="rId54"/>
    <p:sldId id="652" r:id="rId55"/>
    <p:sldId id="653" r:id="rId56"/>
    <p:sldId id="586" r:id="rId57"/>
    <p:sldId id="591" r:id="rId58"/>
    <p:sldId id="612" r:id="rId59"/>
    <p:sldId id="305" r:id="rId60"/>
  </p:sldIdLst>
  <p:sldSz cx="12192000" cy="6858000"/>
  <p:notesSz cx="7315200" cy="96012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Victor Burlacu-Zane" initials="VB" lastIdx="28" clrIdx="1">
    <p:extLst/>
  </p:cmAuthor>
  <p:cmAuthor id="2" name="Sterian Gabriel Vladut-B34075" initials="SGV" lastIdx="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2DB"/>
    <a:srgbClr val="54933E"/>
    <a:srgbClr val="F3540D"/>
    <a:srgbClr val="FF9933"/>
    <a:srgbClr val="002060"/>
    <a:srgbClr val="FFFFFF"/>
    <a:srgbClr val="C7D22D"/>
    <a:srgbClr val="7BB1DB"/>
    <a:srgbClr val="FFAD00"/>
    <a:srgbClr val="F6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 autoAdjust="0"/>
    <p:restoredTop sz="92175" autoAdjust="0"/>
  </p:normalViewPr>
  <p:slideViewPr>
    <p:cSldViewPr snapToGrid="0">
      <p:cViewPr varScale="1">
        <p:scale>
          <a:sx n="107" d="100"/>
          <a:sy n="107" d="100"/>
        </p:scale>
        <p:origin x="108" y="312"/>
      </p:cViewPr>
      <p:guideLst>
        <p:guide orient="horz" pos="2137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54666"/>
    </p:cViewPr>
  </p:sorterViewPr>
  <p:notesViewPr>
    <p:cSldViewPr snapToGrid="0">
      <p:cViewPr varScale="1">
        <p:scale>
          <a:sx n="84" d="100"/>
          <a:sy n="84" d="100"/>
        </p:scale>
        <p:origin x="3768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5C58F-51C3-4C13-B356-B8034EC82FD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4B1166-AFE7-48F3-81AD-365C8C4A525A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87E9C63-EF2A-43D6-AE54-15F094D9ABBC}" type="parTrans" cxnId="{0A84FF5B-DAC3-41FB-B6C8-08865F39648A}">
      <dgm:prSet/>
      <dgm:spPr/>
      <dgm:t>
        <a:bodyPr/>
        <a:lstStyle/>
        <a:p>
          <a:endParaRPr lang="en-US"/>
        </a:p>
      </dgm:t>
    </dgm:pt>
    <dgm:pt modelId="{4B926319-E4AA-4576-939D-3E122CF8E254}" type="sibTrans" cxnId="{0A84FF5B-DAC3-41FB-B6C8-08865F39648A}">
      <dgm:prSet/>
      <dgm:spPr/>
      <dgm:t>
        <a:bodyPr/>
        <a:lstStyle/>
        <a:p>
          <a:endParaRPr lang="en-US"/>
        </a:p>
      </dgm:t>
    </dgm:pt>
    <dgm:pt modelId="{5B872FEC-525C-4208-B125-4C9A5BA8B4D1}">
      <dgm:prSet phldrT="[Text]"/>
      <dgm:spPr/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Scope </a:t>
          </a:r>
          <a:r>
            <a:rPr lang="en-US" dirty="0" err="1" smtClean="0"/>
            <a:t>của</a:t>
          </a:r>
          <a:r>
            <a:rPr lang="en-US" dirty="0" smtClean="0"/>
            <a:t> MCU</a:t>
          </a:r>
          <a:endParaRPr lang="en-US" dirty="0"/>
        </a:p>
      </dgm:t>
    </dgm:pt>
    <dgm:pt modelId="{F465A3B7-E1FB-4072-BFB4-17EAAFC68487}" type="parTrans" cxnId="{46C03D2A-AB81-462A-9E18-F3AD314A0B66}">
      <dgm:prSet/>
      <dgm:spPr/>
      <dgm:t>
        <a:bodyPr/>
        <a:lstStyle/>
        <a:p>
          <a:endParaRPr lang="en-US"/>
        </a:p>
      </dgm:t>
    </dgm:pt>
    <dgm:pt modelId="{F49F18B5-F21E-4C8D-AD81-848D8588B157}" type="sibTrans" cxnId="{46C03D2A-AB81-462A-9E18-F3AD314A0B66}">
      <dgm:prSet/>
      <dgm:spPr/>
      <dgm:t>
        <a:bodyPr/>
        <a:lstStyle/>
        <a:p>
          <a:endParaRPr lang="en-US"/>
        </a:p>
      </dgm:t>
    </dgm:pt>
    <dgm:pt modelId="{E0AF2AF4-D740-4A7C-8BEF-17D2C504C26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F00D901-EB38-4A5D-8A93-B59411AC6063}" type="parTrans" cxnId="{C1F777C4-2C80-45A4-9B44-C6C009C68A7B}">
      <dgm:prSet/>
      <dgm:spPr/>
      <dgm:t>
        <a:bodyPr/>
        <a:lstStyle/>
        <a:p>
          <a:endParaRPr lang="en-US"/>
        </a:p>
      </dgm:t>
    </dgm:pt>
    <dgm:pt modelId="{AD560ABB-BEF6-407E-9637-CFFD8F52F0A7}" type="sibTrans" cxnId="{C1F777C4-2C80-45A4-9B44-C6C009C68A7B}">
      <dgm:prSet/>
      <dgm:spPr/>
      <dgm:t>
        <a:bodyPr/>
        <a:lstStyle/>
        <a:p>
          <a:endParaRPr lang="en-US"/>
        </a:p>
      </dgm:t>
    </dgm:pt>
    <dgm:pt modelId="{6E4B586E-3DEB-46D8-8CED-D8D0FA9118C4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driver</a:t>
          </a:r>
          <a:endParaRPr lang="en-US" dirty="0"/>
        </a:p>
      </dgm:t>
    </dgm:pt>
    <dgm:pt modelId="{40BA7BB0-DF93-45D2-8C31-FC2C5A042E40}" type="parTrans" cxnId="{2F656BC7-E201-4A19-AD48-B634CA5F4D43}">
      <dgm:prSet/>
      <dgm:spPr/>
      <dgm:t>
        <a:bodyPr/>
        <a:lstStyle/>
        <a:p>
          <a:endParaRPr lang="en-US"/>
        </a:p>
      </dgm:t>
    </dgm:pt>
    <dgm:pt modelId="{7824584A-28F3-42B2-849C-FE5A062AEEFD}" type="sibTrans" cxnId="{2F656BC7-E201-4A19-AD48-B634CA5F4D43}">
      <dgm:prSet/>
      <dgm:spPr/>
      <dgm:t>
        <a:bodyPr/>
        <a:lstStyle/>
        <a:p>
          <a:endParaRPr lang="en-US"/>
        </a:p>
      </dgm:t>
    </dgm:pt>
    <dgm:pt modelId="{4E33345E-4FA9-499F-A8FB-11EEDA6C6754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AD500833-12C8-4429-BE8E-64C9558D9744}" type="parTrans" cxnId="{BB3ACDD2-BA31-49CF-9A60-CB6FFC92F94E}">
      <dgm:prSet/>
      <dgm:spPr/>
      <dgm:t>
        <a:bodyPr/>
        <a:lstStyle/>
        <a:p>
          <a:endParaRPr lang="en-US"/>
        </a:p>
      </dgm:t>
    </dgm:pt>
    <dgm:pt modelId="{D6E55256-15B2-46DB-AE0B-C5AEA10CF8D6}" type="sibTrans" cxnId="{BB3ACDD2-BA31-49CF-9A60-CB6FFC92F94E}">
      <dgm:prSet/>
      <dgm:spPr/>
      <dgm:t>
        <a:bodyPr/>
        <a:lstStyle/>
        <a:p>
          <a:endParaRPr lang="en-US"/>
        </a:p>
      </dgm:t>
    </dgm:pt>
    <dgm:pt modelId="{E4A96930-F155-4F3A-A886-ECDAD7EE90E4}">
      <dgm:prSet phldrT="[Text]"/>
      <dgm:spPr/>
      <dgm:t>
        <a:bodyPr/>
        <a:lstStyle/>
        <a:p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Tips, Trick </a:t>
          </a:r>
          <a:endParaRPr lang="en-US" dirty="0"/>
        </a:p>
      </dgm:t>
    </dgm:pt>
    <dgm:pt modelId="{E3304E06-6288-4620-A280-C20BCA6501A6}" type="parTrans" cxnId="{E2C47FCF-DC64-48A3-B421-6C5CB7BA7CBE}">
      <dgm:prSet/>
      <dgm:spPr/>
      <dgm:t>
        <a:bodyPr/>
        <a:lstStyle/>
        <a:p>
          <a:endParaRPr lang="en-US"/>
        </a:p>
      </dgm:t>
    </dgm:pt>
    <dgm:pt modelId="{D4B72048-1DFC-44FE-B83F-5E1A0D57E3DF}" type="sibTrans" cxnId="{E2C47FCF-DC64-48A3-B421-6C5CB7BA7CBE}">
      <dgm:prSet/>
      <dgm:spPr/>
      <dgm:t>
        <a:bodyPr/>
        <a:lstStyle/>
        <a:p>
          <a:endParaRPr lang="en-US"/>
        </a:p>
      </dgm:t>
    </dgm:pt>
    <dgm:pt modelId="{540BEACB-6B8E-44D8-B669-100F9C9A9850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DA517D0-5E2C-4EF3-A972-E11EE9CEC852}" type="parTrans" cxnId="{82688B62-1F9A-496D-AEDD-7484677D6F64}">
      <dgm:prSet/>
      <dgm:spPr/>
      <dgm:t>
        <a:bodyPr/>
        <a:lstStyle/>
        <a:p>
          <a:endParaRPr lang="en-US"/>
        </a:p>
      </dgm:t>
    </dgm:pt>
    <dgm:pt modelId="{4D1B6570-2860-4747-A22D-74962A8F9F7C}" type="sibTrans" cxnId="{82688B62-1F9A-496D-AEDD-7484677D6F64}">
      <dgm:prSet/>
      <dgm:spPr/>
      <dgm:t>
        <a:bodyPr/>
        <a:lstStyle/>
        <a:p>
          <a:endParaRPr lang="en-US"/>
        </a:p>
      </dgm:t>
    </dgm:pt>
    <dgm:pt modelId="{3E766D17-2AA7-4F2D-9D58-7106B9F8B4C6}">
      <dgm:prSet phldrT="[Text]"/>
      <dgm:spPr/>
      <dgm:t>
        <a:bodyPr/>
        <a:lstStyle/>
        <a:p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cứng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trọng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MCU</a:t>
          </a:r>
          <a:endParaRPr lang="en-US" dirty="0"/>
        </a:p>
      </dgm:t>
    </dgm:pt>
    <dgm:pt modelId="{625E8DA8-677A-4240-ACED-D050216798C8}" type="parTrans" cxnId="{B75F8308-084B-4D53-9BA0-41E7D5439D22}">
      <dgm:prSet/>
      <dgm:spPr/>
      <dgm:t>
        <a:bodyPr/>
        <a:lstStyle/>
        <a:p>
          <a:endParaRPr lang="en-US"/>
        </a:p>
      </dgm:t>
    </dgm:pt>
    <dgm:pt modelId="{2744B5BB-EFC0-476C-9A09-8AA1C999EA8A}" type="sibTrans" cxnId="{B75F8308-084B-4D53-9BA0-41E7D5439D22}">
      <dgm:prSet/>
      <dgm:spPr/>
      <dgm:t>
        <a:bodyPr/>
        <a:lstStyle/>
        <a:p>
          <a:endParaRPr lang="en-US"/>
        </a:p>
      </dgm:t>
    </dgm:pt>
    <dgm:pt modelId="{2E1CFF47-4C00-4B73-8B23-38451D1BB04C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5BACA61-814D-4D95-803A-5597DFCE6E33}" type="parTrans" cxnId="{C038F612-C59F-448C-BF03-A239B4AB5F0A}">
      <dgm:prSet/>
      <dgm:spPr/>
      <dgm:t>
        <a:bodyPr/>
        <a:lstStyle/>
        <a:p>
          <a:endParaRPr lang="en-US"/>
        </a:p>
      </dgm:t>
    </dgm:pt>
    <dgm:pt modelId="{CD1A22DD-A043-42A8-9DFE-2BAA421E38DE}" type="sibTrans" cxnId="{C038F612-C59F-448C-BF03-A239B4AB5F0A}">
      <dgm:prSet/>
      <dgm:spPr/>
      <dgm:t>
        <a:bodyPr/>
        <a:lstStyle/>
        <a:p>
          <a:endParaRPr lang="en-US"/>
        </a:p>
      </dgm:t>
    </dgm:pt>
    <dgm:pt modelId="{9F77B74F-3A24-490E-B59C-24792488B335}">
      <dgm:prSet phldrT="[Text]"/>
      <dgm:spPr/>
      <dgm:t>
        <a:bodyPr/>
        <a:lstStyle/>
        <a:p>
          <a:r>
            <a:rPr lang="en-US" b="1" dirty="0" err="1" smtClean="0"/>
            <a:t>Cách</a:t>
          </a:r>
          <a:r>
            <a:rPr lang="en-US" b="1" dirty="0" smtClean="0"/>
            <a:t> </a:t>
          </a:r>
          <a:r>
            <a:rPr lang="en-US" b="1" dirty="0" err="1" smtClean="0"/>
            <a:t>tham</a:t>
          </a:r>
          <a:r>
            <a:rPr lang="en-US" b="1" dirty="0" smtClean="0"/>
            <a:t> </a:t>
          </a:r>
          <a:r>
            <a:rPr lang="en-US" b="1" dirty="0" err="1" smtClean="0"/>
            <a:t>chiếu</a:t>
          </a:r>
          <a:r>
            <a:rPr lang="en-US" b="1" dirty="0" smtClean="0"/>
            <a:t> </a:t>
          </a:r>
          <a:r>
            <a:rPr lang="en-US" b="1" dirty="0" err="1" smtClean="0"/>
            <a:t>tài</a:t>
          </a:r>
          <a:r>
            <a:rPr lang="en-US" b="1" dirty="0" smtClean="0"/>
            <a:t> </a:t>
          </a:r>
          <a:r>
            <a:rPr lang="en-US" b="1" dirty="0" err="1" smtClean="0"/>
            <a:t>liệu</a:t>
          </a:r>
          <a:r>
            <a:rPr lang="en-US" b="1" dirty="0" smtClean="0"/>
            <a:t> </a:t>
          </a:r>
          <a:endParaRPr lang="en-US" b="1" dirty="0"/>
        </a:p>
      </dgm:t>
    </dgm:pt>
    <dgm:pt modelId="{D9FEB7ED-B382-478C-96E9-145834F94F9E}" type="parTrans" cxnId="{97BBACEF-7FD6-4F61-8C68-F95B0D1DC96E}">
      <dgm:prSet/>
      <dgm:spPr/>
      <dgm:t>
        <a:bodyPr/>
        <a:lstStyle/>
        <a:p>
          <a:endParaRPr lang="en-US"/>
        </a:p>
      </dgm:t>
    </dgm:pt>
    <dgm:pt modelId="{50BCD004-CE64-447A-897F-03EE94ACA4C1}" type="sibTrans" cxnId="{97BBACEF-7FD6-4F61-8C68-F95B0D1DC96E}">
      <dgm:prSet/>
      <dgm:spPr/>
      <dgm:t>
        <a:bodyPr/>
        <a:lstStyle/>
        <a:p>
          <a:endParaRPr lang="en-US"/>
        </a:p>
      </dgm:t>
    </dgm:pt>
    <dgm:pt modelId="{DBA4768C-EDE5-4622-956F-F0017BB354F8}" type="pres">
      <dgm:prSet presAssocID="{DA75C58F-51C3-4C13-B356-B8034EC82FD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8509B2-EFE7-4BFF-96D1-1F6B050B4B5A}" type="pres">
      <dgm:prSet presAssocID="{D24B1166-AFE7-48F3-81AD-365C8C4A525A}" presName="composite" presStyleCnt="0"/>
      <dgm:spPr/>
    </dgm:pt>
    <dgm:pt modelId="{31DB6ABC-6DDC-4EF4-A430-7F38BE112AC8}" type="pres">
      <dgm:prSet presAssocID="{D24B1166-AFE7-48F3-81AD-365C8C4A525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2C2AE-E163-4D66-9CCE-3528CFAB0F4A}" type="pres">
      <dgm:prSet presAssocID="{D24B1166-AFE7-48F3-81AD-365C8C4A525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016B2-7B8E-482B-A64D-4FE3919F43F5}" type="pres">
      <dgm:prSet presAssocID="{4B926319-E4AA-4576-939D-3E122CF8E254}" presName="sp" presStyleCnt="0"/>
      <dgm:spPr/>
    </dgm:pt>
    <dgm:pt modelId="{891C4D53-AEE0-401A-B82E-FA751219AF94}" type="pres">
      <dgm:prSet presAssocID="{540BEACB-6B8E-44D8-B669-100F9C9A9850}" presName="composite" presStyleCnt="0"/>
      <dgm:spPr/>
    </dgm:pt>
    <dgm:pt modelId="{CD0E1BBF-4F23-4E5B-946E-C557916A8F61}" type="pres">
      <dgm:prSet presAssocID="{540BEACB-6B8E-44D8-B669-100F9C9A985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BF817-72F8-4A57-BCFE-9CA47AB0AA76}" type="pres">
      <dgm:prSet presAssocID="{540BEACB-6B8E-44D8-B669-100F9C9A985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0D9DB-F977-4398-8531-F8CE32A698C6}" type="pres">
      <dgm:prSet presAssocID="{4D1B6570-2860-4747-A22D-74962A8F9F7C}" presName="sp" presStyleCnt="0"/>
      <dgm:spPr/>
    </dgm:pt>
    <dgm:pt modelId="{EF4E5445-713C-43FD-81BB-A400FB69F6BF}" type="pres">
      <dgm:prSet presAssocID="{E0AF2AF4-D740-4A7C-8BEF-17D2C504C263}" presName="composite" presStyleCnt="0"/>
      <dgm:spPr/>
    </dgm:pt>
    <dgm:pt modelId="{A49BBF9A-38C2-4642-9C78-CFBAE0F72760}" type="pres">
      <dgm:prSet presAssocID="{E0AF2AF4-D740-4A7C-8BEF-17D2C504C26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711E0-39AD-4C31-A839-1C5574FFA55C}" type="pres">
      <dgm:prSet presAssocID="{E0AF2AF4-D740-4A7C-8BEF-17D2C504C26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5AB72-D454-413D-9E0A-A206AC9FD5CC}" type="pres">
      <dgm:prSet presAssocID="{AD560ABB-BEF6-407E-9637-CFFD8F52F0A7}" presName="sp" presStyleCnt="0"/>
      <dgm:spPr/>
    </dgm:pt>
    <dgm:pt modelId="{C5428617-A0AE-40C4-86D0-8335DF8EF04D}" type="pres">
      <dgm:prSet presAssocID="{4E33345E-4FA9-499F-A8FB-11EEDA6C6754}" presName="composite" presStyleCnt="0"/>
      <dgm:spPr/>
    </dgm:pt>
    <dgm:pt modelId="{FD878246-139B-49F9-955C-A72D024BF353}" type="pres">
      <dgm:prSet presAssocID="{4E33345E-4FA9-499F-A8FB-11EEDA6C67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8B08A-F729-43F8-860F-56552AF1625A}" type="pres">
      <dgm:prSet presAssocID="{4E33345E-4FA9-499F-A8FB-11EEDA6C67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616B5-AF9A-482D-A151-492A474DF2DB}" type="pres">
      <dgm:prSet presAssocID="{D6E55256-15B2-46DB-AE0B-C5AEA10CF8D6}" presName="sp" presStyleCnt="0"/>
      <dgm:spPr/>
    </dgm:pt>
    <dgm:pt modelId="{4FFB3CA0-F861-4EDE-9BD4-577D2F1ADCA0}" type="pres">
      <dgm:prSet presAssocID="{2E1CFF47-4C00-4B73-8B23-38451D1BB04C}" presName="composite" presStyleCnt="0"/>
      <dgm:spPr/>
    </dgm:pt>
    <dgm:pt modelId="{69069C52-88C5-40C3-9C14-CF09AE4D4247}" type="pres">
      <dgm:prSet presAssocID="{2E1CFF47-4C00-4B73-8B23-38451D1BB04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28624-B03B-4BAE-AA2F-5C1B5B4C3C2E}" type="pres">
      <dgm:prSet presAssocID="{2E1CFF47-4C00-4B73-8B23-38451D1BB04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DA6B2-5DD6-4F82-AC80-1023F869A6DD}" type="presOf" srcId="{3E766D17-2AA7-4F2D-9D58-7106B9F8B4C6}" destId="{B29BF817-72F8-4A57-BCFE-9CA47AB0AA76}" srcOrd="0" destOrd="0" presId="urn:microsoft.com/office/officeart/2005/8/layout/chevron2"/>
    <dgm:cxn modelId="{46C03D2A-AB81-462A-9E18-F3AD314A0B66}" srcId="{D24B1166-AFE7-48F3-81AD-365C8C4A525A}" destId="{5B872FEC-525C-4208-B125-4C9A5BA8B4D1}" srcOrd="0" destOrd="0" parTransId="{F465A3B7-E1FB-4072-BFB4-17EAAFC68487}" sibTransId="{F49F18B5-F21E-4C8D-AD81-848D8588B157}"/>
    <dgm:cxn modelId="{0EB79F32-1C24-442E-B713-D566F3085809}" type="presOf" srcId="{2E1CFF47-4C00-4B73-8B23-38451D1BB04C}" destId="{69069C52-88C5-40C3-9C14-CF09AE4D4247}" srcOrd="0" destOrd="0" presId="urn:microsoft.com/office/officeart/2005/8/layout/chevron2"/>
    <dgm:cxn modelId="{82688B62-1F9A-496D-AEDD-7484677D6F64}" srcId="{DA75C58F-51C3-4C13-B356-B8034EC82FD3}" destId="{540BEACB-6B8E-44D8-B669-100F9C9A9850}" srcOrd="1" destOrd="0" parTransId="{CDA517D0-5E2C-4EF3-A972-E11EE9CEC852}" sibTransId="{4D1B6570-2860-4747-A22D-74962A8F9F7C}"/>
    <dgm:cxn modelId="{97BBACEF-7FD6-4F61-8C68-F95B0D1DC96E}" srcId="{2E1CFF47-4C00-4B73-8B23-38451D1BB04C}" destId="{9F77B74F-3A24-490E-B59C-24792488B335}" srcOrd="0" destOrd="0" parTransId="{D9FEB7ED-B382-478C-96E9-145834F94F9E}" sibTransId="{50BCD004-CE64-447A-897F-03EE94ACA4C1}"/>
    <dgm:cxn modelId="{C038F612-C59F-448C-BF03-A239B4AB5F0A}" srcId="{DA75C58F-51C3-4C13-B356-B8034EC82FD3}" destId="{2E1CFF47-4C00-4B73-8B23-38451D1BB04C}" srcOrd="4" destOrd="0" parTransId="{55BACA61-814D-4D95-803A-5597DFCE6E33}" sibTransId="{CD1A22DD-A043-42A8-9DFE-2BAA421E38DE}"/>
    <dgm:cxn modelId="{E2C47FCF-DC64-48A3-B421-6C5CB7BA7CBE}" srcId="{4E33345E-4FA9-499F-A8FB-11EEDA6C6754}" destId="{E4A96930-F155-4F3A-A886-ECDAD7EE90E4}" srcOrd="0" destOrd="0" parTransId="{E3304E06-6288-4620-A280-C20BCA6501A6}" sibTransId="{D4B72048-1DFC-44FE-B83F-5E1A0D57E3DF}"/>
    <dgm:cxn modelId="{C1F777C4-2C80-45A4-9B44-C6C009C68A7B}" srcId="{DA75C58F-51C3-4C13-B356-B8034EC82FD3}" destId="{E0AF2AF4-D740-4A7C-8BEF-17D2C504C263}" srcOrd="2" destOrd="0" parTransId="{FF00D901-EB38-4A5D-8A93-B59411AC6063}" sibTransId="{AD560ABB-BEF6-407E-9637-CFFD8F52F0A7}"/>
    <dgm:cxn modelId="{D8725DD0-AFE3-42AC-BB3A-9B3CB0EADB6F}" type="presOf" srcId="{D24B1166-AFE7-48F3-81AD-365C8C4A525A}" destId="{31DB6ABC-6DDC-4EF4-A430-7F38BE112AC8}" srcOrd="0" destOrd="0" presId="urn:microsoft.com/office/officeart/2005/8/layout/chevron2"/>
    <dgm:cxn modelId="{2F656BC7-E201-4A19-AD48-B634CA5F4D43}" srcId="{E0AF2AF4-D740-4A7C-8BEF-17D2C504C263}" destId="{6E4B586E-3DEB-46D8-8CED-D8D0FA9118C4}" srcOrd="0" destOrd="0" parTransId="{40BA7BB0-DF93-45D2-8C31-FC2C5A042E40}" sibTransId="{7824584A-28F3-42B2-849C-FE5A062AEEFD}"/>
    <dgm:cxn modelId="{762F334A-29E6-4050-8C9B-38276A30BE38}" type="presOf" srcId="{540BEACB-6B8E-44D8-B669-100F9C9A9850}" destId="{CD0E1BBF-4F23-4E5B-946E-C557916A8F61}" srcOrd="0" destOrd="0" presId="urn:microsoft.com/office/officeart/2005/8/layout/chevron2"/>
    <dgm:cxn modelId="{3A94ACE6-D1F4-4950-8480-DF2F829A6FAA}" type="presOf" srcId="{E4A96930-F155-4F3A-A886-ECDAD7EE90E4}" destId="{BBB8B08A-F729-43F8-860F-56552AF1625A}" srcOrd="0" destOrd="0" presId="urn:microsoft.com/office/officeart/2005/8/layout/chevron2"/>
    <dgm:cxn modelId="{0A84FF5B-DAC3-41FB-B6C8-08865F39648A}" srcId="{DA75C58F-51C3-4C13-B356-B8034EC82FD3}" destId="{D24B1166-AFE7-48F3-81AD-365C8C4A525A}" srcOrd="0" destOrd="0" parTransId="{787E9C63-EF2A-43D6-AE54-15F094D9ABBC}" sibTransId="{4B926319-E4AA-4576-939D-3E122CF8E254}"/>
    <dgm:cxn modelId="{257D12BD-06EF-4A4E-A212-8619651D7B84}" type="presOf" srcId="{E0AF2AF4-D740-4A7C-8BEF-17D2C504C263}" destId="{A49BBF9A-38C2-4642-9C78-CFBAE0F72760}" srcOrd="0" destOrd="0" presId="urn:microsoft.com/office/officeart/2005/8/layout/chevron2"/>
    <dgm:cxn modelId="{FF6B450E-3FC0-4F77-86B8-9D261B395168}" type="presOf" srcId="{5B872FEC-525C-4208-B125-4C9A5BA8B4D1}" destId="{9BC2C2AE-E163-4D66-9CCE-3528CFAB0F4A}" srcOrd="0" destOrd="0" presId="urn:microsoft.com/office/officeart/2005/8/layout/chevron2"/>
    <dgm:cxn modelId="{BB3ACDD2-BA31-49CF-9A60-CB6FFC92F94E}" srcId="{DA75C58F-51C3-4C13-B356-B8034EC82FD3}" destId="{4E33345E-4FA9-499F-A8FB-11EEDA6C6754}" srcOrd="3" destOrd="0" parTransId="{AD500833-12C8-4429-BE8E-64C9558D9744}" sibTransId="{D6E55256-15B2-46DB-AE0B-C5AEA10CF8D6}"/>
    <dgm:cxn modelId="{E13EFAA9-9EA1-47D6-BD33-60AC66DFA795}" type="presOf" srcId="{4E33345E-4FA9-499F-A8FB-11EEDA6C6754}" destId="{FD878246-139B-49F9-955C-A72D024BF353}" srcOrd="0" destOrd="0" presId="urn:microsoft.com/office/officeart/2005/8/layout/chevron2"/>
    <dgm:cxn modelId="{1FBBBD1E-63FC-49CE-BF46-FAD68C0004B1}" type="presOf" srcId="{6E4B586E-3DEB-46D8-8CED-D8D0FA9118C4}" destId="{8FF711E0-39AD-4C31-A839-1C5574FFA55C}" srcOrd="0" destOrd="0" presId="urn:microsoft.com/office/officeart/2005/8/layout/chevron2"/>
    <dgm:cxn modelId="{52443F1D-BBC8-4087-97BE-41EC778840FF}" type="presOf" srcId="{DA75C58F-51C3-4C13-B356-B8034EC82FD3}" destId="{DBA4768C-EDE5-4622-956F-F0017BB354F8}" srcOrd="0" destOrd="0" presId="urn:microsoft.com/office/officeart/2005/8/layout/chevron2"/>
    <dgm:cxn modelId="{DD1D6239-DAF5-4B19-A91A-882E3BEE811F}" type="presOf" srcId="{9F77B74F-3A24-490E-B59C-24792488B335}" destId="{BD128624-B03B-4BAE-AA2F-5C1B5B4C3C2E}" srcOrd="0" destOrd="0" presId="urn:microsoft.com/office/officeart/2005/8/layout/chevron2"/>
    <dgm:cxn modelId="{B75F8308-084B-4D53-9BA0-41E7D5439D22}" srcId="{540BEACB-6B8E-44D8-B669-100F9C9A9850}" destId="{3E766D17-2AA7-4F2D-9D58-7106B9F8B4C6}" srcOrd="0" destOrd="0" parTransId="{625E8DA8-677A-4240-ACED-D050216798C8}" sibTransId="{2744B5BB-EFC0-476C-9A09-8AA1C999EA8A}"/>
    <dgm:cxn modelId="{A7F511BB-5E5D-4E5C-85A3-2503EAF6F63E}" type="presParOf" srcId="{DBA4768C-EDE5-4622-956F-F0017BB354F8}" destId="{8F8509B2-EFE7-4BFF-96D1-1F6B050B4B5A}" srcOrd="0" destOrd="0" presId="urn:microsoft.com/office/officeart/2005/8/layout/chevron2"/>
    <dgm:cxn modelId="{593010D3-FB52-4B76-AF1D-5666364E4009}" type="presParOf" srcId="{8F8509B2-EFE7-4BFF-96D1-1F6B050B4B5A}" destId="{31DB6ABC-6DDC-4EF4-A430-7F38BE112AC8}" srcOrd="0" destOrd="0" presId="urn:microsoft.com/office/officeart/2005/8/layout/chevron2"/>
    <dgm:cxn modelId="{FB2B8CBA-821E-4FBB-A7D0-0C161B5E1A9C}" type="presParOf" srcId="{8F8509B2-EFE7-4BFF-96D1-1F6B050B4B5A}" destId="{9BC2C2AE-E163-4D66-9CCE-3528CFAB0F4A}" srcOrd="1" destOrd="0" presId="urn:microsoft.com/office/officeart/2005/8/layout/chevron2"/>
    <dgm:cxn modelId="{D86BC86E-4702-4485-9B10-BF4886C9B23E}" type="presParOf" srcId="{DBA4768C-EDE5-4622-956F-F0017BB354F8}" destId="{77D016B2-7B8E-482B-A64D-4FE3919F43F5}" srcOrd="1" destOrd="0" presId="urn:microsoft.com/office/officeart/2005/8/layout/chevron2"/>
    <dgm:cxn modelId="{97136268-BBA5-4564-9D83-864FDC08F5E6}" type="presParOf" srcId="{DBA4768C-EDE5-4622-956F-F0017BB354F8}" destId="{891C4D53-AEE0-401A-B82E-FA751219AF94}" srcOrd="2" destOrd="0" presId="urn:microsoft.com/office/officeart/2005/8/layout/chevron2"/>
    <dgm:cxn modelId="{9C32FDCB-CDE7-43BA-817C-5BA0ABA60E61}" type="presParOf" srcId="{891C4D53-AEE0-401A-B82E-FA751219AF94}" destId="{CD0E1BBF-4F23-4E5B-946E-C557916A8F61}" srcOrd="0" destOrd="0" presId="urn:microsoft.com/office/officeart/2005/8/layout/chevron2"/>
    <dgm:cxn modelId="{E129964F-EDD2-4A59-B63C-9D4F5EB6D57F}" type="presParOf" srcId="{891C4D53-AEE0-401A-B82E-FA751219AF94}" destId="{B29BF817-72F8-4A57-BCFE-9CA47AB0AA76}" srcOrd="1" destOrd="0" presId="urn:microsoft.com/office/officeart/2005/8/layout/chevron2"/>
    <dgm:cxn modelId="{59AACE29-7FF2-43AC-8EDF-5289C3172E70}" type="presParOf" srcId="{DBA4768C-EDE5-4622-956F-F0017BB354F8}" destId="{A890D9DB-F977-4398-8531-F8CE32A698C6}" srcOrd="3" destOrd="0" presId="urn:microsoft.com/office/officeart/2005/8/layout/chevron2"/>
    <dgm:cxn modelId="{18677879-8126-472D-93D7-0D3987BB52FD}" type="presParOf" srcId="{DBA4768C-EDE5-4622-956F-F0017BB354F8}" destId="{EF4E5445-713C-43FD-81BB-A400FB69F6BF}" srcOrd="4" destOrd="0" presId="urn:microsoft.com/office/officeart/2005/8/layout/chevron2"/>
    <dgm:cxn modelId="{C5D6ED18-6512-464F-B9BE-ABCAFF8DFFE5}" type="presParOf" srcId="{EF4E5445-713C-43FD-81BB-A400FB69F6BF}" destId="{A49BBF9A-38C2-4642-9C78-CFBAE0F72760}" srcOrd="0" destOrd="0" presId="urn:microsoft.com/office/officeart/2005/8/layout/chevron2"/>
    <dgm:cxn modelId="{4A941710-BA77-4D75-A5DF-97AEE9E06C5B}" type="presParOf" srcId="{EF4E5445-713C-43FD-81BB-A400FB69F6BF}" destId="{8FF711E0-39AD-4C31-A839-1C5574FFA55C}" srcOrd="1" destOrd="0" presId="urn:microsoft.com/office/officeart/2005/8/layout/chevron2"/>
    <dgm:cxn modelId="{2B541DC7-FFF8-4094-A89E-00D33EEA39D9}" type="presParOf" srcId="{DBA4768C-EDE5-4622-956F-F0017BB354F8}" destId="{1605AB72-D454-413D-9E0A-A206AC9FD5CC}" srcOrd="5" destOrd="0" presId="urn:microsoft.com/office/officeart/2005/8/layout/chevron2"/>
    <dgm:cxn modelId="{982DBF4E-6C49-467B-BC36-84550E12005D}" type="presParOf" srcId="{DBA4768C-EDE5-4622-956F-F0017BB354F8}" destId="{C5428617-A0AE-40C4-86D0-8335DF8EF04D}" srcOrd="6" destOrd="0" presId="urn:microsoft.com/office/officeart/2005/8/layout/chevron2"/>
    <dgm:cxn modelId="{19DB0B8D-57B4-4066-9BC2-A0ECC81F7FB6}" type="presParOf" srcId="{C5428617-A0AE-40C4-86D0-8335DF8EF04D}" destId="{FD878246-139B-49F9-955C-A72D024BF353}" srcOrd="0" destOrd="0" presId="urn:microsoft.com/office/officeart/2005/8/layout/chevron2"/>
    <dgm:cxn modelId="{96F9DC49-6AE7-44B5-AD4C-B198D80865BA}" type="presParOf" srcId="{C5428617-A0AE-40C4-86D0-8335DF8EF04D}" destId="{BBB8B08A-F729-43F8-860F-56552AF1625A}" srcOrd="1" destOrd="0" presId="urn:microsoft.com/office/officeart/2005/8/layout/chevron2"/>
    <dgm:cxn modelId="{03BDCDD0-189B-4D94-92D7-B08590D9AF71}" type="presParOf" srcId="{DBA4768C-EDE5-4622-956F-F0017BB354F8}" destId="{6ED616B5-AF9A-482D-A151-492A474DF2DB}" srcOrd="7" destOrd="0" presId="urn:microsoft.com/office/officeart/2005/8/layout/chevron2"/>
    <dgm:cxn modelId="{92B884FD-0A11-4DB9-A42D-E84B36A7D2F3}" type="presParOf" srcId="{DBA4768C-EDE5-4622-956F-F0017BB354F8}" destId="{4FFB3CA0-F861-4EDE-9BD4-577D2F1ADCA0}" srcOrd="8" destOrd="0" presId="urn:microsoft.com/office/officeart/2005/8/layout/chevron2"/>
    <dgm:cxn modelId="{14DE5C55-B62A-4C3C-A25D-D9E40C6231CB}" type="presParOf" srcId="{4FFB3CA0-F861-4EDE-9BD4-577D2F1ADCA0}" destId="{69069C52-88C5-40C3-9C14-CF09AE4D4247}" srcOrd="0" destOrd="0" presId="urn:microsoft.com/office/officeart/2005/8/layout/chevron2"/>
    <dgm:cxn modelId="{B578F07A-5A2B-4FB2-B3B2-6A6B9EE31B4F}" type="presParOf" srcId="{4FFB3CA0-F861-4EDE-9BD4-577D2F1ADCA0}" destId="{BD128624-B03B-4BAE-AA2F-5C1B5B4C3C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95437-B964-4043-93E5-7AE36A5B906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12550-FD9E-47E5-8D76-E293183021F2}">
      <dgm:prSet phldrT="[Text]" custT="1"/>
      <dgm:spPr/>
      <dgm:t>
        <a:bodyPr anchor="b"/>
        <a:lstStyle/>
        <a:p>
          <a:r>
            <a:rPr lang="en-US" sz="1600" b="1" dirty="0" err="1" smtClean="0"/>
            <a:t>Thành</a:t>
          </a:r>
          <a:r>
            <a:rPr lang="en-US" sz="1600" b="1" dirty="0" smtClean="0"/>
            <a:t> </a:t>
          </a:r>
          <a:r>
            <a:rPr lang="en-US" sz="1600" b="1" dirty="0" err="1" smtClean="0"/>
            <a:t>viên</a:t>
          </a:r>
          <a:r>
            <a:rPr lang="en-US" sz="1600" b="1" dirty="0" smtClean="0"/>
            <a:t> MCAL</a:t>
          </a:r>
          <a:endParaRPr lang="en-US" sz="1600" b="1" dirty="0"/>
        </a:p>
      </dgm:t>
    </dgm:pt>
    <dgm:pt modelId="{E7DCA90C-9352-466F-9B16-88503C97D760}" type="parTrans" cxnId="{13A93971-7115-4FB9-8D88-995669D2E554}">
      <dgm:prSet/>
      <dgm:spPr/>
      <dgm:t>
        <a:bodyPr/>
        <a:lstStyle/>
        <a:p>
          <a:endParaRPr lang="en-US"/>
        </a:p>
      </dgm:t>
    </dgm:pt>
    <dgm:pt modelId="{5F61A8B2-1879-4C79-970D-0CEB2F6902D8}" type="sibTrans" cxnId="{13A93971-7115-4FB9-8D88-995669D2E554}">
      <dgm:prSet/>
      <dgm:spPr/>
      <dgm:t>
        <a:bodyPr/>
        <a:lstStyle/>
        <a:p>
          <a:endParaRPr lang="en-US"/>
        </a:p>
      </dgm:t>
    </dgm:pt>
    <dgm:pt modelId="{DDA47C2E-0238-4599-88D9-59B063CC9035}">
      <dgm:prSet phldrT="[Text]"/>
      <dgm:spPr/>
      <dgm:t>
        <a:bodyPr/>
        <a:lstStyle/>
        <a:p>
          <a:r>
            <a:rPr lang="en-US" dirty="0" smtClean="0"/>
            <a:t>UML design</a:t>
          </a:r>
          <a:endParaRPr lang="en-US" dirty="0"/>
        </a:p>
      </dgm:t>
    </dgm:pt>
    <dgm:pt modelId="{A0DD2CB3-1607-41AB-A39E-16029D7F9182}" type="parTrans" cxnId="{A139A60B-295A-4C59-A398-5CEE338F9C65}">
      <dgm:prSet/>
      <dgm:spPr>
        <a:solidFill>
          <a:srgbClr val="FFAD00"/>
        </a:solidFill>
      </dgm:spPr>
      <dgm:t>
        <a:bodyPr/>
        <a:lstStyle/>
        <a:p>
          <a:endParaRPr lang="en-US"/>
        </a:p>
      </dgm:t>
    </dgm:pt>
    <dgm:pt modelId="{48E0098D-7F58-49F8-94E6-BC10F239BEB2}" type="sibTrans" cxnId="{A139A60B-295A-4C59-A398-5CEE338F9C65}">
      <dgm:prSet/>
      <dgm:spPr/>
      <dgm:t>
        <a:bodyPr/>
        <a:lstStyle/>
        <a:p>
          <a:endParaRPr lang="en-US"/>
        </a:p>
      </dgm:t>
    </dgm:pt>
    <dgm:pt modelId="{CE970B7F-6B9C-4A6A-AC5B-96E16025D27B}">
      <dgm:prSet phldrT="[Text]"/>
      <dgm:spPr/>
      <dgm:t>
        <a:bodyPr/>
        <a:lstStyle/>
        <a:p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C, Assemble</a:t>
          </a:r>
          <a:endParaRPr lang="en-US" dirty="0"/>
        </a:p>
      </dgm:t>
    </dgm:pt>
    <dgm:pt modelId="{234AFD18-CEAE-4ACB-BE3F-28E05E9B036F}" type="parTrans" cxnId="{67B39EAA-A161-458D-BF06-F6EEDC05C6FF}">
      <dgm:prSet/>
      <dgm:spPr>
        <a:solidFill>
          <a:srgbClr val="FFAD00"/>
        </a:solidFill>
      </dgm:spPr>
      <dgm:t>
        <a:bodyPr/>
        <a:lstStyle/>
        <a:p>
          <a:endParaRPr lang="en-US"/>
        </a:p>
      </dgm:t>
    </dgm:pt>
    <dgm:pt modelId="{6388C849-F485-4ECB-9167-668DD57A5940}" type="sibTrans" cxnId="{67B39EAA-A161-458D-BF06-F6EEDC05C6FF}">
      <dgm:prSet/>
      <dgm:spPr/>
      <dgm:t>
        <a:bodyPr/>
        <a:lstStyle/>
        <a:p>
          <a:endParaRPr lang="en-US"/>
        </a:p>
      </dgm:t>
    </dgm:pt>
    <dgm:pt modelId="{8B6EBDC4-D7F7-4642-B767-4452FBE69E0B}">
      <dgm:prSet phldrT="[Text]"/>
      <dgm:spPr/>
      <dgm:t>
        <a:bodyPr/>
        <a:lstStyle/>
        <a:p>
          <a:r>
            <a:rPr lang="en-US" dirty="0" err="1" smtClean="0"/>
            <a:t>EUnit</a:t>
          </a:r>
          <a:r>
            <a:rPr lang="en-US" dirty="0" smtClean="0"/>
            <a:t>, BEART</a:t>
          </a:r>
          <a:endParaRPr lang="en-US" dirty="0"/>
        </a:p>
      </dgm:t>
    </dgm:pt>
    <dgm:pt modelId="{9BF9ECA7-9709-43A0-A2A4-11838EA0A413}" type="parTrans" cxnId="{81DD31CD-AAD4-4F3E-9FBA-8E962CDC5E0A}">
      <dgm:prSet/>
      <dgm:spPr>
        <a:solidFill>
          <a:srgbClr val="FFAD00"/>
        </a:solidFill>
      </dgm:spPr>
      <dgm:t>
        <a:bodyPr/>
        <a:lstStyle/>
        <a:p>
          <a:endParaRPr lang="en-US"/>
        </a:p>
      </dgm:t>
    </dgm:pt>
    <dgm:pt modelId="{0D1700A9-0066-42D4-9F8F-11AE1A4945FB}" type="sibTrans" cxnId="{81DD31CD-AAD4-4F3E-9FBA-8E962CDC5E0A}">
      <dgm:prSet/>
      <dgm:spPr/>
      <dgm:t>
        <a:bodyPr/>
        <a:lstStyle/>
        <a:p>
          <a:endParaRPr lang="en-US"/>
        </a:p>
      </dgm:t>
    </dgm:pt>
    <dgm:pt modelId="{2EE40144-09A2-4168-A7A5-FC159266587F}">
      <dgm:prSet phldrT="[Text]"/>
      <dgm:spPr/>
      <dgm:t>
        <a:bodyPr/>
        <a:lstStyle/>
        <a:p>
          <a:r>
            <a:rPr lang="en-US" dirty="0" err="1" smtClean="0"/>
            <a:t>Autosar</a:t>
          </a:r>
          <a:r>
            <a:rPr lang="en-US" dirty="0" smtClean="0"/>
            <a:t>, </a:t>
          </a:r>
        </a:p>
        <a:p>
          <a:r>
            <a:rPr lang="en-US" dirty="0" smtClean="0"/>
            <a:t>Non-</a:t>
          </a:r>
          <a:r>
            <a:rPr lang="en-US" dirty="0" err="1" smtClean="0"/>
            <a:t>Autosar</a:t>
          </a:r>
          <a:endParaRPr lang="en-US" dirty="0"/>
        </a:p>
      </dgm:t>
    </dgm:pt>
    <dgm:pt modelId="{FC24293C-849F-483B-9D2B-6CAECC407C76}" type="parTrans" cxnId="{DB51422E-2317-45FD-9867-61EE33C02CD1}">
      <dgm:prSet/>
      <dgm:spPr>
        <a:solidFill>
          <a:srgbClr val="FFAD00"/>
        </a:solidFill>
      </dgm:spPr>
      <dgm:t>
        <a:bodyPr/>
        <a:lstStyle/>
        <a:p>
          <a:endParaRPr lang="en-US"/>
        </a:p>
      </dgm:t>
    </dgm:pt>
    <dgm:pt modelId="{5A0272A8-DCA3-4A88-8A67-59FDCB8F1EB7}" type="sibTrans" cxnId="{DB51422E-2317-45FD-9867-61EE33C02CD1}">
      <dgm:prSet/>
      <dgm:spPr/>
      <dgm:t>
        <a:bodyPr/>
        <a:lstStyle/>
        <a:p>
          <a:endParaRPr lang="en-US"/>
        </a:p>
      </dgm:t>
    </dgm:pt>
    <dgm:pt modelId="{0BA2857E-8167-4CFA-B3DB-706E8A69AE4E}">
      <dgm:prSet phldrT="[Text]"/>
      <dgm:spPr/>
      <dgm:t>
        <a:bodyPr/>
        <a:lstStyle/>
        <a:p>
          <a:r>
            <a:rPr lang="en-US" dirty="0" smtClean="0"/>
            <a:t>Coding convention (</a:t>
          </a:r>
          <a:r>
            <a:rPr lang="en-US" dirty="0" err="1" smtClean="0"/>
            <a:t>Misra</a:t>
          </a:r>
          <a:r>
            <a:rPr lang="en-US" dirty="0" smtClean="0"/>
            <a:t>, Compiler warning) </a:t>
          </a:r>
          <a:endParaRPr lang="en-US" dirty="0"/>
        </a:p>
      </dgm:t>
    </dgm:pt>
    <dgm:pt modelId="{B688E797-A564-432C-810A-036DC5F66419}" type="parTrans" cxnId="{B138AD4C-5ED0-4A5F-A4C1-43234930297D}">
      <dgm:prSet/>
      <dgm:spPr>
        <a:solidFill>
          <a:srgbClr val="FFAD00"/>
        </a:solidFill>
      </dgm:spPr>
      <dgm:t>
        <a:bodyPr/>
        <a:lstStyle/>
        <a:p>
          <a:endParaRPr lang="en-US"/>
        </a:p>
      </dgm:t>
    </dgm:pt>
    <dgm:pt modelId="{6C47E873-D6BA-410A-A81F-6AD8E397AAAB}" type="sibTrans" cxnId="{B138AD4C-5ED0-4A5F-A4C1-43234930297D}">
      <dgm:prSet/>
      <dgm:spPr/>
      <dgm:t>
        <a:bodyPr/>
        <a:lstStyle/>
        <a:p>
          <a:endParaRPr lang="en-US"/>
        </a:p>
      </dgm:t>
    </dgm:pt>
    <dgm:pt modelId="{A951C5C6-84B4-4382-8FF2-C15E81A42866}">
      <dgm:prSet phldrT="[Text]"/>
      <dgm:spPr/>
      <dgm:t>
        <a:bodyPr/>
        <a:lstStyle/>
        <a:p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cứng</a:t>
          </a:r>
          <a:r>
            <a:rPr lang="en-US" dirty="0" smtClean="0"/>
            <a:t> ARM, PPC</a:t>
          </a:r>
          <a:endParaRPr lang="en-US" dirty="0"/>
        </a:p>
      </dgm:t>
    </dgm:pt>
    <dgm:pt modelId="{DEDB48D3-B348-431A-A4C5-95A2B23F4AF2}" type="parTrans" cxnId="{106174BD-561F-4DE5-93C5-405B8DB89F90}">
      <dgm:prSet/>
      <dgm:spPr>
        <a:solidFill>
          <a:srgbClr val="FFAD00"/>
        </a:solidFill>
      </dgm:spPr>
      <dgm:t>
        <a:bodyPr/>
        <a:lstStyle/>
        <a:p>
          <a:endParaRPr lang="en-US"/>
        </a:p>
      </dgm:t>
    </dgm:pt>
    <dgm:pt modelId="{7A367DDF-01E4-43A1-A175-3D910D7A3633}" type="sibTrans" cxnId="{106174BD-561F-4DE5-93C5-405B8DB89F90}">
      <dgm:prSet/>
      <dgm:spPr/>
      <dgm:t>
        <a:bodyPr/>
        <a:lstStyle/>
        <a:p>
          <a:endParaRPr lang="en-US"/>
        </a:p>
      </dgm:t>
    </dgm:pt>
    <dgm:pt modelId="{CDBA0A27-326C-4B02-B5DD-1A1536A60EFF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91F054FD-BDD2-4125-A003-8553E76A6FDB}" type="parTrans" cxnId="{B5CC1DA9-548E-43E6-852A-EF6F47D62A84}">
      <dgm:prSet/>
      <dgm:spPr>
        <a:solidFill>
          <a:srgbClr val="FFAD00"/>
        </a:solidFill>
      </dgm:spPr>
      <dgm:t>
        <a:bodyPr/>
        <a:lstStyle/>
        <a:p>
          <a:endParaRPr lang="en-US"/>
        </a:p>
      </dgm:t>
    </dgm:pt>
    <dgm:pt modelId="{6E16CF81-FA6E-4848-AA2D-01A9E41A112B}" type="sibTrans" cxnId="{B5CC1DA9-548E-43E6-852A-EF6F47D62A84}">
      <dgm:prSet/>
      <dgm:spPr/>
      <dgm:t>
        <a:bodyPr/>
        <a:lstStyle/>
        <a:p>
          <a:endParaRPr lang="en-US"/>
        </a:p>
      </dgm:t>
    </dgm:pt>
    <dgm:pt modelId="{4DB94BED-CF46-4708-9204-0B6881076621}" type="pres">
      <dgm:prSet presAssocID="{41795437-B964-4043-93E5-7AE36A5B906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6DC9CE-92EB-4EFF-8B04-6978A54BAFAE}" type="pres">
      <dgm:prSet presAssocID="{98912550-FD9E-47E5-8D76-E293183021F2}" presName="centerShape" presStyleLbl="node0" presStyleIdx="0" presStyleCnt="1"/>
      <dgm:spPr/>
      <dgm:t>
        <a:bodyPr/>
        <a:lstStyle/>
        <a:p>
          <a:endParaRPr lang="en-US"/>
        </a:p>
      </dgm:t>
    </dgm:pt>
    <dgm:pt modelId="{6F8DF16F-14D1-4380-805A-8CCC0E210964}" type="pres">
      <dgm:prSet presAssocID="{A0DD2CB3-1607-41AB-A39E-16029D7F9182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21D5F623-A8EB-4FBE-9794-0B51AEAB4D13}" type="pres">
      <dgm:prSet presAssocID="{DDA47C2E-0238-4599-88D9-59B063CC903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8F43E-3022-4A07-961F-46038E3FB407}" type="pres">
      <dgm:prSet presAssocID="{234AFD18-CEAE-4ACB-BE3F-28E05E9B036F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6EA94365-4E80-4242-AD72-2A9D77E6BA42}" type="pres">
      <dgm:prSet presAssocID="{CE970B7F-6B9C-4A6A-AC5B-96E16025D27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74DEF-C585-4FC8-8AD4-DEEC74315376}" type="pres">
      <dgm:prSet presAssocID="{9BF9ECA7-9709-43A0-A2A4-11838EA0A413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BD143180-3439-4C65-A357-9804C20E4A20}" type="pres">
      <dgm:prSet presAssocID="{8B6EBDC4-D7F7-4642-B767-4452FBE69E0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3A996-CE9C-4FBC-99AA-9322B4362494}" type="pres">
      <dgm:prSet presAssocID="{FC24293C-849F-483B-9D2B-6CAECC407C76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1AA1418D-DD0D-4A91-AAA2-A2BDF77D95DA}" type="pres">
      <dgm:prSet presAssocID="{2EE40144-09A2-4168-A7A5-FC159266587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D7954-7827-429D-AD35-C3092074558B}" type="pres">
      <dgm:prSet presAssocID="{B688E797-A564-432C-810A-036DC5F66419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FE7A23B7-6BB3-4D0B-9B3C-1DCB86FF056B}" type="pres">
      <dgm:prSet presAssocID="{0BA2857E-8167-4CFA-B3DB-706E8A69AE4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A313D-1DB1-4761-B1B2-BA2583B55DE1}" type="pres">
      <dgm:prSet presAssocID="{DEDB48D3-B348-431A-A4C5-95A2B23F4AF2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837B01EB-AA4E-485C-8BFA-7AF3A1D8FBA3}" type="pres">
      <dgm:prSet presAssocID="{A951C5C6-84B4-4382-8FF2-C15E81A4286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E9E4F-89C2-47D4-AA57-D8FD8068E766}" type="pres">
      <dgm:prSet presAssocID="{91F054FD-BDD2-4125-A003-8553E76A6FDB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34663D0C-5BC7-422C-9E2B-7FCBE4283991}" type="pres">
      <dgm:prSet presAssocID="{CDBA0A27-326C-4B02-B5DD-1A1536A60EF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70F4AD-314E-4894-9444-8B58D6E66848}" type="presOf" srcId="{98912550-FD9E-47E5-8D76-E293183021F2}" destId="{DA6DC9CE-92EB-4EFF-8B04-6978A54BAFAE}" srcOrd="0" destOrd="0" presId="urn:microsoft.com/office/officeart/2005/8/layout/radial4"/>
    <dgm:cxn modelId="{D9A9E0D3-4FE7-4663-ACFF-551660407F6B}" type="presOf" srcId="{0BA2857E-8167-4CFA-B3DB-706E8A69AE4E}" destId="{FE7A23B7-6BB3-4D0B-9B3C-1DCB86FF056B}" srcOrd="0" destOrd="0" presId="urn:microsoft.com/office/officeart/2005/8/layout/radial4"/>
    <dgm:cxn modelId="{106174BD-561F-4DE5-93C5-405B8DB89F90}" srcId="{98912550-FD9E-47E5-8D76-E293183021F2}" destId="{A951C5C6-84B4-4382-8FF2-C15E81A42866}" srcOrd="5" destOrd="0" parTransId="{DEDB48D3-B348-431A-A4C5-95A2B23F4AF2}" sibTransId="{7A367DDF-01E4-43A1-A175-3D910D7A3633}"/>
    <dgm:cxn modelId="{5F2BA53E-9503-459B-9DF6-BE99DAB9CF9F}" type="presOf" srcId="{DEDB48D3-B348-431A-A4C5-95A2B23F4AF2}" destId="{49FA313D-1DB1-4761-B1B2-BA2583B55DE1}" srcOrd="0" destOrd="0" presId="urn:microsoft.com/office/officeart/2005/8/layout/radial4"/>
    <dgm:cxn modelId="{81DD31CD-AAD4-4F3E-9FBA-8E962CDC5E0A}" srcId="{98912550-FD9E-47E5-8D76-E293183021F2}" destId="{8B6EBDC4-D7F7-4642-B767-4452FBE69E0B}" srcOrd="2" destOrd="0" parTransId="{9BF9ECA7-9709-43A0-A2A4-11838EA0A413}" sibTransId="{0D1700A9-0066-42D4-9F8F-11AE1A4945FB}"/>
    <dgm:cxn modelId="{09AA6191-5BA7-4BB1-99C2-AF1F8D0D3F48}" type="presOf" srcId="{DDA47C2E-0238-4599-88D9-59B063CC9035}" destId="{21D5F623-A8EB-4FBE-9794-0B51AEAB4D13}" srcOrd="0" destOrd="0" presId="urn:microsoft.com/office/officeart/2005/8/layout/radial4"/>
    <dgm:cxn modelId="{9A42FB81-FAA7-4DD9-81D9-CF9725FEF761}" type="presOf" srcId="{B688E797-A564-432C-810A-036DC5F66419}" destId="{6C7D7954-7827-429D-AD35-C3092074558B}" srcOrd="0" destOrd="0" presId="urn:microsoft.com/office/officeart/2005/8/layout/radial4"/>
    <dgm:cxn modelId="{B5CC1DA9-548E-43E6-852A-EF6F47D62A84}" srcId="{98912550-FD9E-47E5-8D76-E293183021F2}" destId="{CDBA0A27-326C-4B02-B5DD-1A1536A60EFF}" srcOrd="6" destOrd="0" parTransId="{91F054FD-BDD2-4125-A003-8553E76A6FDB}" sibTransId="{6E16CF81-FA6E-4848-AA2D-01A9E41A112B}"/>
    <dgm:cxn modelId="{1F3B788E-481B-4298-91D2-32B30C05480D}" type="presOf" srcId="{9BF9ECA7-9709-43A0-A2A4-11838EA0A413}" destId="{53374DEF-C585-4FC8-8AD4-DEEC74315376}" srcOrd="0" destOrd="0" presId="urn:microsoft.com/office/officeart/2005/8/layout/radial4"/>
    <dgm:cxn modelId="{E60DCE5C-3D9B-4E16-827F-E591AFD04844}" type="presOf" srcId="{41795437-B964-4043-93E5-7AE36A5B9069}" destId="{4DB94BED-CF46-4708-9204-0B6881076621}" srcOrd="0" destOrd="0" presId="urn:microsoft.com/office/officeart/2005/8/layout/radial4"/>
    <dgm:cxn modelId="{A89EFF99-8F4E-43AB-971F-7028CD4186D4}" type="presOf" srcId="{8B6EBDC4-D7F7-4642-B767-4452FBE69E0B}" destId="{BD143180-3439-4C65-A357-9804C20E4A20}" srcOrd="0" destOrd="0" presId="urn:microsoft.com/office/officeart/2005/8/layout/radial4"/>
    <dgm:cxn modelId="{2AFAC560-FAAC-4697-8E76-A892707275C8}" type="presOf" srcId="{FC24293C-849F-483B-9D2B-6CAECC407C76}" destId="{D0A3A996-CE9C-4FBC-99AA-9322B4362494}" srcOrd="0" destOrd="0" presId="urn:microsoft.com/office/officeart/2005/8/layout/radial4"/>
    <dgm:cxn modelId="{C6D0960D-4DCB-4CA5-9849-9E96F65C8E60}" type="presOf" srcId="{A951C5C6-84B4-4382-8FF2-C15E81A42866}" destId="{837B01EB-AA4E-485C-8BFA-7AF3A1D8FBA3}" srcOrd="0" destOrd="0" presId="urn:microsoft.com/office/officeart/2005/8/layout/radial4"/>
    <dgm:cxn modelId="{A139A60B-295A-4C59-A398-5CEE338F9C65}" srcId="{98912550-FD9E-47E5-8D76-E293183021F2}" destId="{DDA47C2E-0238-4599-88D9-59B063CC9035}" srcOrd="0" destOrd="0" parTransId="{A0DD2CB3-1607-41AB-A39E-16029D7F9182}" sibTransId="{48E0098D-7F58-49F8-94E6-BC10F239BEB2}"/>
    <dgm:cxn modelId="{A5FE486D-1A77-4780-87DE-BC788914A1AC}" type="presOf" srcId="{A0DD2CB3-1607-41AB-A39E-16029D7F9182}" destId="{6F8DF16F-14D1-4380-805A-8CCC0E210964}" srcOrd="0" destOrd="0" presId="urn:microsoft.com/office/officeart/2005/8/layout/radial4"/>
    <dgm:cxn modelId="{912A6208-BF82-42EC-AD4E-19E5CED4DECF}" type="presOf" srcId="{234AFD18-CEAE-4ACB-BE3F-28E05E9B036F}" destId="{CAF8F43E-3022-4A07-961F-46038E3FB407}" srcOrd="0" destOrd="0" presId="urn:microsoft.com/office/officeart/2005/8/layout/radial4"/>
    <dgm:cxn modelId="{14FED3CE-6CF9-48FF-8794-8E873D19FB80}" type="presOf" srcId="{CDBA0A27-326C-4B02-B5DD-1A1536A60EFF}" destId="{34663D0C-5BC7-422C-9E2B-7FCBE4283991}" srcOrd="0" destOrd="0" presId="urn:microsoft.com/office/officeart/2005/8/layout/radial4"/>
    <dgm:cxn modelId="{13A93971-7115-4FB9-8D88-995669D2E554}" srcId="{41795437-B964-4043-93E5-7AE36A5B9069}" destId="{98912550-FD9E-47E5-8D76-E293183021F2}" srcOrd="0" destOrd="0" parTransId="{E7DCA90C-9352-466F-9B16-88503C97D760}" sibTransId="{5F61A8B2-1879-4C79-970D-0CEB2F6902D8}"/>
    <dgm:cxn modelId="{67B39EAA-A161-458D-BF06-F6EEDC05C6FF}" srcId="{98912550-FD9E-47E5-8D76-E293183021F2}" destId="{CE970B7F-6B9C-4A6A-AC5B-96E16025D27B}" srcOrd="1" destOrd="0" parTransId="{234AFD18-CEAE-4ACB-BE3F-28E05E9B036F}" sibTransId="{6388C849-F485-4ECB-9167-668DD57A5940}"/>
    <dgm:cxn modelId="{B138AD4C-5ED0-4A5F-A4C1-43234930297D}" srcId="{98912550-FD9E-47E5-8D76-E293183021F2}" destId="{0BA2857E-8167-4CFA-B3DB-706E8A69AE4E}" srcOrd="4" destOrd="0" parTransId="{B688E797-A564-432C-810A-036DC5F66419}" sibTransId="{6C47E873-D6BA-410A-A81F-6AD8E397AAAB}"/>
    <dgm:cxn modelId="{E5A81D51-4BAB-4C02-8967-CCFE8435C24B}" type="presOf" srcId="{91F054FD-BDD2-4125-A003-8553E76A6FDB}" destId="{FFFE9E4F-89C2-47D4-AA57-D8FD8068E766}" srcOrd="0" destOrd="0" presId="urn:microsoft.com/office/officeart/2005/8/layout/radial4"/>
    <dgm:cxn modelId="{CBD3DE35-E854-47A6-8E76-7AB0B2CF5C2F}" type="presOf" srcId="{CE970B7F-6B9C-4A6A-AC5B-96E16025D27B}" destId="{6EA94365-4E80-4242-AD72-2A9D77E6BA42}" srcOrd="0" destOrd="0" presId="urn:microsoft.com/office/officeart/2005/8/layout/radial4"/>
    <dgm:cxn modelId="{DB51422E-2317-45FD-9867-61EE33C02CD1}" srcId="{98912550-FD9E-47E5-8D76-E293183021F2}" destId="{2EE40144-09A2-4168-A7A5-FC159266587F}" srcOrd="3" destOrd="0" parTransId="{FC24293C-849F-483B-9D2B-6CAECC407C76}" sibTransId="{5A0272A8-DCA3-4A88-8A67-59FDCB8F1EB7}"/>
    <dgm:cxn modelId="{1EA9AFA7-7D25-4CA9-A41F-EB3634BB306D}" type="presOf" srcId="{2EE40144-09A2-4168-A7A5-FC159266587F}" destId="{1AA1418D-DD0D-4A91-AAA2-A2BDF77D95DA}" srcOrd="0" destOrd="0" presId="urn:microsoft.com/office/officeart/2005/8/layout/radial4"/>
    <dgm:cxn modelId="{E15C2501-5DCF-414E-B1CB-9D3CA53BC380}" type="presParOf" srcId="{4DB94BED-CF46-4708-9204-0B6881076621}" destId="{DA6DC9CE-92EB-4EFF-8B04-6978A54BAFAE}" srcOrd="0" destOrd="0" presId="urn:microsoft.com/office/officeart/2005/8/layout/radial4"/>
    <dgm:cxn modelId="{81D5368F-D573-4C14-AF05-A4C27FB7B39B}" type="presParOf" srcId="{4DB94BED-CF46-4708-9204-0B6881076621}" destId="{6F8DF16F-14D1-4380-805A-8CCC0E210964}" srcOrd="1" destOrd="0" presId="urn:microsoft.com/office/officeart/2005/8/layout/radial4"/>
    <dgm:cxn modelId="{1823DB89-F16F-4A18-8F3F-0083695ABACE}" type="presParOf" srcId="{4DB94BED-CF46-4708-9204-0B6881076621}" destId="{21D5F623-A8EB-4FBE-9794-0B51AEAB4D13}" srcOrd="2" destOrd="0" presId="urn:microsoft.com/office/officeart/2005/8/layout/radial4"/>
    <dgm:cxn modelId="{061258A1-83E6-4005-9884-F7C339A6B9BD}" type="presParOf" srcId="{4DB94BED-CF46-4708-9204-0B6881076621}" destId="{CAF8F43E-3022-4A07-961F-46038E3FB407}" srcOrd="3" destOrd="0" presId="urn:microsoft.com/office/officeart/2005/8/layout/radial4"/>
    <dgm:cxn modelId="{87F91FFD-9801-4DD1-9BE1-4E05E44E9CB2}" type="presParOf" srcId="{4DB94BED-CF46-4708-9204-0B6881076621}" destId="{6EA94365-4E80-4242-AD72-2A9D77E6BA42}" srcOrd="4" destOrd="0" presId="urn:microsoft.com/office/officeart/2005/8/layout/radial4"/>
    <dgm:cxn modelId="{3C5387F1-C563-4AFB-B49D-2397C40820D9}" type="presParOf" srcId="{4DB94BED-CF46-4708-9204-0B6881076621}" destId="{53374DEF-C585-4FC8-8AD4-DEEC74315376}" srcOrd="5" destOrd="0" presId="urn:microsoft.com/office/officeart/2005/8/layout/radial4"/>
    <dgm:cxn modelId="{4DA6AA16-7233-4EEE-A237-A414D1EFCA13}" type="presParOf" srcId="{4DB94BED-CF46-4708-9204-0B6881076621}" destId="{BD143180-3439-4C65-A357-9804C20E4A20}" srcOrd="6" destOrd="0" presId="urn:microsoft.com/office/officeart/2005/8/layout/radial4"/>
    <dgm:cxn modelId="{693D45AD-8FEA-4008-9760-7D0CD12A591E}" type="presParOf" srcId="{4DB94BED-CF46-4708-9204-0B6881076621}" destId="{D0A3A996-CE9C-4FBC-99AA-9322B4362494}" srcOrd="7" destOrd="0" presId="urn:microsoft.com/office/officeart/2005/8/layout/radial4"/>
    <dgm:cxn modelId="{742E632C-00DD-4265-8CDE-EA05EEF30515}" type="presParOf" srcId="{4DB94BED-CF46-4708-9204-0B6881076621}" destId="{1AA1418D-DD0D-4A91-AAA2-A2BDF77D95DA}" srcOrd="8" destOrd="0" presId="urn:microsoft.com/office/officeart/2005/8/layout/radial4"/>
    <dgm:cxn modelId="{C07C78D3-F924-49D9-A96C-4E8392AB00C0}" type="presParOf" srcId="{4DB94BED-CF46-4708-9204-0B6881076621}" destId="{6C7D7954-7827-429D-AD35-C3092074558B}" srcOrd="9" destOrd="0" presId="urn:microsoft.com/office/officeart/2005/8/layout/radial4"/>
    <dgm:cxn modelId="{DF976467-829B-4577-B887-BDCEAAE6833C}" type="presParOf" srcId="{4DB94BED-CF46-4708-9204-0B6881076621}" destId="{FE7A23B7-6BB3-4D0B-9B3C-1DCB86FF056B}" srcOrd="10" destOrd="0" presId="urn:microsoft.com/office/officeart/2005/8/layout/radial4"/>
    <dgm:cxn modelId="{C1720A4E-9D07-46E5-BDA1-C663263241EF}" type="presParOf" srcId="{4DB94BED-CF46-4708-9204-0B6881076621}" destId="{49FA313D-1DB1-4761-B1B2-BA2583B55DE1}" srcOrd="11" destOrd="0" presId="urn:microsoft.com/office/officeart/2005/8/layout/radial4"/>
    <dgm:cxn modelId="{4F85F522-8010-4F40-81F9-58B6008DAB1D}" type="presParOf" srcId="{4DB94BED-CF46-4708-9204-0B6881076621}" destId="{837B01EB-AA4E-485C-8BFA-7AF3A1D8FBA3}" srcOrd="12" destOrd="0" presId="urn:microsoft.com/office/officeart/2005/8/layout/radial4"/>
    <dgm:cxn modelId="{7DB9897E-8B4A-4FA7-8B55-659E26FFDF72}" type="presParOf" srcId="{4DB94BED-CF46-4708-9204-0B6881076621}" destId="{FFFE9E4F-89C2-47D4-AA57-D8FD8068E766}" srcOrd="13" destOrd="0" presId="urn:microsoft.com/office/officeart/2005/8/layout/radial4"/>
    <dgm:cxn modelId="{81763445-F7D9-4AF2-B358-9F7BFAD80D12}" type="presParOf" srcId="{4DB94BED-CF46-4708-9204-0B6881076621}" destId="{34663D0C-5BC7-422C-9E2B-7FCBE4283991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72D76-D5E2-4140-841A-555DC3DE18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2E670-0A23-4157-9B0A-6649669E2C78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AD00"/>
        </a:solidFill>
      </dgm:spPr>
      <dgm:t>
        <a:bodyPr/>
        <a:lstStyle/>
        <a:p>
          <a:pPr algn="ctr"/>
          <a:r>
            <a:rPr lang="en-US" sz="2400" b="1" dirty="0" err="1" smtClean="0"/>
            <a:t>Vấn</a:t>
          </a:r>
          <a:r>
            <a:rPr lang="en-US" sz="2400" b="1" dirty="0" smtClean="0"/>
            <a:t> </a:t>
          </a:r>
          <a:r>
            <a:rPr lang="en-US" sz="2400" b="1" dirty="0" err="1" smtClean="0"/>
            <a:t>Đề</a:t>
          </a:r>
          <a:endParaRPr lang="en-US" sz="2400" b="1" dirty="0"/>
        </a:p>
      </dgm:t>
    </dgm:pt>
    <dgm:pt modelId="{EE2DB88C-C608-457D-AF19-F289AA164596}" type="parTrans" cxnId="{799278E0-03AA-4DC9-AFEC-EF0E6DECFC46}">
      <dgm:prSet/>
      <dgm:spPr/>
      <dgm:t>
        <a:bodyPr/>
        <a:lstStyle/>
        <a:p>
          <a:endParaRPr lang="en-US"/>
        </a:p>
      </dgm:t>
    </dgm:pt>
    <dgm:pt modelId="{C960B45A-E712-4A3A-AC28-862F14B2CE38}" type="sibTrans" cxnId="{799278E0-03AA-4DC9-AFEC-EF0E6DECFC46}">
      <dgm:prSet/>
      <dgm:spPr/>
      <dgm:t>
        <a:bodyPr/>
        <a:lstStyle/>
        <a:p>
          <a:endParaRPr lang="en-US"/>
        </a:p>
      </dgm:t>
    </dgm:pt>
    <dgm:pt modelId="{D638383E-43F1-4F56-A94C-018ADB7C94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AD00"/>
        </a:solidFill>
      </dgm:spPr>
      <dgm:t>
        <a:bodyPr/>
        <a:lstStyle/>
        <a:p>
          <a:pPr algn="ctr"/>
          <a:r>
            <a:rPr lang="en-US" sz="2000" b="1" i="1" dirty="0" smtClean="0">
              <a:solidFill>
                <a:schemeClr val="bg1"/>
              </a:solidFill>
            </a:rPr>
            <a:t>Ở </a:t>
          </a:r>
          <a:r>
            <a:rPr lang="en-US" sz="2000" b="1" i="1" dirty="0" err="1" smtClean="0">
              <a:solidFill>
                <a:schemeClr val="bg1"/>
              </a:solidFill>
            </a:rPr>
            <a:t>Đâu</a:t>
          </a:r>
          <a:r>
            <a:rPr lang="en-US" sz="2000" b="1" i="1" dirty="0" smtClean="0">
              <a:solidFill>
                <a:schemeClr val="bg1"/>
              </a:solidFill>
            </a:rPr>
            <a:t>?</a:t>
          </a:r>
          <a:endParaRPr lang="en-US" sz="2000" dirty="0">
            <a:solidFill>
              <a:schemeClr val="bg1"/>
            </a:solidFill>
          </a:endParaRPr>
        </a:p>
      </dgm:t>
    </dgm:pt>
    <dgm:pt modelId="{076C9468-9022-4446-8E5D-B4CEEFF134F9}" type="parTrans" cxnId="{98D4B8D7-9E15-496B-A286-85848B0A2228}">
      <dgm:prSet/>
      <dgm:spPr/>
      <dgm:t>
        <a:bodyPr/>
        <a:lstStyle/>
        <a:p>
          <a:endParaRPr lang="en-US"/>
        </a:p>
      </dgm:t>
    </dgm:pt>
    <dgm:pt modelId="{E3986251-22FC-4CA3-809B-CA97CC37C792}" type="sibTrans" cxnId="{98D4B8D7-9E15-496B-A286-85848B0A2228}">
      <dgm:prSet/>
      <dgm:spPr/>
      <dgm:t>
        <a:bodyPr/>
        <a:lstStyle/>
        <a:p>
          <a:endParaRPr lang="en-US"/>
        </a:p>
      </dgm:t>
    </dgm:pt>
    <dgm:pt modelId="{5E50647C-FB2A-4111-9A88-02E9A284B962}">
      <dgm:prSet phldrT="[Text]"/>
      <dgm:spPr>
        <a:solidFill>
          <a:srgbClr val="00B0F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hình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chức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năng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các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hàm</a:t>
          </a:r>
          <a:endParaRPr lang="en-US" dirty="0">
            <a:solidFill>
              <a:schemeClr val="tx1"/>
            </a:solidFill>
          </a:endParaRPr>
        </a:p>
      </dgm:t>
    </dgm:pt>
    <dgm:pt modelId="{4660BC6D-F265-4826-882F-B86EF1C87E39}" type="parTrans" cxnId="{76443588-FA2B-4E6A-AC56-24B6BDB94632}">
      <dgm:prSet/>
      <dgm:spPr/>
      <dgm:t>
        <a:bodyPr/>
        <a:lstStyle/>
        <a:p>
          <a:endParaRPr lang="en-US"/>
        </a:p>
      </dgm:t>
    </dgm:pt>
    <dgm:pt modelId="{BDC6BEF5-3D86-440E-83DB-F88D93C62227}" type="sibTrans" cxnId="{76443588-FA2B-4E6A-AC56-24B6BDB94632}">
      <dgm:prSet/>
      <dgm:spPr/>
      <dgm:t>
        <a:bodyPr/>
        <a:lstStyle/>
        <a:p>
          <a:endParaRPr lang="en-US"/>
        </a:p>
      </dgm:t>
    </dgm:pt>
    <dgm:pt modelId="{B5C59FB0-15CC-4715-A225-22D1686D79A9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b="0" i="0" dirty="0" smtClean="0"/>
            <a:t> </a:t>
          </a:r>
          <a:r>
            <a:rPr lang="en-US" b="0" i="0" dirty="0" smtClean="0"/>
            <a:t>AUTOSAR_MCAL_MCU_IM.pdf</a:t>
          </a:r>
          <a:r>
            <a:rPr lang="en-US" b="0" i="0" dirty="0" smtClean="0"/>
            <a:t>, </a:t>
          </a:r>
          <a:r>
            <a:rPr lang="en-US" b="0" i="0" dirty="0" smtClean="0"/>
            <a:t>AUTOSAR_MCAL_MCU_UM.pdf</a:t>
          </a:r>
          <a:endParaRPr lang="en-US" b="0" i="0" dirty="0"/>
        </a:p>
      </dgm:t>
    </dgm:pt>
    <dgm:pt modelId="{81F30E41-1AF8-4C19-B90B-9B82F53FF72F}" type="parTrans" cxnId="{07CB45C8-FC0F-43DD-AD13-2ADD6FDD56E8}">
      <dgm:prSet/>
      <dgm:spPr/>
      <dgm:t>
        <a:bodyPr/>
        <a:lstStyle/>
        <a:p>
          <a:endParaRPr lang="en-US"/>
        </a:p>
      </dgm:t>
    </dgm:pt>
    <dgm:pt modelId="{E3A6519A-727B-4C0B-9C9B-13330B315586}" type="sibTrans" cxnId="{07CB45C8-FC0F-43DD-AD13-2ADD6FDD56E8}">
      <dgm:prSet/>
      <dgm:spPr/>
      <dgm:t>
        <a:bodyPr/>
        <a:lstStyle/>
        <a:p>
          <a:endParaRPr lang="en-US"/>
        </a:p>
      </dgm:t>
    </dgm:pt>
    <dgm:pt modelId="{3D150E26-BDDC-4FE3-916E-91B350FC2EE3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smtClean="0">
              <a:solidFill>
                <a:schemeClr val="tx1"/>
              </a:solidFill>
            </a:rPr>
            <a:t>Design </a:t>
          </a:r>
          <a:r>
            <a:rPr lang="en-US" dirty="0" err="1" smtClean="0">
              <a:solidFill>
                <a:schemeClr val="tx1"/>
              </a:solidFill>
            </a:rPr>
            <a:t>của</a:t>
          </a:r>
          <a:r>
            <a:rPr lang="en-US" dirty="0" smtClean="0">
              <a:solidFill>
                <a:schemeClr val="tx1"/>
              </a:solidFill>
            </a:rPr>
            <a:t> Driver</a:t>
          </a:r>
          <a:endParaRPr lang="en-US" dirty="0">
            <a:solidFill>
              <a:schemeClr val="tx1"/>
            </a:solidFill>
          </a:endParaRPr>
        </a:p>
      </dgm:t>
    </dgm:pt>
    <dgm:pt modelId="{ACF7069B-45AA-419B-9AA9-3740FEF4DAA2}" type="parTrans" cxnId="{2B4B60D4-51B2-41A3-B249-94F45CC8E617}">
      <dgm:prSet/>
      <dgm:spPr/>
      <dgm:t>
        <a:bodyPr/>
        <a:lstStyle/>
        <a:p>
          <a:endParaRPr lang="en-US"/>
        </a:p>
      </dgm:t>
    </dgm:pt>
    <dgm:pt modelId="{06DF07D7-466E-4F24-923A-7E652559082D}" type="sibTrans" cxnId="{2B4B60D4-51B2-41A3-B249-94F45CC8E617}">
      <dgm:prSet/>
      <dgm:spPr/>
      <dgm:t>
        <a:bodyPr/>
        <a:lstStyle/>
        <a:p>
          <a:endParaRPr lang="en-US"/>
        </a:p>
      </dgm:t>
    </dgm:pt>
    <dgm:pt modelId="{C9A58CB5-A013-431A-B1E0-0AE53E383EA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b="0" i="0" dirty="0" smtClean="0"/>
            <a:t> UML design (</a:t>
          </a:r>
          <a:r>
            <a:rPr lang="en-US" b="0" i="0" dirty="0" smtClean="0"/>
            <a:t>AUTOSAR_MCAL_MCU_SDD.EAP</a:t>
          </a:r>
          <a:r>
            <a:rPr lang="en-US" b="0" i="0" dirty="0" smtClean="0"/>
            <a:t>)</a:t>
          </a:r>
          <a:endParaRPr lang="en-US" b="0" i="0" dirty="0"/>
        </a:p>
      </dgm:t>
    </dgm:pt>
    <dgm:pt modelId="{C7C7AF25-FDF4-4ED0-9061-42DE584630B2}" type="parTrans" cxnId="{744B693F-E982-429D-8D94-455974FF3A6E}">
      <dgm:prSet/>
      <dgm:spPr/>
      <dgm:t>
        <a:bodyPr/>
        <a:lstStyle/>
        <a:p>
          <a:endParaRPr lang="en-US"/>
        </a:p>
      </dgm:t>
    </dgm:pt>
    <dgm:pt modelId="{FBBBFB91-0588-4705-B482-9A2A482B32C7}" type="sibTrans" cxnId="{744B693F-E982-429D-8D94-455974FF3A6E}">
      <dgm:prSet/>
      <dgm:spPr/>
      <dgm:t>
        <a:bodyPr/>
        <a:lstStyle/>
        <a:p>
          <a:endParaRPr lang="en-US"/>
        </a:p>
      </dgm:t>
    </dgm:pt>
    <dgm:pt modelId="{C2C9DAEF-8125-435F-8B07-07A014ED720D}">
      <dgm:prSet phldrT="[Text]"/>
      <dgm:spPr>
        <a:solidFill>
          <a:srgbClr val="00B0F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Các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tính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năng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phần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cứng</a:t>
          </a:r>
          <a:endParaRPr lang="en-US" dirty="0">
            <a:solidFill>
              <a:schemeClr val="tx1"/>
            </a:solidFill>
          </a:endParaRPr>
        </a:p>
      </dgm:t>
    </dgm:pt>
    <dgm:pt modelId="{03B93463-1905-4C04-8C8C-D296FA57C63C}" type="parTrans" cxnId="{4F60E211-7C09-4C8C-83FA-7E13F12DFA54}">
      <dgm:prSet/>
      <dgm:spPr/>
      <dgm:t>
        <a:bodyPr/>
        <a:lstStyle/>
        <a:p>
          <a:endParaRPr lang="en-US"/>
        </a:p>
      </dgm:t>
    </dgm:pt>
    <dgm:pt modelId="{7EA26484-C602-4E02-8643-C16BFAA148E5}" type="sibTrans" cxnId="{4F60E211-7C09-4C8C-83FA-7E13F12DFA54}">
      <dgm:prSet/>
      <dgm:spPr/>
      <dgm:t>
        <a:bodyPr/>
        <a:lstStyle/>
        <a:p>
          <a:endParaRPr lang="en-US"/>
        </a:p>
      </dgm:t>
    </dgm:pt>
    <dgm:pt modelId="{834E24C1-78E1-41AD-A460-595732AC369E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b="0" i="0" dirty="0" smtClean="0"/>
            <a:t> Reference Manual</a:t>
          </a:r>
          <a:endParaRPr lang="en-US" b="0" i="0" dirty="0"/>
        </a:p>
      </dgm:t>
    </dgm:pt>
    <dgm:pt modelId="{F83C8D35-F615-4F76-BCDA-06653BAE6F41}" type="parTrans" cxnId="{39A3D68F-3B58-4875-8CE9-9092B9E068E0}">
      <dgm:prSet/>
      <dgm:spPr/>
      <dgm:t>
        <a:bodyPr/>
        <a:lstStyle/>
        <a:p>
          <a:endParaRPr lang="en-US"/>
        </a:p>
      </dgm:t>
    </dgm:pt>
    <dgm:pt modelId="{8D95301C-A746-476A-8C79-5206FE05984E}" type="sibTrans" cxnId="{39A3D68F-3B58-4875-8CE9-9092B9E068E0}">
      <dgm:prSet/>
      <dgm:spPr/>
      <dgm:t>
        <a:bodyPr/>
        <a:lstStyle/>
        <a:p>
          <a:endParaRPr lang="en-US"/>
        </a:p>
      </dgm:t>
    </dgm:pt>
    <dgm:pt modelId="{E0A63A7B-594B-448B-9448-D05ADBCA5447}">
      <dgm:prSet phldrT="[Text]"/>
      <dgm:spPr>
        <a:solidFill>
          <a:srgbClr val="00B0F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6.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r>
            <a:rPr lang="en-US" dirty="0" smtClean="0">
              <a:solidFill>
                <a:schemeClr val="tx1"/>
              </a:solidFill>
            </a:rPr>
            <a:t> testing </a:t>
          </a:r>
          <a:endParaRPr lang="en-US" dirty="0">
            <a:solidFill>
              <a:schemeClr val="tx1"/>
            </a:solidFill>
          </a:endParaRPr>
        </a:p>
      </dgm:t>
    </dgm:pt>
    <dgm:pt modelId="{9B9B569E-858B-48DD-810B-8CAB334BA19C}" type="parTrans" cxnId="{D3D91333-5051-47C5-B269-BEBB19C6E316}">
      <dgm:prSet/>
      <dgm:spPr/>
      <dgm:t>
        <a:bodyPr/>
        <a:lstStyle/>
        <a:p>
          <a:endParaRPr lang="en-US"/>
        </a:p>
      </dgm:t>
    </dgm:pt>
    <dgm:pt modelId="{06931153-2554-4B4B-BD99-EC7AAC783322}" type="sibTrans" cxnId="{D3D91333-5051-47C5-B269-BEBB19C6E316}">
      <dgm:prSet/>
      <dgm:spPr/>
      <dgm:t>
        <a:bodyPr/>
        <a:lstStyle/>
        <a:p>
          <a:endParaRPr lang="en-US"/>
        </a:p>
      </dgm:t>
    </dgm:pt>
    <dgm:pt modelId="{CB14BA38-46A4-418F-B8F0-0FD14DFAD46E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/>
            <a:t> </a:t>
          </a:r>
          <a:r>
            <a:rPr lang="en-US" dirty="0" smtClean="0"/>
            <a:t>Mcu_Testing.docx</a:t>
          </a:r>
          <a:endParaRPr lang="en-US" dirty="0"/>
        </a:p>
      </dgm:t>
    </dgm:pt>
    <dgm:pt modelId="{EFD6F3E5-0B33-4525-B5E1-26C8F55F96B7}" type="parTrans" cxnId="{B5DEEBF1-D7E4-41FA-A095-6C8D3E4416A4}">
      <dgm:prSet/>
      <dgm:spPr/>
      <dgm:t>
        <a:bodyPr/>
        <a:lstStyle/>
        <a:p>
          <a:endParaRPr lang="en-US"/>
        </a:p>
      </dgm:t>
    </dgm:pt>
    <dgm:pt modelId="{D330BCEA-593D-491A-815E-B77B67939833}" type="sibTrans" cxnId="{B5DEEBF1-D7E4-41FA-A095-6C8D3E4416A4}">
      <dgm:prSet/>
      <dgm:spPr/>
      <dgm:t>
        <a:bodyPr/>
        <a:lstStyle/>
        <a:p>
          <a:endParaRPr lang="en-US"/>
        </a:p>
      </dgm:t>
    </dgm:pt>
    <dgm:pt modelId="{4856AD6E-B47E-470A-97CB-85CB0A606DCD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smtClean="0">
              <a:solidFill>
                <a:schemeClr val="tx1"/>
              </a:solidFill>
            </a:rPr>
            <a:t>MCU </a:t>
          </a:r>
          <a:r>
            <a:rPr lang="en-US" dirty="0" err="1" smtClean="0">
              <a:solidFill>
                <a:schemeClr val="tx1"/>
              </a:solidFill>
            </a:rPr>
            <a:t>trong</a:t>
          </a:r>
          <a:r>
            <a:rPr lang="en-US" dirty="0" smtClean="0">
              <a:solidFill>
                <a:schemeClr val="tx1"/>
              </a:solidFill>
            </a:rPr>
            <a:t> AUTOSAR</a:t>
          </a:r>
          <a:endParaRPr lang="en-US" dirty="0">
            <a:solidFill>
              <a:schemeClr val="tx1"/>
            </a:solidFill>
          </a:endParaRPr>
        </a:p>
      </dgm:t>
    </dgm:pt>
    <dgm:pt modelId="{47BD512B-7405-4A5E-9BE8-882A061BF2AE}" type="parTrans" cxnId="{155CA6D0-D3CF-44CC-9E35-2D7B51D762A1}">
      <dgm:prSet/>
      <dgm:spPr/>
      <dgm:t>
        <a:bodyPr/>
        <a:lstStyle/>
        <a:p>
          <a:endParaRPr lang="en-US"/>
        </a:p>
      </dgm:t>
    </dgm:pt>
    <dgm:pt modelId="{DDEA4A43-B156-496A-AEA2-62E717EDF928}" type="sibTrans" cxnId="{155CA6D0-D3CF-44CC-9E35-2D7B51D762A1}">
      <dgm:prSet/>
      <dgm:spPr/>
      <dgm:t>
        <a:bodyPr/>
        <a:lstStyle/>
        <a:p>
          <a:endParaRPr lang="en-US"/>
        </a:p>
      </dgm:t>
    </dgm:pt>
    <dgm:pt modelId="{5FA53D1A-D4C2-4679-B333-2FCEFB22B053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b="0" i="1" dirty="0" smtClean="0"/>
            <a:t> </a:t>
          </a:r>
          <a:r>
            <a:rPr lang="en-US" b="0" dirty="0" smtClean="0"/>
            <a:t>Specification of </a:t>
          </a:r>
          <a:r>
            <a:rPr lang="en-US" b="0" dirty="0" smtClean="0"/>
            <a:t>MCU </a:t>
          </a:r>
          <a:r>
            <a:rPr lang="en-US" b="0" dirty="0" smtClean="0"/>
            <a:t>Driver (</a:t>
          </a:r>
          <a:r>
            <a:rPr lang="en-US" b="0" i="1" dirty="0" smtClean="0"/>
            <a:t>AUTOSAR_SWS_MCUDriver.pdf</a:t>
          </a:r>
          <a:r>
            <a:rPr lang="en-US" b="0" i="1" dirty="0" smtClean="0"/>
            <a:t>)</a:t>
          </a:r>
          <a:endParaRPr lang="en-US" b="0" dirty="0"/>
        </a:p>
      </dgm:t>
    </dgm:pt>
    <dgm:pt modelId="{F96074BF-E42D-4C15-8C59-C007FBECB7AD}" type="parTrans" cxnId="{B660B525-1F6C-4CF2-9D54-6457CD33E739}">
      <dgm:prSet/>
      <dgm:spPr/>
      <dgm:t>
        <a:bodyPr/>
        <a:lstStyle/>
        <a:p>
          <a:endParaRPr lang="en-US"/>
        </a:p>
      </dgm:t>
    </dgm:pt>
    <dgm:pt modelId="{26664B6B-FDBC-43DD-89B9-A9E894CA4BF9}" type="sibTrans" cxnId="{B660B525-1F6C-4CF2-9D54-6457CD33E739}">
      <dgm:prSet/>
      <dgm:spPr/>
      <dgm:t>
        <a:bodyPr/>
        <a:lstStyle/>
        <a:p>
          <a:endParaRPr lang="en-US"/>
        </a:p>
      </dgm:t>
    </dgm:pt>
    <dgm:pt modelId="{DAF7C1CE-8061-4993-8E6A-7ADBB6A3564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MCU_Introduction.docx</a:t>
          </a:r>
          <a:endParaRPr lang="en-US" b="0" i="0" dirty="0"/>
        </a:p>
      </dgm:t>
    </dgm:pt>
    <dgm:pt modelId="{C3A39AC0-CB40-4D29-A415-D1FB97E0446F}" type="sibTrans" cxnId="{79F1EEE3-2F1C-444C-8D81-F2B5EB224CD3}">
      <dgm:prSet/>
      <dgm:spPr/>
      <dgm:t>
        <a:bodyPr/>
        <a:lstStyle/>
        <a:p>
          <a:endParaRPr lang="en-US"/>
        </a:p>
      </dgm:t>
    </dgm:pt>
    <dgm:pt modelId="{74B81D60-24C7-4A70-831F-6F1D36E018E1}" type="parTrans" cxnId="{79F1EEE3-2F1C-444C-8D81-F2B5EB224CD3}">
      <dgm:prSet/>
      <dgm:spPr/>
      <dgm:t>
        <a:bodyPr/>
        <a:lstStyle/>
        <a:p>
          <a:endParaRPr lang="en-US"/>
        </a:p>
      </dgm:t>
    </dgm:pt>
    <dgm:pt modelId="{455926AD-A2F9-419B-80BF-FEFDF972CDCA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5. </a:t>
          </a:r>
          <a:r>
            <a:rPr lang="en-US" dirty="0" err="1" smtClean="0">
              <a:solidFill>
                <a:schemeClr val="tx1"/>
              </a:solidFill>
            </a:rPr>
            <a:t>Tổng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hợp</a:t>
          </a:r>
          <a:endParaRPr lang="en-US" dirty="0">
            <a:solidFill>
              <a:schemeClr val="tx1"/>
            </a:solidFill>
          </a:endParaRPr>
        </a:p>
      </dgm:t>
    </dgm:pt>
    <dgm:pt modelId="{E1B930F4-1FA0-4A3C-BB18-E28E264AF211}" type="sibTrans" cxnId="{6CCF6AFB-2F3C-4AB2-A3C9-AB28BDF5AA1E}">
      <dgm:prSet/>
      <dgm:spPr/>
      <dgm:t>
        <a:bodyPr/>
        <a:lstStyle/>
        <a:p>
          <a:endParaRPr lang="en-US"/>
        </a:p>
      </dgm:t>
    </dgm:pt>
    <dgm:pt modelId="{6A5FE6E0-5D87-4A60-9C7F-5D18011A7060}" type="parTrans" cxnId="{6CCF6AFB-2F3C-4AB2-A3C9-AB28BDF5AA1E}">
      <dgm:prSet/>
      <dgm:spPr/>
      <dgm:t>
        <a:bodyPr/>
        <a:lstStyle/>
        <a:p>
          <a:endParaRPr lang="en-US"/>
        </a:p>
      </dgm:t>
    </dgm:pt>
    <dgm:pt modelId="{FEAB44B5-3C41-48D7-9974-B781E707E9D4}" type="pres">
      <dgm:prSet presAssocID="{2F272D76-D5E2-4140-841A-555DC3DE18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3067A-57BA-4936-B72A-7FED556D14A0}" type="pres">
      <dgm:prSet presAssocID="{5AA2E670-0A23-4157-9B0A-6649669E2C78}" presName="linNode" presStyleCnt="0"/>
      <dgm:spPr/>
    </dgm:pt>
    <dgm:pt modelId="{70DE926F-2D4B-4DAD-956E-136E81FBBAA7}" type="pres">
      <dgm:prSet presAssocID="{5AA2E670-0A23-4157-9B0A-6649669E2C78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3575F-A09F-40AE-9623-3C6005E78245}" type="pres">
      <dgm:prSet presAssocID="{5AA2E670-0A23-4157-9B0A-6649669E2C78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97E97-6F98-4D6D-B74E-0C621FC70AEA}" type="pres">
      <dgm:prSet presAssocID="{C960B45A-E712-4A3A-AC28-862F14B2CE38}" presName="sp" presStyleCnt="0"/>
      <dgm:spPr/>
    </dgm:pt>
    <dgm:pt modelId="{CD7DDDC0-A504-4CC4-9878-E7B6947AF4D0}" type="pres">
      <dgm:prSet presAssocID="{4856AD6E-B47E-470A-97CB-85CB0A606DCD}" presName="linNode" presStyleCnt="0"/>
      <dgm:spPr/>
    </dgm:pt>
    <dgm:pt modelId="{3EE66AD3-AAC2-4B7B-8D64-162ED6FE243C}" type="pres">
      <dgm:prSet presAssocID="{4856AD6E-B47E-470A-97CB-85CB0A606DCD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7087C-ED29-4A41-AC7F-B62C6B953273}" type="pres">
      <dgm:prSet presAssocID="{4856AD6E-B47E-470A-97CB-85CB0A606DCD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B7822-F5D9-40C3-8838-BA4303190D6F}" type="pres">
      <dgm:prSet presAssocID="{DDEA4A43-B156-496A-AEA2-62E717EDF928}" presName="sp" presStyleCnt="0"/>
      <dgm:spPr/>
    </dgm:pt>
    <dgm:pt modelId="{2165E408-7257-4FE8-9BCF-B2A6996EEF5E}" type="pres">
      <dgm:prSet presAssocID="{5E50647C-FB2A-4111-9A88-02E9A284B962}" presName="linNode" presStyleCnt="0"/>
      <dgm:spPr/>
    </dgm:pt>
    <dgm:pt modelId="{028E538C-3082-4D94-82EF-99033EF8AB19}" type="pres">
      <dgm:prSet presAssocID="{5E50647C-FB2A-4111-9A88-02E9A284B962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20113-C72E-4AFF-A4A8-31E87E948A25}" type="pres">
      <dgm:prSet presAssocID="{5E50647C-FB2A-4111-9A88-02E9A284B962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9B183-8BB4-456D-BE9C-9BE13A2D4CE2}" type="pres">
      <dgm:prSet presAssocID="{BDC6BEF5-3D86-440E-83DB-F88D93C62227}" presName="sp" presStyleCnt="0"/>
      <dgm:spPr/>
    </dgm:pt>
    <dgm:pt modelId="{8BDE8461-5F51-40C2-8A3E-93E2E6E3B3F8}" type="pres">
      <dgm:prSet presAssocID="{3D150E26-BDDC-4FE3-916E-91B350FC2EE3}" presName="linNode" presStyleCnt="0"/>
      <dgm:spPr/>
    </dgm:pt>
    <dgm:pt modelId="{9316C519-F40D-482B-B253-3F7ABB5B0AA2}" type="pres">
      <dgm:prSet presAssocID="{3D150E26-BDDC-4FE3-916E-91B350FC2EE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4F167-B169-4B42-A710-AACCB8323BC3}" type="pres">
      <dgm:prSet presAssocID="{3D150E26-BDDC-4FE3-916E-91B350FC2EE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E5DD3-106A-40F5-9301-B82354111304}" type="pres">
      <dgm:prSet presAssocID="{06DF07D7-466E-4F24-923A-7E652559082D}" presName="sp" presStyleCnt="0"/>
      <dgm:spPr/>
    </dgm:pt>
    <dgm:pt modelId="{35289EF0-9EF8-425A-AE26-80A2FAB8412C}" type="pres">
      <dgm:prSet presAssocID="{C2C9DAEF-8125-435F-8B07-07A014ED720D}" presName="linNode" presStyleCnt="0"/>
      <dgm:spPr/>
    </dgm:pt>
    <dgm:pt modelId="{BB0EDC58-DAC6-4732-A2B7-E0F73D8AD013}" type="pres">
      <dgm:prSet presAssocID="{C2C9DAEF-8125-435F-8B07-07A014ED720D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C456C-621C-451F-A295-556B19C9F6F0}" type="pres">
      <dgm:prSet presAssocID="{C2C9DAEF-8125-435F-8B07-07A014ED720D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AADFC-AC01-48F9-AC18-A13A0FF5970E}" type="pres">
      <dgm:prSet presAssocID="{7EA26484-C602-4E02-8643-C16BFAA148E5}" presName="sp" presStyleCnt="0"/>
      <dgm:spPr/>
    </dgm:pt>
    <dgm:pt modelId="{9AC2588B-EBD9-4136-BF41-4DB03D17B07C}" type="pres">
      <dgm:prSet presAssocID="{455926AD-A2F9-419B-80BF-FEFDF972CDCA}" presName="linNode" presStyleCnt="0"/>
      <dgm:spPr/>
    </dgm:pt>
    <dgm:pt modelId="{6513DDF8-3690-4691-86EE-F433215F3F45}" type="pres">
      <dgm:prSet presAssocID="{455926AD-A2F9-419B-80BF-FEFDF972CDCA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E40E6-4756-48CA-96AB-6CA077EE094F}" type="pres">
      <dgm:prSet presAssocID="{455926AD-A2F9-419B-80BF-FEFDF972CDCA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3FC2A-DFF6-4590-9A96-82453A4BCEB1}" type="pres">
      <dgm:prSet presAssocID="{E1B930F4-1FA0-4A3C-BB18-E28E264AF211}" presName="sp" presStyleCnt="0"/>
      <dgm:spPr/>
    </dgm:pt>
    <dgm:pt modelId="{C71101F1-A893-4611-B283-5059672BB8A4}" type="pres">
      <dgm:prSet presAssocID="{E0A63A7B-594B-448B-9448-D05ADBCA5447}" presName="linNode" presStyleCnt="0"/>
      <dgm:spPr/>
    </dgm:pt>
    <dgm:pt modelId="{436FDA90-A892-47E5-BE5D-A0903AE95DC5}" type="pres">
      <dgm:prSet presAssocID="{E0A63A7B-594B-448B-9448-D05ADBCA544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4071-3B80-4CA6-A0FB-72ACAECF9E25}" type="pres">
      <dgm:prSet presAssocID="{E0A63A7B-594B-448B-9448-D05ADBCA5447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A8266-732A-4E1B-907A-83D7863135C6}" type="presOf" srcId="{455926AD-A2F9-419B-80BF-FEFDF972CDCA}" destId="{6513DDF8-3690-4691-86EE-F433215F3F45}" srcOrd="0" destOrd="0" presId="urn:microsoft.com/office/officeart/2005/8/layout/vList5"/>
    <dgm:cxn modelId="{50878E47-33A0-40EC-8BAB-0D12431EB137}" type="presOf" srcId="{D638383E-43F1-4F56-A94C-018ADB7C941A}" destId="{C0A3575F-A09F-40AE-9623-3C6005E78245}" srcOrd="0" destOrd="0" presId="urn:microsoft.com/office/officeart/2005/8/layout/vList5"/>
    <dgm:cxn modelId="{799278E0-03AA-4DC9-AFEC-EF0E6DECFC46}" srcId="{2F272D76-D5E2-4140-841A-555DC3DE187A}" destId="{5AA2E670-0A23-4157-9B0A-6649669E2C78}" srcOrd="0" destOrd="0" parTransId="{EE2DB88C-C608-457D-AF19-F289AA164596}" sibTransId="{C960B45A-E712-4A3A-AC28-862F14B2CE38}"/>
    <dgm:cxn modelId="{2B4B60D4-51B2-41A3-B249-94F45CC8E617}" srcId="{2F272D76-D5E2-4140-841A-555DC3DE187A}" destId="{3D150E26-BDDC-4FE3-916E-91B350FC2EE3}" srcOrd="3" destOrd="0" parTransId="{ACF7069B-45AA-419B-9AA9-3740FEF4DAA2}" sibTransId="{06DF07D7-466E-4F24-923A-7E652559082D}"/>
    <dgm:cxn modelId="{B5DEEBF1-D7E4-41FA-A095-6C8D3E4416A4}" srcId="{E0A63A7B-594B-448B-9448-D05ADBCA5447}" destId="{CB14BA38-46A4-418F-B8F0-0FD14DFAD46E}" srcOrd="0" destOrd="0" parTransId="{EFD6F3E5-0B33-4525-B5E1-26C8F55F96B7}" sibTransId="{D330BCEA-593D-491A-815E-B77B67939833}"/>
    <dgm:cxn modelId="{79F1EEE3-2F1C-444C-8D81-F2B5EB224CD3}" srcId="{455926AD-A2F9-419B-80BF-FEFDF972CDCA}" destId="{DAF7C1CE-8061-4993-8E6A-7ADBB6A3564B}" srcOrd="0" destOrd="0" parTransId="{74B81D60-24C7-4A70-831F-6F1D36E018E1}" sibTransId="{C3A39AC0-CB40-4D29-A415-D1FB97E0446F}"/>
    <dgm:cxn modelId="{07CB45C8-FC0F-43DD-AD13-2ADD6FDD56E8}" srcId="{5E50647C-FB2A-4111-9A88-02E9A284B962}" destId="{B5C59FB0-15CC-4715-A225-22D1686D79A9}" srcOrd="0" destOrd="0" parTransId="{81F30E41-1AF8-4C19-B90B-9B82F53FF72F}" sibTransId="{E3A6519A-727B-4C0B-9C9B-13330B315586}"/>
    <dgm:cxn modelId="{2BDB4087-6820-480C-B361-E383385A4140}" type="presOf" srcId="{5FA53D1A-D4C2-4679-B333-2FCEFB22B053}" destId="{8937087C-ED29-4A41-AC7F-B62C6B953273}" srcOrd="0" destOrd="0" presId="urn:microsoft.com/office/officeart/2005/8/layout/vList5"/>
    <dgm:cxn modelId="{76443588-FA2B-4E6A-AC56-24B6BDB94632}" srcId="{2F272D76-D5E2-4140-841A-555DC3DE187A}" destId="{5E50647C-FB2A-4111-9A88-02E9A284B962}" srcOrd="2" destOrd="0" parTransId="{4660BC6D-F265-4826-882F-B86EF1C87E39}" sibTransId="{BDC6BEF5-3D86-440E-83DB-F88D93C62227}"/>
    <dgm:cxn modelId="{D3F5C0B2-753D-4C15-9F24-8C3393CBAA54}" type="presOf" srcId="{5E50647C-FB2A-4111-9A88-02E9A284B962}" destId="{028E538C-3082-4D94-82EF-99033EF8AB19}" srcOrd="0" destOrd="0" presId="urn:microsoft.com/office/officeart/2005/8/layout/vList5"/>
    <dgm:cxn modelId="{C9F0DDF2-0383-4769-8E33-7C7FBF1E6A82}" type="presOf" srcId="{834E24C1-78E1-41AD-A460-595732AC369E}" destId="{312C456C-621C-451F-A295-556B19C9F6F0}" srcOrd="0" destOrd="0" presId="urn:microsoft.com/office/officeart/2005/8/layout/vList5"/>
    <dgm:cxn modelId="{3BB60655-2F59-47FE-BC9E-0327617AE5A2}" type="presOf" srcId="{5AA2E670-0A23-4157-9B0A-6649669E2C78}" destId="{70DE926F-2D4B-4DAD-956E-136E81FBBAA7}" srcOrd="0" destOrd="0" presId="urn:microsoft.com/office/officeart/2005/8/layout/vList5"/>
    <dgm:cxn modelId="{106F5F45-39ED-4E0F-B91E-45F14247D769}" type="presOf" srcId="{DAF7C1CE-8061-4993-8E6A-7ADBB6A3564B}" destId="{9DBE40E6-4756-48CA-96AB-6CA077EE094F}" srcOrd="0" destOrd="0" presId="urn:microsoft.com/office/officeart/2005/8/layout/vList5"/>
    <dgm:cxn modelId="{98D4B8D7-9E15-496B-A286-85848B0A2228}" srcId="{5AA2E670-0A23-4157-9B0A-6649669E2C78}" destId="{D638383E-43F1-4F56-A94C-018ADB7C941A}" srcOrd="0" destOrd="0" parTransId="{076C9468-9022-4446-8E5D-B4CEEFF134F9}" sibTransId="{E3986251-22FC-4CA3-809B-CA97CC37C792}"/>
    <dgm:cxn modelId="{FCCD71A9-76A3-45AA-9593-74FEF77183DF}" type="presOf" srcId="{4856AD6E-B47E-470A-97CB-85CB0A606DCD}" destId="{3EE66AD3-AAC2-4B7B-8D64-162ED6FE243C}" srcOrd="0" destOrd="0" presId="urn:microsoft.com/office/officeart/2005/8/layout/vList5"/>
    <dgm:cxn modelId="{664C7FA3-57AE-41D8-A94A-D72DD7E24B34}" type="presOf" srcId="{2F272D76-D5E2-4140-841A-555DC3DE187A}" destId="{FEAB44B5-3C41-48D7-9974-B781E707E9D4}" srcOrd="0" destOrd="0" presId="urn:microsoft.com/office/officeart/2005/8/layout/vList5"/>
    <dgm:cxn modelId="{F0E82954-B250-4B7E-91AF-DA6B13362555}" type="presOf" srcId="{E0A63A7B-594B-448B-9448-D05ADBCA5447}" destId="{436FDA90-A892-47E5-BE5D-A0903AE95DC5}" srcOrd="0" destOrd="0" presId="urn:microsoft.com/office/officeart/2005/8/layout/vList5"/>
    <dgm:cxn modelId="{816752EA-4FD8-4E34-BB4C-07F70153ABE8}" type="presOf" srcId="{C2C9DAEF-8125-435F-8B07-07A014ED720D}" destId="{BB0EDC58-DAC6-4732-A2B7-E0F73D8AD013}" srcOrd="0" destOrd="0" presId="urn:microsoft.com/office/officeart/2005/8/layout/vList5"/>
    <dgm:cxn modelId="{4F60E211-7C09-4C8C-83FA-7E13F12DFA54}" srcId="{2F272D76-D5E2-4140-841A-555DC3DE187A}" destId="{C2C9DAEF-8125-435F-8B07-07A014ED720D}" srcOrd="4" destOrd="0" parTransId="{03B93463-1905-4C04-8C8C-D296FA57C63C}" sibTransId="{7EA26484-C602-4E02-8643-C16BFAA148E5}"/>
    <dgm:cxn modelId="{5EB9F55D-B1A0-4904-982F-DF926D3F12C1}" type="presOf" srcId="{C9A58CB5-A013-431A-B1E0-0AE53E383EAB}" destId="{9334F167-B169-4B42-A710-AACCB8323BC3}" srcOrd="0" destOrd="0" presId="urn:microsoft.com/office/officeart/2005/8/layout/vList5"/>
    <dgm:cxn modelId="{039E3C8A-1EBE-4DED-9F53-8B01EC43FE50}" type="presOf" srcId="{CB14BA38-46A4-418F-B8F0-0FD14DFAD46E}" destId="{4CDD4071-3B80-4CA6-A0FB-72ACAECF9E25}" srcOrd="0" destOrd="0" presId="urn:microsoft.com/office/officeart/2005/8/layout/vList5"/>
    <dgm:cxn modelId="{6CCF6AFB-2F3C-4AB2-A3C9-AB28BDF5AA1E}" srcId="{2F272D76-D5E2-4140-841A-555DC3DE187A}" destId="{455926AD-A2F9-419B-80BF-FEFDF972CDCA}" srcOrd="5" destOrd="0" parTransId="{6A5FE6E0-5D87-4A60-9C7F-5D18011A7060}" sibTransId="{E1B930F4-1FA0-4A3C-BB18-E28E264AF211}"/>
    <dgm:cxn modelId="{D3D91333-5051-47C5-B269-BEBB19C6E316}" srcId="{2F272D76-D5E2-4140-841A-555DC3DE187A}" destId="{E0A63A7B-594B-448B-9448-D05ADBCA5447}" srcOrd="6" destOrd="0" parTransId="{9B9B569E-858B-48DD-810B-8CAB334BA19C}" sibTransId="{06931153-2554-4B4B-BD99-EC7AAC783322}"/>
    <dgm:cxn modelId="{B660B525-1F6C-4CF2-9D54-6457CD33E739}" srcId="{4856AD6E-B47E-470A-97CB-85CB0A606DCD}" destId="{5FA53D1A-D4C2-4679-B333-2FCEFB22B053}" srcOrd="0" destOrd="0" parTransId="{F96074BF-E42D-4C15-8C59-C007FBECB7AD}" sibTransId="{26664B6B-FDBC-43DD-89B9-A9E894CA4BF9}"/>
    <dgm:cxn modelId="{39A3D68F-3B58-4875-8CE9-9092B9E068E0}" srcId="{C2C9DAEF-8125-435F-8B07-07A014ED720D}" destId="{834E24C1-78E1-41AD-A460-595732AC369E}" srcOrd="0" destOrd="0" parTransId="{F83C8D35-F615-4F76-BCDA-06653BAE6F41}" sibTransId="{8D95301C-A746-476A-8C79-5206FE05984E}"/>
    <dgm:cxn modelId="{46A118D9-223F-4E40-96C2-5BC9A10E815D}" type="presOf" srcId="{B5C59FB0-15CC-4715-A225-22D1686D79A9}" destId="{BD620113-C72E-4AFF-A4A8-31E87E948A25}" srcOrd="0" destOrd="0" presId="urn:microsoft.com/office/officeart/2005/8/layout/vList5"/>
    <dgm:cxn modelId="{744B693F-E982-429D-8D94-455974FF3A6E}" srcId="{3D150E26-BDDC-4FE3-916E-91B350FC2EE3}" destId="{C9A58CB5-A013-431A-B1E0-0AE53E383EAB}" srcOrd="0" destOrd="0" parTransId="{C7C7AF25-FDF4-4ED0-9061-42DE584630B2}" sibTransId="{FBBBFB91-0588-4705-B482-9A2A482B32C7}"/>
    <dgm:cxn modelId="{2308CE43-849F-497F-92A1-7B14C6DDCA10}" type="presOf" srcId="{3D150E26-BDDC-4FE3-916E-91B350FC2EE3}" destId="{9316C519-F40D-482B-B253-3F7ABB5B0AA2}" srcOrd="0" destOrd="0" presId="urn:microsoft.com/office/officeart/2005/8/layout/vList5"/>
    <dgm:cxn modelId="{155CA6D0-D3CF-44CC-9E35-2D7B51D762A1}" srcId="{2F272D76-D5E2-4140-841A-555DC3DE187A}" destId="{4856AD6E-B47E-470A-97CB-85CB0A606DCD}" srcOrd="1" destOrd="0" parTransId="{47BD512B-7405-4A5E-9BE8-882A061BF2AE}" sibTransId="{DDEA4A43-B156-496A-AEA2-62E717EDF928}"/>
    <dgm:cxn modelId="{FF3767CD-46FB-4E2A-B8AA-7A2AFFD376FE}" type="presParOf" srcId="{FEAB44B5-3C41-48D7-9974-B781E707E9D4}" destId="{3613067A-57BA-4936-B72A-7FED556D14A0}" srcOrd="0" destOrd="0" presId="urn:microsoft.com/office/officeart/2005/8/layout/vList5"/>
    <dgm:cxn modelId="{BAAAA10E-157B-447D-8DEA-D9DBBAAED2BF}" type="presParOf" srcId="{3613067A-57BA-4936-B72A-7FED556D14A0}" destId="{70DE926F-2D4B-4DAD-956E-136E81FBBAA7}" srcOrd="0" destOrd="0" presId="urn:microsoft.com/office/officeart/2005/8/layout/vList5"/>
    <dgm:cxn modelId="{8078B104-2790-4047-92D6-31FDBE530D54}" type="presParOf" srcId="{3613067A-57BA-4936-B72A-7FED556D14A0}" destId="{C0A3575F-A09F-40AE-9623-3C6005E78245}" srcOrd="1" destOrd="0" presId="urn:microsoft.com/office/officeart/2005/8/layout/vList5"/>
    <dgm:cxn modelId="{0AD82D8D-A82A-476A-98F4-A189B08617E3}" type="presParOf" srcId="{FEAB44B5-3C41-48D7-9974-B781E707E9D4}" destId="{CF897E97-6F98-4D6D-B74E-0C621FC70AEA}" srcOrd="1" destOrd="0" presId="urn:microsoft.com/office/officeart/2005/8/layout/vList5"/>
    <dgm:cxn modelId="{F576523B-510C-4F8F-A24F-FC961DECFA76}" type="presParOf" srcId="{FEAB44B5-3C41-48D7-9974-B781E707E9D4}" destId="{CD7DDDC0-A504-4CC4-9878-E7B6947AF4D0}" srcOrd="2" destOrd="0" presId="urn:microsoft.com/office/officeart/2005/8/layout/vList5"/>
    <dgm:cxn modelId="{06B07AFA-EDC4-4317-8C84-93B990F01064}" type="presParOf" srcId="{CD7DDDC0-A504-4CC4-9878-E7B6947AF4D0}" destId="{3EE66AD3-AAC2-4B7B-8D64-162ED6FE243C}" srcOrd="0" destOrd="0" presId="urn:microsoft.com/office/officeart/2005/8/layout/vList5"/>
    <dgm:cxn modelId="{1BBCD235-2F97-4CAF-A540-1862E091872C}" type="presParOf" srcId="{CD7DDDC0-A504-4CC4-9878-E7B6947AF4D0}" destId="{8937087C-ED29-4A41-AC7F-B62C6B953273}" srcOrd="1" destOrd="0" presId="urn:microsoft.com/office/officeart/2005/8/layout/vList5"/>
    <dgm:cxn modelId="{E19AAC43-EFEC-4B86-B32E-A1984D5E1CD9}" type="presParOf" srcId="{FEAB44B5-3C41-48D7-9974-B781E707E9D4}" destId="{FD7B7822-F5D9-40C3-8838-BA4303190D6F}" srcOrd="3" destOrd="0" presId="urn:microsoft.com/office/officeart/2005/8/layout/vList5"/>
    <dgm:cxn modelId="{95E2160D-E288-4A4C-8497-19E42B1946B0}" type="presParOf" srcId="{FEAB44B5-3C41-48D7-9974-B781E707E9D4}" destId="{2165E408-7257-4FE8-9BCF-B2A6996EEF5E}" srcOrd="4" destOrd="0" presId="urn:microsoft.com/office/officeart/2005/8/layout/vList5"/>
    <dgm:cxn modelId="{E77EDC95-AEFE-4A23-AD0B-6D9E49EEB6E4}" type="presParOf" srcId="{2165E408-7257-4FE8-9BCF-B2A6996EEF5E}" destId="{028E538C-3082-4D94-82EF-99033EF8AB19}" srcOrd="0" destOrd="0" presId="urn:microsoft.com/office/officeart/2005/8/layout/vList5"/>
    <dgm:cxn modelId="{26597206-51B6-4C91-9EBB-9BD21D249C84}" type="presParOf" srcId="{2165E408-7257-4FE8-9BCF-B2A6996EEF5E}" destId="{BD620113-C72E-4AFF-A4A8-31E87E948A25}" srcOrd="1" destOrd="0" presId="urn:microsoft.com/office/officeart/2005/8/layout/vList5"/>
    <dgm:cxn modelId="{2944F3BA-2CCB-4883-852C-762A55BB0BB5}" type="presParOf" srcId="{FEAB44B5-3C41-48D7-9974-B781E707E9D4}" destId="{5689B183-8BB4-456D-BE9C-9BE13A2D4CE2}" srcOrd="5" destOrd="0" presId="urn:microsoft.com/office/officeart/2005/8/layout/vList5"/>
    <dgm:cxn modelId="{9E6023F7-8A50-4C5C-A06B-BA093D908482}" type="presParOf" srcId="{FEAB44B5-3C41-48D7-9974-B781E707E9D4}" destId="{8BDE8461-5F51-40C2-8A3E-93E2E6E3B3F8}" srcOrd="6" destOrd="0" presId="urn:microsoft.com/office/officeart/2005/8/layout/vList5"/>
    <dgm:cxn modelId="{E34A6099-B911-432B-AD43-3B28F5A8CFA7}" type="presParOf" srcId="{8BDE8461-5F51-40C2-8A3E-93E2E6E3B3F8}" destId="{9316C519-F40D-482B-B253-3F7ABB5B0AA2}" srcOrd="0" destOrd="0" presId="urn:microsoft.com/office/officeart/2005/8/layout/vList5"/>
    <dgm:cxn modelId="{B33DF683-3A5A-4C27-9C92-72F10E57EFE1}" type="presParOf" srcId="{8BDE8461-5F51-40C2-8A3E-93E2E6E3B3F8}" destId="{9334F167-B169-4B42-A710-AACCB8323BC3}" srcOrd="1" destOrd="0" presId="urn:microsoft.com/office/officeart/2005/8/layout/vList5"/>
    <dgm:cxn modelId="{506E6B27-E9B7-4033-BB41-43D5DAAC75C1}" type="presParOf" srcId="{FEAB44B5-3C41-48D7-9974-B781E707E9D4}" destId="{CB4E5DD3-106A-40F5-9301-B82354111304}" srcOrd="7" destOrd="0" presId="urn:microsoft.com/office/officeart/2005/8/layout/vList5"/>
    <dgm:cxn modelId="{0122BA51-A9CA-4C7B-89A5-764E8134E3DF}" type="presParOf" srcId="{FEAB44B5-3C41-48D7-9974-B781E707E9D4}" destId="{35289EF0-9EF8-425A-AE26-80A2FAB8412C}" srcOrd="8" destOrd="0" presId="urn:microsoft.com/office/officeart/2005/8/layout/vList5"/>
    <dgm:cxn modelId="{DCD47BA0-D6AB-4336-BABC-8805FC5D8AC5}" type="presParOf" srcId="{35289EF0-9EF8-425A-AE26-80A2FAB8412C}" destId="{BB0EDC58-DAC6-4732-A2B7-E0F73D8AD013}" srcOrd="0" destOrd="0" presId="urn:microsoft.com/office/officeart/2005/8/layout/vList5"/>
    <dgm:cxn modelId="{651B51C0-934C-47CB-9AA8-271CCEE7F3F4}" type="presParOf" srcId="{35289EF0-9EF8-425A-AE26-80A2FAB8412C}" destId="{312C456C-621C-451F-A295-556B19C9F6F0}" srcOrd="1" destOrd="0" presId="urn:microsoft.com/office/officeart/2005/8/layout/vList5"/>
    <dgm:cxn modelId="{3D259020-1BE6-43A1-AB1F-141A16FD7FEB}" type="presParOf" srcId="{FEAB44B5-3C41-48D7-9974-B781E707E9D4}" destId="{983AADFC-AC01-48F9-AC18-A13A0FF5970E}" srcOrd="9" destOrd="0" presId="urn:microsoft.com/office/officeart/2005/8/layout/vList5"/>
    <dgm:cxn modelId="{73732F77-F817-4CF3-BBE0-C4B011059E0F}" type="presParOf" srcId="{FEAB44B5-3C41-48D7-9974-B781E707E9D4}" destId="{9AC2588B-EBD9-4136-BF41-4DB03D17B07C}" srcOrd="10" destOrd="0" presId="urn:microsoft.com/office/officeart/2005/8/layout/vList5"/>
    <dgm:cxn modelId="{E54FAF12-28BF-4DEA-BFD7-8DE20A7159D7}" type="presParOf" srcId="{9AC2588B-EBD9-4136-BF41-4DB03D17B07C}" destId="{6513DDF8-3690-4691-86EE-F433215F3F45}" srcOrd="0" destOrd="0" presId="urn:microsoft.com/office/officeart/2005/8/layout/vList5"/>
    <dgm:cxn modelId="{2CBA4E21-BA01-40F0-B262-9A7320E86F08}" type="presParOf" srcId="{9AC2588B-EBD9-4136-BF41-4DB03D17B07C}" destId="{9DBE40E6-4756-48CA-96AB-6CA077EE094F}" srcOrd="1" destOrd="0" presId="urn:microsoft.com/office/officeart/2005/8/layout/vList5"/>
    <dgm:cxn modelId="{1D5341AE-95E5-44B4-ADED-87AF0CDE3891}" type="presParOf" srcId="{FEAB44B5-3C41-48D7-9974-B781E707E9D4}" destId="{93F3FC2A-DFF6-4590-9A96-82453A4BCEB1}" srcOrd="11" destOrd="0" presId="urn:microsoft.com/office/officeart/2005/8/layout/vList5"/>
    <dgm:cxn modelId="{0BD0C20B-FACE-4087-B03B-F76EEF0A50ED}" type="presParOf" srcId="{FEAB44B5-3C41-48D7-9974-B781E707E9D4}" destId="{C71101F1-A893-4611-B283-5059672BB8A4}" srcOrd="12" destOrd="0" presId="urn:microsoft.com/office/officeart/2005/8/layout/vList5"/>
    <dgm:cxn modelId="{7640EA31-D599-4B40-9164-4D94B334993A}" type="presParOf" srcId="{C71101F1-A893-4611-B283-5059672BB8A4}" destId="{436FDA90-A892-47E5-BE5D-A0903AE95DC5}" srcOrd="0" destOrd="0" presId="urn:microsoft.com/office/officeart/2005/8/layout/vList5"/>
    <dgm:cxn modelId="{F6DC1126-C53E-4F0C-BB12-DB6C84FD6EB1}" type="presParOf" srcId="{C71101F1-A893-4611-B283-5059672BB8A4}" destId="{4CDD4071-3B80-4CA6-A0FB-72ACAECF9E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B6ABC-6DDC-4EF4-A430-7F38BE112AC8}">
      <dsp:nvSpPr>
        <dsp:cNvPr id="0" name=""/>
        <dsp:cNvSpPr/>
      </dsp:nvSpPr>
      <dsp:spPr>
        <a:xfrm rot="5400000">
          <a:off x="-145129" y="146073"/>
          <a:ext cx="967530" cy="677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339580"/>
        <a:ext cx="677271" cy="290259"/>
      </dsp:txXfrm>
    </dsp:sp>
    <dsp:sp modelId="{9BC2C2AE-E163-4D66-9CCE-3528CFAB0F4A}">
      <dsp:nvSpPr>
        <dsp:cNvPr id="0" name=""/>
        <dsp:cNvSpPr/>
      </dsp:nvSpPr>
      <dsp:spPr>
        <a:xfrm rot="5400000">
          <a:off x="4258282" y="-3580067"/>
          <a:ext cx="628894" cy="779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Giới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thiệu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tổng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quan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và</a:t>
          </a:r>
          <a:r>
            <a:rPr lang="en-US" sz="2600" kern="1200" dirty="0" smtClean="0"/>
            <a:t> Scope </a:t>
          </a:r>
          <a:r>
            <a:rPr lang="en-US" sz="2600" kern="1200" dirty="0" err="1" smtClean="0"/>
            <a:t>của</a:t>
          </a:r>
          <a:r>
            <a:rPr lang="en-US" sz="2600" kern="1200" dirty="0" smtClean="0"/>
            <a:t> MCU</a:t>
          </a:r>
          <a:endParaRPr lang="en-US" sz="2600" kern="1200" dirty="0"/>
        </a:p>
      </dsp:txBody>
      <dsp:txXfrm rot="-5400000">
        <a:off x="677271" y="31644"/>
        <a:ext cx="7760217" cy="567494"/>
      </dsp:txXfrm>
    </dsp:sp>
    <dsp:sp modelId="{CD0E1BBF-4F23-4E5B-946E-C557916A8F61}">
      <dsp:nvSpPr>
        <dsp:cNvPr id="0" name=""/>
        <dsp:cNvSpPr/>
      </dsp:nvSpPr>
      <dsp:spPr>
        <a:xfrm rot="5400000">
          <a:off x="-145129" y="994854"/>
          <a:ext cx="967530" cy="677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188361"/>
        <a:ext cx="677271" cy="290259"/>
      </dsp:txXfrm>
    </dsp:sp>
    <dsp:sp modelId="{B29BF817-72F8-4A57-BCFE-9CA47AB0AA76}">
      <dsp:nvSpPr>
        <dsp:cNvPr id="0" name=""/>
        <dsp:cNvSpPr/>
      </dsp:nvSpPr>
      <dsp:spPr>
        <a:xfrm rot="5400000">
          <a:off x="4258282" y="-2731286"/>
          <a:ext cx="628894" cy="779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Cấu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trúc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một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số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phần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cứng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quan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trọng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của</a:t>
          </a:r>
          <a:r>
            <a:rPr lang="en-US" sz="2600" kern="1200" dirty="0" smtClean="0"/>
            <a:t> MCU</a:t>
          </a:r>
          <a:endParaRPr lang="en-US" sz="2600" kern="1200" dirty="0"/>
        </a:p>
      </dsp:txBody>
      <dsp:txXfrm rot="-5400000">
        <a:off x="677271" y="880425"/>
        <a:ext cx="7760217" cy="567494"/>
      </dsp:txXfrm>
    </dsp:sp>
    <dsp:sp modelId="{A49BBF9A-38C2-4642-9C78-CFBAE0F72760}">
      <dsp:nvSpPr>
        <dsp:cNvPr id="0" name=""/>
        <dsp:cNvSpPr/>
      </dsp:nvSpPr>
      <dsp:spPr>
        <a:xfrm rot="5400000">
          <a:off x="-145129" y="1843634"/>
          <a:ext cx="967530" cy="677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2037141"/>
        <a:ext cx="677271" cy="290259"/>
      </dsp:txXfrm>
    </dsp:sp>
    <dsp:sp modelId="{8FF711E0-39AD-4C31-A839-1C5574FFA55C}">
      <dsp:nvSpPr>
        <dsp:cNvPr id="0" name=""/>
        <dsp:cNvSpPr/>
      </dsp:nvSpPr>
      <dsp:spPr>
        <a:xfrm rot="5400000">
          <a:off x="4258282" y="-1882506"/>
          <a:ext cx="628894" cy="779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Cách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thực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hiện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xây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dựng</a:t>
          </a:r>
          <a:r>
            <a:rPr lang="en-US" sz="2600" kern="1200" dirty="0" smtClean="0"/>
            <a:t> driver</a:t>
          </a:r>
          <a:endParaRPr lang="en-US" sz="2600" kern="1200" dirty="0"/>
        </a:p>
      </dsp:txBody>
      <dsp:txXfrm rot="-5400000">
        <a:off x="677271" y="1729205"/>
        <a:ext cx="7760217" cy="567494"/>
      </dsp:txXfrm>
    </dsp:sp>
    <dsp:sp modelId="{FD878246-139B-49F9-955C-A72D024BF353}">
      <dsp:nvSpPr>
        <dsp:cNvPr id="0" name=""/>
        <dsp:cNvSpPr/>
      </dsp:nvSpPr>
      <dsp:spPr>
        <a:xfrm rot="5400000">
          <a:off x="-145129" y="2692415"/>
          <a:ext cx="967530" cy="677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885922"/>
        <a:ext cx="677271" cy="290259"/>
      </dsp:txXfrm>
    </dsp:sp>
    <dsp:sp modelId="{BBB8B08A-F729-43F8-860F-56552AF1625A}">
      <dsp:nvSpPr>
        <dsp:cNvPr id="0" name=""/>
        <dsp:cNvSpPr/>
      </dsp:nvSpPr>
      <dsp:spPr>
        <a:xfrm rot="5400000">
          <a:off x="4258282" y="-1033725"/>
          <a:ext cx="628894" cy="779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Một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số</a:t>
          </a:r>
          <a:r>
            <a:rPr lang="en-US" sz="2600" kern="1200" dirty="0" smtClean="0"/>
            <a:t> Tips, Trick </a:t>
          </a:r>
          <a:endParaRPr lang="en-US" sz="2600" kern="1200" dirty="0"/>
        </a:p>
      </dsp:txBody>
      <dsp:txXfrm rot="-5400000">
        <a:off x="677271" y="2577986"/>
        <a:ext cx="7760217" cy="567494"/>
      </dsp:txXfrm>
    </dsp:sp>
    <dsp:sp modelId="{69069C52-88C5-40C3-9C14-CF09AE4D4247}">
      <dsp:nvSpPr>
        <dsp:cNvPr id="0" name=""/>
        <dsp:cNvSpPr/>
      </dsp:nvSpPr>
      <dsp:spPr>
        <a:xfrm rot="5400000">
          <a:off x="-145129" y="3541196"/>
          <a:ext cx="967530" cy="6772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734703"/>
        <a:ext cx="677271" cy="290259"/>
      </dsp:txXfrm>
    </dsp:sp>
    <dsp:sp modelId="{BD128624-B03B-4BAE-AA2F-5C1B5B4C3C2E}">
      <dsp:nvSpPr>
        <dsp:cNvPr id="0" name=""/>
        <dsp:cNvSpPr/>
      </dsp:nvSpPr>
      <dsp:spPr>
        <a:xfrm rot="5400000">
          <a:off x="4258282" y="-184944"/>
          <a:ext cx="628894" cy="779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1" kern="1200" dirty="0" err="1" smtClean="0"/>
            <a:t>Cách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tham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chiếu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tài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liệu</a:t>
          </a:r>
          <a:r>
            <a:rPr lang="en-US" sz="2600" b="1" kern="1200" dirty="0" smtClean="0"/>
            <a:t> </a:t>
          </a:r>
          <a:endParaRPr lang="en-US" sz="2600" b="1" kern="1200" dirty="0"/>
        </a:p>
      </dsp:txBody>
      <dsp:txXfrm rot="-5400000">
        <a:off x="677271" y="3426767"/>
        <a:ext cx="7760217" cy="567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DC9CE-92EB-4EFF-8B04-6978A54BAFAE}">
      <dsp:nvSpPr>
        <dsp:cNvPr id="0" name=""/>
        <dsp:cNvSpPr/>
      </dsp:nvSpPr>
      <dsp:spPr>
        <a:xfrm>
          <a:off x="3056731" y="3158814"/>
          <a:ext cx="2014537" cy="2014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Thành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viên</a:t>
          </a:r>
          <a:r>
            <a:rPr lang="en-US" sz="1600" b="1" kern="1200" dirty="0" smtClean="0"/>
            <a:t> MCAL</a:t>
          </a:r>
          <a:endParaRPr lang="en-US" sz="1600" b="1" kern="1200" dirty="0"/>
        </a:p>
      </dsp:txBody>
      <dsp:txXfrm>
        <a:off x="3351753" y="3453836"/>
        <a:ext cx="1424493" cy="1424493"/>
      </dsp:txXfrm>
    </dsp:sp>
    <dsp:sp modelId="{6F8DF16F-14D1-4380-805A-8CCC0E210964}">
      <dsp:nvSpPr>
        <dsp:cNvPr id="0" name=""/>
        <dsp:cNvSpPr/>
      </dsp:nvSpPr>
      <dsp:spPr>
        <a:xfrm rot="10800000">
          <a:off x="707302" y="3879011"/>
          <a:ext cx="2220210" cy="574143"/>
        </a:xfrm>
        <a:prstGeom prst="leftArrow">
          <a:avLst>
            <a:gd name="adj1" fmla="val 60000"/>
            <a:gd name="adj2" fmla="val 50000"/>
          </a:avLst>
        </a:prstGeom>
        <a:solidFill>
          <a:srgbClr val="FFAD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5F623-A8EB-4FBE-9794-0B51AEAB4D13}">
      <dsp:nvSpPr>
        <dsp:cNvPr id="0" name=""/>
        <dsp:cNvSpPr/>
      </dsp:nvSpPr>
      <dsp:spPr>
        <a:xfrm>
          <a:off x="2214" y="3602012"/>
          <a:ext cx="1410176" cy="112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UML design</a:t>
          </a:r>
          <a:endParaRPr lang="en-US" sz="1500" kern="1200" dirty="0"/>
        </a:p>
      </dsp:txBody>
      <dsp:txXfrm>
        <a:off x="35256" y="3635054"/>
        <a:ext cx="1344092" cy="1062057"/>
      </dsp:txXfrm>
    </dsp:sp>
    <dsp:sp modelId="{CAF8F43E-3022-4A07-961F-46038E3FB407}">
      <dsp:nvSpPr>
        <dsp:cNvPr id="0" name=""/>
        <dsp:cNvSpPr/>
      </dsp:nvSpPr>
      <dsp:spPr>
        <a:xfrm rot="12600000">
          <a:off x="1008288" y="2755715"/>
          <a:ext cx="2220210" cy="574143"/>
        </a:xfrm>
        <a:prstGeom prst="leftArrow">
          <a:avLst>
            <a:gd name="adj1" fmla="val 60000"/>
            <a:gd name="adj2" fmla="val 50000"/>
          </a:avLst>
        </a:prstGeom>
        <a:solidFill>
          <a:srgbClr val="FFAD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94365-4E80-4242-AD72-2A9D77E6BA42}">
      <dsp:nvSpPr>
        <dsp:cNvPr id="0" name=""/>
        <dsp:cNvSpPr/>
      </dsp:nvSpPr>
      <dsp:spPr>
        <a:xfrm>
          <a:off x="451926" y="1923663"/>
          <a:ext cx="1410176" cy="112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Kiến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thức</a:t>
          </a:r>
          <a:r>
            <a:rPr lang="en-US" sz="1500" kern="1200" dirty="0" smtClean="0"/>
            <a:t> C, Assemble</a:t>
          </a:r>
          <a:endParaRPr lang="en-US" sz="1500" kern="1200" dirty="0"/>
        </a:p>
      </dsp:txBody>
      <dsp:txXfrm>
        <a:off x="484968" y="1956705"/>
        <a:ext cx="1344092" cy="1062057"/>
      </dsp:txXfrm>
    </dsp:sp>
    <dsp:sp modelId="{53374DEF-C585-4FC8-8AD4-DEEC74315376}">
      <dsp:nvSpPr>
        <dsp:cNvPr id="0" name=""/>
        <dsp:cNvSpPr/>
      </dsp:nvSpPr>
      <dsp:spPr>
        <a:xfrm rot="14400000">
          <a:off x="1830598" y="1933405"/>
          <a:ext cx="2220210" cy="574143"/>
        </a:xfrm>
        <a:prstGeom prst="leftArrow">
          <a:avLst>
            <a:gd name="adj1" fmla="val 60000"/>
            <a:gd name="adj2" fmla="val 50000"/>
          </a:avLst>
        </a:prstGeom>
        <a:solidFill>
          <a:srgbClr val="FFAD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43180-3439-4C65-A357-9804C20E4A20}">
      <dsp:nvSpPr>
        <dsp:cNvPr id="0" name=""/>
        <dsp:cNvSpPr/>
      </dsp:nvSpPr>
      <dsp:spPr>
        <a:xfrm>
          <a:off x="1680562" y="695027"/>
          <a:ext cx="1410176" cy="112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EUnit</a:t>
          </a:r>
          <a:r>
            <a:rPr lang="en-US" sz="1500" kern="1200" dirty="0" smtClean="0"/>
            <a:t>, BEART</a:t>
          </a:r>
          <a:endParaRPr lang="en-US" sz="1500" kern="1200" dirty="0"/>
        </a:p>
      </dsp:txBody>
      <dsp:txXfrm>
        <a:off x="1713604" y="728069"/>
        <a:ext cx="1344092" cy="1062057"/>
      </dsp:txXfrm>
    </dsp:sp>
    <dsp:sp modelId="{D0A3A996-CE9C-4FBC-99AA-9322B4362494}">
      <dsp:nvSpPr>
        <dsp:cNvPr id="0" name=""/>
        <dsp:cNvSpPr/>
      </dsp:nvSpPr>
      <dsp:spPr>
        <a:xfrm rot="16200000">
          <a:off x="2953894" y="1632419"/>
          <a:ext cx="2220210" cy="574143"/>
        </a:xfrm>
        <a:prstGeom prst="leftArrow">
          <a:avLst>
            <a:gd name="adj1" fmla="val 60000"/>
            <a:gd name="adj2" fmla="val 50000"/>
          </a:avLst>
        </a:prstGeom>
        <a:solidFill>
          <a:srgbClr val="FFAD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1418D-DD0D-4A91-AAA2-A2BDF77D95DA}">
      <dsp:nvSpPr>
        <dsp:cNvPr id="0" name=""/>
        <dsp:cNvSpPr/>
      </dsp:nvSpPr>
      <dsp:spPr>
        <a:xfrm>
          <a:off x="3358911" y="245314"/>
          <a:ext cx="1410176" cy="112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Autosar</a:t>
          </a:r>
          <a:r>
            <a:rPr lang="en-US" sz="1500" kern="1200" dirty="0" smtClean="0"/>
            <a:t>,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</a:t>
          </a:r>
          <a:r>
            <a:rPr lang="en-US" sz="1500" kern="1200" dirty="0" err="1" smtClean="0"/>
            <a:t>Autosar</a:t>
          </a:r>
          <a:endParaRPr lang="en-US" sz="1500" kern="1200" dirty="0"/>
        </a:p>
      </dsp:txBody>
      <dsp:txXfrm>
        <a:off x="3391953" y="278356"/>
        <a:ext cx="1344092" cy="1062057"/>
      </dsp:txXfrm>
    </dsp:sp>
    <dsp:sp modelId="{6C7D7954-7827-429D-AD35-C3092074558B}">
      <dsp:nvSpPr>
        <dsp:cNvPr id="0" name=""/>
        <dsp:cNvSpPr/>
      </dsp:nvSpPr>
      <dsp:spPr>
        <a:xfrm rot="18000000">
          <a:off x="4077191" y="1933405"/>
          <a:ext cx="2220210" cy="574143"/>
        </a:xfrm>
        <a:prstGeom prst="leftArrow">
          <a:avLst>
            <a:gd name="adj1" fmla="val 60000"/>
            <a:gd name="adj2" fmla="val 50000"/>
          </a:avLst>
        </a:prstGeom>
        <a:solidFill>
          <a:srgbClr val="FFAD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A23B7-6BB3-4D0B-9B3C-1DCB86FF056B}">
      <dsp:nvSpPr>
        <dsp:cNvPr id="0" name=""/>
        <dsp:cNvSpPr/>
      </dsp:nvSpPr>
      <dsp:spPr>
        <a:xfrm>
          <a:off x="5037260" y="695027"/>
          <a:ext cx="1410176" cy="112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Coding convention (</a:t>
          </a:r>
          <a:r>
            <a:rPr lang="en-US" sz="1500" kern="1200" dirty="0" err="1" smtClean="0"/>
            <a:t>Misra</a:t>
          </a:r>
          <a:r>
            <a:rPr lang="en-US" sz="1500" kern="1200" dirty="0" smtClean="0"/>
            <a:t>, Compiler warning) </a:t>
          </a:r>
          <a:endParaRPr lang="en-US" sz="1500" kern="1200" dirty="0"/>
        </a:p>
      </dsp:txBody>
      <dsp:txXfrm>
        <a:off x="5070302" y="728069"/>
        <a:ext cx="1344092" cy="1062057"/>
      </dsp:txXfrm>
    </dsp:sp>
    <dsp:sp modelId="{49FA313D-1DB1-4761-B1B2-BA2583B55DE1}">
      <dsp:nvSpPr>
        <dsp:cNvPr id="0" name=""/>
        <dsp:cNvSpPr/>
      </dsp:nvSpPr>
      <dsp:spPr>
        <a:xfrm rot="19800000">
          <a:off x="4899501" y="2755715"/>
          <a:ext cx="2220210" cy="574143"/>
        </a:xfrm>
        <a:prstGeom prst="leftArrow">
          <a:avLst>
            <a:gd name="adj1" fmla="val 60000"/>
            <a:gd name="adj2" fmla="val 50000"/>
          </a:avLst>
        </a:prstGeom>
        <a:solidFill>
          <a:srgbClr val="FFAD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B01EB-AA4E-485C-8BFA-7AF3A1D8FBA3}">
      <dsp:nvSpPr>
        <dsp:cNvPr id="0" name=""/>
        <dsp:cNvSpPr/>
      </dsp:nvSpPr>
      <dsp:spPr>
        <a:xfrm>
          <a:off x="6265897" y="1923663"/>
          <a:ext cx="1410176" cy="112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Phần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cứng</a:t>
          </a:r>
          <a:r>
            <a:rPr lang="en-US" sz="1500" kern="1200" dirty="0" smtClean="0"/>
            <a:t> ARM, PPC</a:t>
          </a:r>
          <a:endParaRPr lang="en-US" sz="1500" kern="1200" dirty="0"/>
        </a:p>
      </dsp:txBody>
      <dsp:txXfrm>
        <a:off x="6298939" y="1956705"/>
        <a:ext cx="1344092" cy="1062057"/>
      </dsp:txXfrm>
    </dsp:sp>
    <dsp:sp modelId="{FFFE9E4F-89C2-47D4-AA57-D8FD8068E766}">
      <dsp:nvSpPr>
        <dsp:cNvPr id="0" name=""/>
        <dsp:cNvSpPr/>
      </dsp:nvSpPr>
      <dsp:spPr>
        <a:xfrm>
          <a:off x="5200487" y="3879011"/>
          <a:ext cx="2220210" cy="574143"/>
        </a:xfrm>
        <a:prstGeom prst="leftArrow">
          <a:avLst>
            <a:gd name="adj1" fmla="val 60000"/>
            <a:gd name="adj2" fmla="val 50000"/>
          </a:avLst>
        </a:prstGeom>
        <a:solidFill>
          <a:srgbClr val="FFAD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3D0C-5BC7-422C-9E2B-7FCBE4283991}">
      <dsp:nvSpPr>
        <dsp:cNvPr id="0" name=""/>
        <dsp:cNvSpPr/>
      </dsp:nvSpPr>
      <dsp:spPr>
        <a:xfrm>
          <a:off x="6715609" y="3602012"/>
          <a:ext cx="1410176" cy="112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6748651" y="3635054"/>
        <a:ext cx="1344092" cy="1062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3575F-A09F-40AE-9623-3C6005E78245}">
      <dsp:nvSpPr>
        <dsp:cNvPr id="0" name=""/>
        <dsp:cNvSpPr/>
      </dsp:nvSpPr>
      <dsp:spPr>
        <a:xfrm rot="5400000">
          <a:off x="6862161" y="-3044006"/>
          <a:ext cx="474398" cy="6681751"/>
        </a:xfrm>
        <a:prstGeom prst="round2SameRect">
          <a:avLst/>
        </a:prstGeom>
        <a:solidFill>
          <a:srgbClr val="FFAD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1" kern="1200" dirty="0" smtClean="0">
              <a:solidFill>
                <a:schemeClr val="bg1"/>
              </a:solidFill>
            </a:rPr>
            <a:t>Ở </a:t>
          </a:r>
          <a:r>
            <a:rPr lang="en-US" sz="2000" b="1" i="1" kern="1200" dirty="0" err="1" smtClean="0">
              <a:solidFill>
                <a:schemeClr val="bg1"/>
              </a:solidFill>
            </a:rPr>
            <a:t>Đâu</a:t>
          </a:r>
          <a:r>
            <a:rPr lang="en-US" sz="2000" b="1" i="1" kern="1200" dirty="0" smtClean="0">
              <a:solidFill>
                <a:schemeClr val="bg1"/>
              </a:solidFill>
            </a:rPr>
            <a:t>?</a:t>
          </a:r>
          <a:endParaRPr lang="en-US" sz="2000" kern="1200" dirty="0">
            <a:solidFill>
              <a:schemeClr val="bg1"/>
            </a:solidFill>
          </a:endParaRPr>
        </a:p>
      </dsp:txBody>
      <dsp:txXfrm rot="-5400000">
        <a:off x="3758485" y="82828"/>
        <a:ext cx="6658593" cy="428082"/>
      </dsp:txXfrm>
    </dsp:sp>
    <dsp:sp modelId="{70DE926F-2D4B-4DAD-956E-136E81FBBAA7}">
      <dsp:nvSpPr>
        <dsp:cNvPr id="0" name=""/>
        <dsp:cNvSpPr/>
      </dsp:nvSpPr>
      <dsp:spPr>
        <a:xfrm>
          <a:off x="0" y="369"/>
          <a:ext cx="3758485" cy="592998"/>
        </a:xfrm>
        <a:prstGeom prst="roundRect">
          <a:avLst/>
        </a:prstGeom>
        <a:solidFill>
          <a:srgbClr val="FFAD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Vấn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Đề</a:t>
          </a:r>
          <a:endParaRPr lang="en-US" sz="2400" b="1" kern="1200" dirty="0"/>
        </a:p>
      </dsp:txBody>
      <dsp:txXfrm>
        <a:off x="28948" y="29317"/>
        <a:ext cx="3700589" cy="535102"/>
      </dsp:txXfrm>
    </dsp:sp>
    <dsp:sp modelId="{8937087C-ED29-4A41-AC7F-B62C6B953273}">
      <dsp:nvSpPr>
        <dsp:cNvPr id="0" name=""/>
        <dsp:cNvSpPr/>
      </dsp:nvSpPr>
      <dsp:spPr>
        <a:xfrm rot="5400000">
          <a:off x="6862161" y="-2421357"/>
          <a:ext cx="474398" cy="668175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1" kern="1200" dirty="0" smtClean="0"/>
            <a:t> </a:t>
          </a:r>
          <a:r>
            <a:rPr lang="en-US" sz="1600" b="0" kern="1200" dirty="0" smtClean="0"/>
            <a:t>Specification of </a:t>
          </a:r>
          <a:r>
            <a:rPr lang="en-US" sz="1600" b="0" kern="1200" dirty="0" smtClean="0"/>
            <a:t>MCU </a:t>
          </a:r>
          <a:r>
            <a:rPr lang="en-US" sz="1600" b="0" kern="1200" dirty="0" smtClean="0"/>
            <a:t>Driver (</a:t>
          </a:r>
          <a:r>
            <a:rPr lang="en-US" sz="1600" b="0" i="1" kern="1200" dirty="0" smtClean="0"/>
            <a:t>AUTOSAR_SWS_MCUDriver.pdf</a:t>
          </a:r>
          <a:r>
            <a:rPr lang="en-US" sz="1600" b="0" i="1" kern="1200" dirty="0" smtClean="0"/>
            <a:t>)</a:t>
          </a:r>
          <a:endParaRPr lang="en-US" sz="1600" b="0" kern="1200" dirty="0"/>
        </a:p>
      </dsp:txBody>
      <dsp:txXfrm rot="-5400000">
        <a:off x="3758485" y="705477"/>
        <a:ext cx="6658593" cy="428082"/>
      </dsp:txXfrm>
    </dsp:sp>
    <dsp:sp modelId="{3EE66AD3-AAC2-4B7B-8D64-162ED6FE243C}">
      <dsp:nvSpPr>
        <dsp:cNvPr id="0" name=""/>
        <dsp:cNvSpPr/>
      </dsp:nvSpPr>
      <dsp:spPr>
        <a:xfrm>
          <a:off x="0" y="623018"/>
          <a:ext cx="3758485" cy="59299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1. </a:t>
          </a:r>
          <a:r>
            <a:rPr lang="en-US" sz="1900" kern="1200" dirty="0" smtClean="0">
              <a:solidFill>
                <a:schemeClr val="tx1"/>
              </a:solidFill>
            </a:rPr>
            <a:t>MCU </a:t>
          </a:r>
          <a:r>
            <a:rPr lang="en-US" sz="1900" kern="1200" dirty="0" err="1" smtClean="0">
              <a:solidFill>
                <a:schemeClr val="tx1"/>
              </a:solidFill>
            </a:rPr>
            <a:t>trong</a:t>
          </a:r>
          <a:r>
            <a:rPr lang="en-US" sz="1900" kern="1200" dirty="0" smtClean="0">
              <a:solidFill>
                <a:schemeClr val="tx1"/>
              </a:solidFill>
            </a:rPr>
            <a:t> AUTOSAR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8948" y="651966"/>
        <a:ext cx="3700589" cy="535102"/>
      </dsp:txXfrm>
    </dsp:sp>
    <dsp:sp modelId="{BD620113-C72E-4AFF-A4A8-31E87E948A25}">
      <dsp:nvSpPr>
        <dsp:cNvPr id="0" name=""/>
        <dsp:cNvSpPr/>
      </dsp:nvSpPr>
      <dsp:spPr>
        <a:xfrm rot="5400000">
          <a:off x="6862161" y="-1798709"/>
          <a:ext cx="474398" cy="6681751"/>
        </a:xfrm>
        <a:prstGeom prst="round2SameRect">
          <a:avLst/>
        </a:prstGeom>
        <a:solidFill>
          <a:srgbClr val="00B0F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 </a:t>
          </a:r>
          <a:r>
            <a:rPr lang="en-US" sz="1600" b="0" i="0" kern="1200" dirty="0" smtClean="0"/>
            <a:t>AUTOSAR_MCAL_MCU_IM.pdf</a:t>
          </a:r>
          <a:r>
            <a:rPr lang="en-US" sz="1600" b="0" i="0" kern="1200" dirty="0" smtClean="0"/>
            <a:t>, </a:t>
          </a:r>
          <a:r>
            <a:rPr lang="en-US" sz="1600" b="0" i="0" kern="1200" dirty="0" smtClean="0"/>
            <a:t>AUTOSAR_MCAL_MCU_UM.pdf</a:t>
          </a:r>
          <a:endParaRPr lang="en-US" sz="1600" b="0" i="0" kern="1200" dirty="0"/>
        </a:p>
      </dsp:txBody>
      <dsp:txXfrm rot="-5400000">
        <a:off x="3758485" y="1328125"/>
        <a:ext cx="6658593" cy="428082"/>
      </dsp:txXfrm>
    </dsp:sp>
    <dsp:sp modelId="{028E538C-3082-4D94-82EF-99033EF8AB19}">
      <dsp:nvSpPr>
        <dsp:cNvPr id="0" name=""/>
        <dsp:cNvSpPr/>
      </dsp:nvSpPr>
      <dsp:spPr>
        <a:xfrm>
          <a:off x="0" y="1245667"/>
          <a:ext cx="3758485" cy="592998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2. </a:t>
          </a:r>
          <a:r>
            <a:rPr lang="en-US" sz="1900" kern="1200" dirty="0" err="1" smtClean="0">
              <a:solidFill>
                <a:schemeClr val="tx1"/>
              </a:solidFill>
            </a:rPr>
            <a:t>Cấu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hình</a:t>
          </a:r>
          <a:r>
            <a:rPr lang="en-US" sz="1900" kern="1200" dirty="0" smtClean="0">
              <a:solidFill>
                <a:schemeClr val="tx1"/>
              </a:solidFill>
            </a:rPr>
            <a:t>, </a:t>
          </a:r>
          <a:r>
            <a:rPr lang="en-US" sz="1900" kern="1200" dirty="0" err="1" smtClean="0">
              <a:solidFill>
                <a:schemeClr val="tx1"/>
              </a:solidFill>
            </a:rPr>
            <a:t>chức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năng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các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hàm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8948" y="1274615"/>
        <a:ext cx="3700589" cy="535102"/>
      </dsp:txXfrm>
    </dsp:sp>
    <dsp:sp modelId="{9334F167-B169-4B42-A710-AACCB8323BC3}">
      <dsp:nvSpPr>
        <dsp:cNvPr id="0" name=""/>
        <dsp:cNvSpPr/>
      </dsp:nvSpPr>
      <dsp:spPr>
        <a:xfrm rot="5400000">
          <a:off x="6862161" y="-1176060"/>
          <a:ext cx="474398" cy="668175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 UML design (</a:t>
          </a:r>
          <a:r>
            <a:rPr lang="en-US" sz="1600" b="0" i="0" kern="1200" dirty="0" smtClean="0"/>
            <a:t>AUTOSAR_MCAL_MCU_SDD.EAP</a:t>
          </a:r>
          <a:r>
            <a:rPr lang="en-US" sz="1600" b="0" i="0" kern="1200" dirty="0" smtClean="0"/>
            <a:t>)</a:t>
          </a:r>
          <a:endParaRPr lang="en-US" sz="1600" b="0" i="0" kern="1200" dirty="0"/>
        </a:p>
      </dsp:txBody>
      <dsp:txXfrm rot="-5400000">
        <a:off x="3758485" y="1950774"/>
        <a:ext cx="6658593" cy="428082"/>
      </dsp:txXfrm>
    </dsp:sp>
    <dsp:sp modelId="{9316C519-F40D-482B-B253-3F7ABB5B0AA2}">
      <dsp:nvSpPr>
        <dsp:cNvPr id="0" name=""/>
        <dsp:cNvSpPr/>
      </dsp:nvSpPr>
      <dsp:spPr>
        <a:xfrm>
          <a:off x="0" y="1868315"/>
          <a:ext cx="3758485" cy="59299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3. </a:t>
          </a:r>
          <a:r>
            <a:rPr lang="en-US" sz="1900" kern="1200" dirty="0" smtClean="0">
              <a:solidFill>
                <a:schemeClr val="tx1"/>
              </a:solidFill>
            </a:rPr>
            <a:t>Design </a:t>
          </a:r>
          <a:r>
            <a:rPr lang="en-US" sz="1900" kern="1200" dirty="0" err="1" smtClean="0">
              <a:solidFill>
                <a:schemeClr val="tx1"/>
              </a:solidFill>
            </a:rPr>
            <a:t>của</a:t>
          </a:r>
          <a:r>
            <a:rPr lang="en-US" sz="1900" kern="1200" dirty="0" smtClean="0">
              <a:solidFill>
                <a:schemeClr val="tx1"/>
              </a:solidFill>
            </a:rPr>
            <a:t> Driver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8948" y="1897263"/>
        <a:ext cx="3700589" cy="535102"/>
      </dsp:txXfrm>
    </dsp:sp>
    <dsp:sp modelId="{312C456C-621C-451F-A295-556B19C9F6F0}">
      <dsp:nvSpPr>
        <dsp:cNvPr id="0" name=""/>
        <dsp:cNvSpPr/>
      </dsp:nvSpPr>
      <dsp:spPr>
        <a:xfrm rot="5400000">
          <a:off x="6862161" y="-553412"/>
          <a:ext cx="474398" cy="6681751"/>
        </a:xfrm>
        <a:prstGeom prst="round2SameRect">
          <a:avLst/>
        </a:prstGeom>
        <a:solidFill>
          <a:srgbClr val="00B0F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 Reference Manual</a:t>
          </a:r>
          <a:endParaRPr lang="en-US" sz="1600" b="0" i="0" kern="1200" dirty="0"/>
        </a:p>
      </dsp:txBody>
      <dsp:txXfrm rot="-5400000">
        <a:off x="3758485" y="2573422"/>
        <a:ext cx="6658593" cy="428082"/>
      </dsp:txXfrm>
    </dsp:sp>
    <dsp:sp modelId="{BB0EDC58-DAC6-4732-A2B7-E0F73D8AD013}">
      <dsp:nvSpPr>
        <dsp:cNvPr id="0" name=""/>
        <dsp:cNvSpPr/>
      </dsp:nvSpPr>
      <dsp:spPr>
        <a:xfrm>
          <a:off x="0" y="2490964"/>
          <a:ext cx="3758485" cy="592998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4. </a:t>
          </a:r>
          <a:r>
            <a:rPr lang="en-US" sz="1900" kern="1200" dirty="0" err="1" smtClean="0">
              <a:solidFill>
                <a:schemeClr val="tx1"/>
              </a:solidFill>
            </a:rPr>
            <a:t>Các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tính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năng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phần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cứng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8948" y="2519912"/>
        <a:ext cx="3700589" cy="535102"/>
      </dsp:txXfrm>
    </dsp:sp>
    <dsp:sp modelId="{9DBE40E6-4756-48CA-96AB-6CA077EE094F}">
      <dsp:nvSpPr>
        <dsp:cNvPr id="0" name=""/>
        <dsp:cNvSpPr/>
      </dsp:nvSpPr>
      <dsp:spPr>
        <a:xfrm rot="5400000">
          <a:off x="6862161" y="69236"/>
          <a:ext cx="474398" cy="6681751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MCU_Introduction.docx</a:t>
          </a:r>
          <a:endParaRPr lang="en-US" sz="1600" b="0" i="0" kern="1200" dirty="0"/>
        </a:p>
      </dsp:txBody>
      <dsp:txXfrm rot="-5400000">
        <a:off x="3758485" y="3196070"/>
        <a:ext cx="6658593" cy="428082"/>
      </dsp:txXfrm>
    </dsp:sp>
    <dsp:sp modelId="{6513DDF8-3690-4691-86EE-F433215F3F45}">
      <dsp:nvSpPr>
        <dsp:cNvPr id="0" name=""/>
        <dsp:cNvSpPr/>
      </dsp:nvSpPr>
      <dsp:spPr>
        <a:xfrm>
          <a:off x="0" y="3113612"/>
          <a:ext cx="3758485" cy="59299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5. </a:t>
          </a:r>
          <a:r>
            <a:rPr lang="en-US" sz="1900" kern="1200" dirty="0" err="1" smtClean="0">
              <a:solidFill>
                <a:schemeClr val="tx1"/>
              </a:solidFill>
            </a:rPr>
            <a:t>Tổng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hợp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8948" y="3142560"/>
        <a:ext cx="3700589" cy="535102"/>
      </dsp:txXfrm>
    </dsp:sp>
    <dsp:sp modelId="{4CDD4071-3B80-4CA6-A0FB-72ACAECF9E25}">
      <dsp:nvSpPr>
        <dsp:cNvPr id="0" name=""/>
        <dsp:cNvSpPr/>
      </dsp:nvSpPr>
      <dsp:spPr>
        <a:xfrm rot="5400000">
          <a:off x="6862161" y="691884"/>
          <a:ext cx="474398" cy="6681751"/>
        </a:xfrm>
        <a:prstGeom prst="round2SameRect">
          <a:avLst/>
        </a:prstGeom>
        <a:solidFill>
          <a:srgbClr val="00B0F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</a:t>
          </a:r>
          <a:r>
            <a:rPr lang="en-US" sz="1600" kern="1200" dirty="0" smtClean="0"/>
            <a:t>Mcu_Testing.docx</a:t>
          </a:r>
          <a:endParaRPr lang="en-US" sz="1600" kern="1200" dirty="0"/>
        </a:p>
      </dsp:txBody>
      <dsp:txXfrm rot="-5400000">
        <a:off x="3758485" y="3818718"/>
        <a:ext cx="6658593" cy="428082"/>
      </dsp:txXfrm>
    </dsp:sp>
    <dsp:sp modelId="{436FDA90-A892-47E5-BE5D-A0903AE95DC5}">
      <dsp:nvSpPr>
        <dsp:cNvPr id="0" name=""/>
        <dsp:cNvSpPr/>
      </dsp:nvSpPr>
      <dsp:spPr>
        <a:xfrm>
          <a:off x="0" y="3736261"/>
          <a:ext cx="3758485" cy="592998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6. </a:t>
          </a:r>
          <a:r>
            <a:rPr lang="en-US" sz="1900" kern="1200" dirty="0" err="1" smtClean="0">
              <a:solidFill>
                <a:schemeClr val="tx1"/>
              </a:solidFill>
            </a:rPr>
            <a:t>Tài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liệu</a:t>
          </a:r>
          <a:r>
            <a:rPr lang="en-US" sz="1900" kern="1200" dirty="0" smtClean="0">
              <a:solidFill>
                <a:schemeClr val="tx1"/>
              </a:solidFill>
            </a:rPr>
            <a:t> testing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8948" y="3765209"/>
        <a:ext cx="3700589" cy="53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9/8/2017 9:51:25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9/8/2017 9:51:04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17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/>
              <a:t>IPV_PRAM - </a:t>
            </a:r>
          </a:p>
          <a:p>
            <a:r>
              <a:rPr lang="en-US" sz="1200" b="0" dirty="0" smtClean="0"/>
              <a:t>IPV_STCUV2 -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IPV_SIU</a:t>
            </a:r>
            <a:r>
              <a:rPr lang="en-US" sz="1200" b="0" baseline="0" dirty="0" smtClean="0"/>
              <a:t> -</a:t>
            </a:r>
            <a:endParaRPr lang="en-US" sz="1200" b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IPV_FLASHV2 - 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rgbClr val="002060"/>
                </a:solidFill>
              </a:rPr>
              <a:t>IPV_EMIOS – Enable</a:t>
            </a:r>
            <a:r>
              <a:rPr lang="en-US" b="0" baseline="0" dirty="0" smtClean="0">
                <a:solidFill>
                  <a:srgbClr val="002060"/>
                </a:solidFill>
              </a:rPr>
              <a:t>/Disable </a:t>
            </a:r>
            <a:r>
              <a:rPr lang="en-US" b="0" baseline="0" dirty="0" err="1" smtClean="0">
                <a:solidFill>
                  <a:srgbClr val="002060"/>
                </a:solidFill>
              </a:rPr>
              <a:t>Emios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rgbClr val="002060"/>
                </a:solidFill>
              </a:rPr>
              <a:t>IPV_SIUL2 -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HW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PARTNUM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HW,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Calypso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5748G…), PKG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drivatives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Major Mask Revision and Minor Mask Revision (Version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silicon).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rgbClr val="002060"/>
                </a:solidFill>
              </a:rPr>
              <a:t>IPV_SSCM –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>
                <a:solidFill>
                  <a:srgbClr val="002060"/>
                </a:solidFill>
              </a:rPr>
              <a:t>Nghiên</a:t>
            </a:r>
            <a:r>
              <a:rPr lang="en-US" b="0" baseline="0" dirty="0" smtClean="0">
                <a:solidFill>
                  <a:srgbClr val="002060"/>
                </a:solidFill>
              </a:rPr>
              <a:t> </a:t>
            </a:r>
            <a:r>
              <a:rPr lang="en-US" b="0" baseline="0" dirty="0" err="1" smtClean="0">
                <a:solidFill>
                  <a:srgbClr val="002060"/>
                </a:solidFill>
              </a:rPr>
              <a:t>cứu</a:t>
            </a:r>
            <a:r>
              <a:rPr lang="en-US" b="0" baseline="0" dirty="0" smtClean="0">
                <a:solidFill>
                  <a:srgbClr val="002060"/>
                </a:solidFill>
              </a:rPr>
              <a:t> </a:t>
            </a:r>
            <a:r>
              <a:rPr lang="en-US" b="0" baseline="0" dirty="0" err="1" smtClean="0">
                <a:solidFill>
                  <a:srgbClr val="002060"/>
                </a:solidFill>
              </a:rPr>
              <a:t>kĩ</a:t>
            </a:r>
            <a:r>
              <a:rPr lang="en-US" b="0" baseline="0" dirty="0" smtClean="0">
                <a:solidFill>
                  <a:srgbClr val="002060"/>
                </a:solidFill>
              </a:rPr>
              <a:t> </a:t>
            </a:r>
            <a:r>
              <a:rPr lang="en-US" b="0" baseline="0" dirty="0" err="1" smtClean="0">
                <a:solidFill>
                  <a:srgbClr val="002060"/>
                </a:solidFill>
              </a:rPr>
              <a:t>các</a:t>
            </a:r>
            <a:r>
              <a:rPr lang="en-US" b="0" baseline="0" dirty="0" smtClean="0">
                <a:solidFill>
                  <a:srgbClr val="002060"/>
                </a:solidFill>
              </a:rPr>
              <a:t> </a:t>
            </a:r>
            <a:r>
              <a:rPr lang="en-US" b="0" baseline="0" dirty="0" err="1" smtClean="0">
                <a:solidFill>
                  <a:srgbClr val="002060"/>
                </a:solidFill>
              </a:rPr>
              <a:t>Ips</a:t>
            </a:r>
            <a:r>
              <a:rPr lang="en-US" b="0" baseline="0" dirty="0" smtClean="0">
                <a:solidFill>
                  <a:srgbClr val="002060"/>
                </a:solidFill>
              </a:rPr>
              <a:t> </a:t>
            </a:r>
            <a:r>
              <a:rPr lang="en-US" b="0" baseline="0" dirty="0" err="1" smtClean="0">
                <a:solidFill>
                  <a:srgbClr val="002060"/>
                </a:solidFill>
              </a:rPr>
              <a:t>sau</a:t>
            </a:r>
            <a:r>
              <a:rPr lang="en-US" b="0" baseline="0" dirty="0" smtClean="0">
                <a:solidFill>
                  <a:srgbClr val="002060"/>
                </a:solidFill>
              </a:rPr>
              <a:t>: IPV_CMU, IPV_MCV4, IPV_PCC, IPV_PLLDIG, IPV_SCG, IPV_SMC</a:t>
            </a:r>
            <a:endParaRPr lang="en-US" b="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5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bit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LOCK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Lost-of-locked </a:t>
            </a:r>
            <a:r>
              <a:rPr lang="en-US" baseline="0" dirty="0" err="1" smtClean="0"/>
              <a:t>Irq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5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1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9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8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83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16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1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6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1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49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45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PWRLVL - Power level -</a:t>
            </a:r>
            <a:r>
              <a:rPr lang="en-US" baseline="0" dirty="0" smtClean="0"/>
              <a:t> </a:t>
            </a:r>
            <a:r>
              <a:rPr lang="vi-VN" dirty="0" smtClean="0"/>
              <a:t>Các bit này cho </a:t>
            </a:r>
            <a:r>
              <a:rPr lang="en-US" dirty="0" err="1" smtClean="0"/>
              <a:t>biết</a:t>
            </a:r>
            <a:r>
              <a:rPr lang="vi-VN" dirty="0" smtClean="0"/>
              <a:t> mức tiêu thụ năng lượng tương đối của chế độ này so với các chế độ khác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PDO - I/O output power-down control –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baseline="0" dirty="0" smtClean="0"/>
              <a:t> I/O pads. 0-enable/1-disable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MVRON - Main voltage regulator control - </a:t>
            </a:r>
            <a:r>
              <a:rPr lang="vi-VN" dirty="0" smtClean="0"/>
              <a:t>Bit này xác định điều khiển điện áp chính có được tắt hay không khi vào chế độ này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Flash power-down control - 01/Flash is in power-down mode   10/Flash is in low-power mode   11/Flash is in normal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4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1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4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chứa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MC_PCU_PSTAT register.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MC_PCU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IPV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PMC.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platform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IPV_PMC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MC_PCU, MC_PCU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register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đóng vai trò là cầu nối để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lập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control IPV_PMC.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17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platform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CMU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CMU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giám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clock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Reference Clock Source: IRC_CLK – 16MHz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CORE0_CLK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[40MHz, 48MHz].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sẽ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phải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cấu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Low Frequency reference value= 160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High Frequency reference value= 192.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lfref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(LFREF ÷ 16) × (fCLKMT0_RMN÷ 4) = (160 ÷ 16) × (16÷ 4) = 40MHz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hfref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(HFREF ÷ 16) × (fCLKMT0_RMN÷ 4) = (192 ÷ 16) × (16÷ 4) = 48MHz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12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1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2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MCAL: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AUTOSAR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PPC/ ARM.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75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14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SMC Version ID Register (SMC_VERID):  </a:t>
            </a:r>
            <a:r>
              <a:rPr lang="en-US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MAJOR-MINOR-FEATURE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module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SMC Parameter Register (SMC_PARAM):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feature module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support: </a:t>
            </a:r>
            <a:r>
              <a:rPr lang="en-US" dirty="0" smtClean="0"/>
              <a:t>EVLLS0-ELLS2-ELLS-EHSRUN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Power Mode Protection register (SMC_PMPROT): Control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take silicon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AHSRUN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VLPR/VLPS modes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Power Mode Control register (SMC_PMCTRL): RUNM(RUN/Reserved/VLPR/HSRUN); STOPM(0-STOP/2-VLPS); VLPSA-verify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STOP mode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Stop Control Register (SMC_ STOPCTRL): STOP0 (1-STOP1-Stop with both system and bus clocks disabled/2-STOP2-Stop with system clock disabled and bus clock enabled)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Power Mode Status register (SMC_PMSTAT): PMSTAT(0-RUN/2-VLPR/16-VLPS/128-HSRUN)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19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9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20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32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0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65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dirty="0" smtClean="0"/>
              <a:t>IC Transceiver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LIN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channel.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G1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design 1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mini LIN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IC Transceiver.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USB: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Lauterbach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board,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Debug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RS232: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Card LIN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command MAF.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Connect LIN: Bus LIN,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Slave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28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dirty="0" smtClean="0"/>
              <a:t>IC Transceiver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LIN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channel.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G1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design 1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mini LIN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IC Transceiver.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USB: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Lauterbach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board,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Debug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RS232: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Card LIN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command MAF.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Connect LIN: Bus LIN,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Slave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07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dirty="0" smtClean="0"/>
              <a:t>IC Transceiver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LIN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channel.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G1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design 1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mini LIN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IC Transceiver.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USB: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Lauterbach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board,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Debug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RS232: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Card LIN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command MAF.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Connect LIN: Bus LIN,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Slave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0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132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dirty="0" smtClean="0"/>
              <a:t>IC Transceiver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LIN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channel.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G1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design 1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mini LIN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IC Transceiver.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USB: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Lauterbach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board,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Debug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RS232: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Card LIN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command MAF.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Connect LIN: Bus LIN,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Slave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29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dirty="0" smtClean="0"/>
              <a:t>IC Transceiver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LIN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channel.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G1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design 1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mini LIN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IC Transceiver.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USB: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Lauterbach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board,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Debug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RS232: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Card LIN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command MAF.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Connect LIN: Bus LIN,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Slave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46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86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baseline="0" dirty="0" err="1" smtClean="0"/>
              <a:t>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debug,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test LIN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Oscilo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60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52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baseline="0" dirty="0" err="1" smtClean="0"/>
              <a:t>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debug,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test LIN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Oscilo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16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51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59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52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4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1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2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pic>
        <p:nvPicPr>
          <p:cNvPr id="50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7.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Câu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hỏi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420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</a:lstStyle>
          <a:p>
            <a:pPr marL="457200" indent="-457200">
              <a:buAutoNum type="arabicPeriod"/>
            </a:pP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text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3. </a:t>
            </a:r>
            <a:r>
              <a:rPr lang="en-US" sz="2800" dirty="0" err="1" smtClean="0"/>
              <a:t>Các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Phần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Cứng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Của</a:t>
            </a:r>
            <a:r>
              <a:rPr lang="en-US" sz="2800" baseline="0" dirty="0" smtClean="0"/>
              <a:t> MCU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2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88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FD9EFE33-8CA9-4025-95F6-E7102BBE5F60}" type="datetime1">
              <a:rPr lang="vi-VN" smtClean="0"/>
              <a:t>08/09/2017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pic>
        <p:nvPicPr>
          <p:cNvPr id="52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421057" y="1276892"/>
            <a:ext cx="9928933" cy="474508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Mục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đích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đối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tượng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Giới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thiệu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tổng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quan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cứng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baseline="0" dirty="0" smtClean="0">
                <a:solidFill>
                  <a:schemeClr val="bg1"/>
                </a:solidFill>
              </a:rPr>
              <a:t> MCU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Giới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thiệu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Autosar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MCU Driver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Tips, Tricks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Câu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hỏi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pic>
        <p:nvPicPr>
          <p:cNvPr id="12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06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1.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r>
              <a:rPr lang="en-US" sz="2800" dirty="0" smtClean="0"/>
              <a:t>,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6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5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4.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AUTOSAR MCU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59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smtClean="0"/>
              <a:t>Tips,</a:t>
            </a:r>
            <a:r>
              <a:rPr lang="en-US" baseline="0" dirty="0" smtClean="0"/>
              <a:t>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8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26"/>
          <p:cNvSpPr txBox="1">
            <a:spLocks noChangeArrowheads="1"/>
          </p:cNvSpPr>
          <p:nvPr userDrawn="1"/>
        </p:nvSpPr>
        <p:spPr bwMode="auto">
          <a:xfrm>
            <a:off x="299523" y="280713"/>
            <a:ext cx="11663021" cy="654049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6. </a:t>
            </a:r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Tips, Tricks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06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32" y="5913683"/>
            <a:ext cx="1202034" cy="7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810" r:id="rId4"/>
    <p:sldLayoutId id="2147483806" r:id="rId5"/>
    <p:sldLayoutId id="2147483811" r:id="rId6"/>
    <p:sldLayoutId id="2147483815" r:id="rId7"/>
    <p:sldLayoutId id="2147483816" r:id="rId8"/>
    <p:sldLayoutId id="2147483813" r:id="rId9"/>
    <p:sldLayoutId id="2147483814" r:id="rId10"/>
    <p:sldLayoutId id="2147483787" r:id="rId11"/>
    <p:sldLayoutId id="2147483788" r:id="rId12"/>
    <p:sldLayoutId id="2147483807" r:id="rId13"/>
    <p:sldLayoutId id="2147483817" r:id="rId14"/>
    <p:sldLayoutId id="2147483809" r:id="rId15"/>
    <p:sldLayoutId id="2147483777" r:id="rId16"/>
    <p:sldLayoutId id="2147483789" r:id="rId17"/>
    <p:sldLayoutId id="2147483790" r:id="rId18"/>
    <p:sldLayoutId id="2147483791" r:id="rId19"/>
    <p:sldLayoutId id="2147483808" r:id="rId20"/>
    <p:sldLayoutId id="2147483792" r:id="rId21"/>
    <p:sldLayoutId id="2147483793" r:id="rId22"/>
    <p:sldLayoutId id="2147483800" r:id="rId23"/>
    <p:sldLayoutId id="2147483801" r:id="rId24"/>
    <p:sldLayoutId id="2147483802" r:id="rId25"/>
    <p:sldLayoutId id="2147483803" r:id="rId26"/>
    <p:sldLayoutId id="2147483804" r:id="rId27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apdatfpt.org/wp-content/uploads/2016/09/logossss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91" y="1573400"/>
            <a:ext cx="6053818" cy="3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412529" y="3814061"/>
            <a:ext cx="1643159" cy="416296"/>
          </a:xfrm>
        </p:spPr>
        <p:txBody>
          <a:bodyPr>
            <a:normAutofit fontScale="92500" lnSpcReduction="10000"/>
          </a:bodyPr>
          <a:lstStyle/>
          <a:p>
            <a:pPr algn="ctr"/>
            <a:fld id="{0AB0B56A-C84E-4B4B-AE09-91DBF6137CBC}" type="datetime1">
              <a:rPr lang="vi-VN" sz="2400" smtClean="0">
                <a:solidFill>
                  <a:srgbClr val="C7D22D"/>
                </a:solidFill>
              </a:rPr>
              <a:t>08/09/2017</a:t>
            </a:fld>
            <a:endParaRPr lang="en-US" sz="1700" dirty="0" smtClean="0">
              <a:solidFill>
                <a:srgbClr val="C7D22D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5269" y="1104939"/>
            <a:ext cx="9032879" cy="1206461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sz="3600" dirty="0" smtClean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sz="3600" dirty="0" smtClean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dirty="0" smtClean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module</a:t>
            </a:r>
            <a:r>
              <a:rPr lang="en-US" sz="3600" dirty="0" smtClean="0">
                <a:solidFill>
                  <a:srgbClr val="FFAD00"/>
                </a:solidFill>
              </a:rPr>
              <a:t/>
            </a:r>
            <a:br>
              <a:rPr lang="en-US" sz="3600" dirty="0" smtClean="0">
                <a:solidFill>
                  <a:srgbClr val="FFAD00"/>
                </a:solidFill>
              </a:rPr>
            </a:br>
            <a:r>
              <a:rPr lang="en-US" sz="3200" dirty="0">
                <a:solidFill>
                  <a:srgbClr val="FF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(Micro Controller Unit)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015737" y="2770706"/>
            <a:ext cx="4436745" cy="8986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33363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200">
                <a:solidFill>
                  <a:srgbClr val="000000"/>
                </a:solidFill>
                <a:latin typeface="+mn-lt"/>
              </a:defRPr>
            </a:lvl2pPr>
            <a:lvl3pPr marL="401638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000">
                <a:solidFill>
                  <a:srgbClr val="000000"/>
                </a:solidFill>
                <a:latin typeface="+mn-lt"/>
              </a:defRPr>
            </a:lvl3pPr>
            <a:lvl4pPr marL="569912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1800">
                <a:solidFill>
                  <a:srgbClr val="000000"/>
                </a:solidFill>
                <a:latin typeface="+mn-lt"/>
              </a:defRPr>
            </a:lvl4pPr>
            <a:lvl5pPr marL="746125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/>
            <a:r>
              <a:rPr lang="en-US" sz="2600" b="1" kern="0" dirty="0" err="1" smtClean="0">
                <a:solidFill>
                  <a:srgbClr val="7DB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Đặng</a:t>
            </a:r>
            <a:r>
              <a:rPr lang="en-US" sz="2600" b="1" kern="0" dirty="0" smtClean="0">
                <a:solidFill>
                  <a:srgbClr val="7DB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kern="0" dirty="0" err="1" smtClean="0">
                <a:solidFill>
                  <a:srgbClr val="7DB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đình</a:t>
            </a:r>
            <a:r>
              <a:rPr lang="en-US" sz="2600" b="1" kern="0" dirty="0" smtClean="0">
                <a:solidFill>
                  <a:srgbClr val="7DB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kern="0" dirty="0" err="1" smtClean="0">
                <a:solidFill>
                  <a:srgbClr val="7DB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600" b="1" kern="0" dirty="0" smtClean="0">
                <a:solidFill>
                  <a:srgbClr val="7DB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200" kern="0" dirty="0" smtClean="0">
                <a:solidFill>
                  <a:srgbClr val="7DB2DB"/>
                </a:solidFill>
              </a:rPr>
              <a:t>MCAL Team</a:t>
            </a:r>
            <a:endParaRPr lang="en-US" sz="1700" kern="0" dirty="0" smtClean="0">
              <a:solidFill>
                <a:srgbClr val="F6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6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2" y="1019916"/>
            <a:ext cx="11647967" cy="4838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AD00"/>
                </a:solidFill>
              </a:rPr>
              <a:t>2.2 </a:t>
            </a:r>
            <a:r>
              <a:rPr lang="en-US" b="1" dirty="0">
                <a:solidFill>
                  <a:srgbClr val="FFAD00"/>
                </a:solidFill>
              </a:rPr>
              <a:t>Scope (</a:t>
            </a:r>
            <a:r>
              <a:rPr lang="en-US" b="1" dirty="0" err="1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RESET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339" y="1019916"/>
            <a:ext cx="4248150" cy="322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74" y="4248891"/>
            <a:ext cx="4279115" cy="16092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7699339" y="4248891"/>
            <a:ext cx="4248150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2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2" y="1019916"/>
            <a:ext cx="11647967" cy="4838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AD00"/>
                </a:solidFill>
              </a:rPr>
              <a:t>2.2 </a:t>
            </a:r>
            <a:r>
              <a:rPr lang="en-US" b="1" dirty="0">
                <a:solidFill>
                  <a:srgbClr val="FFAD00"/>
                </a:solidFill>
              </a:rPr>
              <a:t>Scope (</a:t>
            </a:r>
            <a:r>
              <a:rPr lang="en-US" b="1" dirty="0" err="1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Power Management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15" y="1019915"/>
            <a:ext cx="6540274" cy="4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08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2" y="1019916"/>
            <a:ext cx="11647967" cy="4838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AD00"/>
                </a:solidFill>
              </a:rPr>
              <a:t>2.2 </a:t>
            </a:r>
            <a:r>
              <a:rPr lang="en-US" b="1" dirty="0">
                <a:solidFill>
                  <a:srgbClr val="FFAD00"/>
                </a:solidFill>
              </a:rPr>
              <a:t>Scope (</a:t>
            </a:r>
            <a:r>
              <a:rPr lang="en-US" b="1" dirty="0" err="1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Clock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154" y="1019915"/>
            <a:ext cx="4346336" cy="4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0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47967" cy="4858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AD00"/>
                </a:solidFill>
              </a:rPr>
              <a:t>2.3 Hardware </a:t>
            </a:r>
            <a:endParaRPr lang="en-US" b="1" dirty="0">
              <a:solidFill>
                <a:srgbClr val="FFAD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AD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35" y="1019916"/>
            <a:ext cx="4718055" cy="48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38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9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1057" y="1276892"/>
            <a:ext cx="9928933" cy="474508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Mục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đích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tượng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tổng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quan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cứng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MCU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Autosar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MCU Driver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Tips, Tricks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Câu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hỏi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8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244" y="1165608"/>
            <a:ext cx="2914246" cy="4712677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99522" y="1165608"/>
            <a:ext cx="8733722" cy="51347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Nhóm</a:t>
            </a:r>
            <a:r>
              <a:rPr lang="en-US" sz="1200" dirty="0"/>
              <a:t> </a:t>
            </a:r>
            <a:r>
              <a:rPr lang="en-US" sz="1200" dirty="0" smtClean="0"/>
              <a:t>IPs </a:t>
            </a:r>
            <a:r>
              <a:rPr lang="en-US" sz="1200" dirty="0"/>
              <a:t>for </a:t>
            </a:r>
            <a:r>
              <a:rPr lang="en-US" sz="1200" b="1" dirty="0"/>
              <a:t>Initialize </a:t>
            </a:r>
            <a:r>
              <a:rPr lang="en-US" sz="1200" b="1" dirty="0" smtClean="0"/>
              <a:t>RAM:</a:t>
            </a:r>
          </a:p>
          <a:p>
            <a:r>
              <a:rPr lang="en-US" sz="1200" dirty="0" smtClean="0"/>
              <a:t>IPV_PRAM</a:t>
            </a:r>
          </a:p>
          <a:p>
            <a:r>
              <a:rPr lang="en-US" sz="1200" dirty="0"/>
              <a:t>IPV_STCUV2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Nhóm</a:t>
            </a:r>
            <a:r>
              <a:rPr lang="en-US" sz="1200" dirty="0" smtClean="0"/>
              <a:t> IPs for </a:t>
            </a:r>
            <a:r>
              <a:rPr lang="en-US" sz="1200" b="1" dirty="0" smtClean="0"/>
              <a:t>RESET:</a:t>
            </a:r>
            <a:endParaRPr lang="en-US" sz="1200" dirty="0" smtClean="0"/>
          </a:p>
          <a:p>
            <a:r>
              <a:rPr lang="en-US" sz="1200" dirty="0"/>
              <a:t>IPV_CORTEXM, IPV_RCM</a:t>
            </a:r>
            <a:endParaRPr lang="en-US" sz="1200" dirty="0" smtClean="0"/>
          </a:p>
          <a:p>
            <a:r>
              <a:rPr lang="en-US" sz="1200" dirty="0" smtClean="0"/>
              <a:t>IPV_MCV4</a:t>
            </a:r>
            <a:r>
              <a:rPr lang="en-US" sz="1200" dirty="0"/>
              <a:t> </a:t>
            </a:r>
            <a:r>
              <a:rPr lang="en-US" sz="1200" dirty="0" smtClean="0"/>
              <a:t>(MC_ME, MC_RGM)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Nhóm</a:t>
            </a:r>
            <a:r>
              <a:rPr lang="en-US" sz="1200" dirty="0" smtClean="0"/>
              <a:t> IPs for </a:t>
            </a:r>
            <a:r>
              <a:rPr lang="en-US" sz="1200" b="1" dirty="0" smtClean="0"/>
              <a:t>Power Management:</a:t>
            </a:r>
            <a:endParaRPr lang="en-US" sz="1200" dirty="0" smtClean="0"/>
          </a:p>
          <a:p>
            <a:r>
              <a:rPr lang="en-US" sz="1200" dirty="0" smtClean="0"/>
              <a:t>IPV_LPU, IPV_MCV4 (MC_ME, MC_</a:t>
            </a:r>
            <a:r>
              <a:rPr lang="en-US" sz="1200" dirty="0"/>
              <a:t> PCU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IPV_SIU</a:t>
            </a:r>
          </a:p>
          <a:p>
            <a:r>
              <a:rPr lang="en-US" sz="1200" dirty="0"/>
              <a:t>IPV_SMC</a:t>
            </a:r>
            <a:endParaRPr lang="en-US" sz="1200" dirty="0" smtClean="0"/>
          </a:p>
          <a:p>
            <a:r>
              <a:rPr lang="en-US" sz="1200" dirty="0" smtClean="0"/>
              <a:t>IPV_PMC, IPV_PMCDIG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Nhóm</a:t>
            </a:r>
            <a:r>
              <a:rPr lang="en-US" sz="1200" dirty="0" smtClean="0"/>
              <a:t> IPs for </a:t>
            </a:r>
            <a:r>
              <a:rPr lang="en-US" sz="1200" b="1" dirty="0" smtClean="0"/>
              <a:t>CLOCK:</a:t>
            </a:r>
          </a:p>
          <a:p>
            <a:r>
              <a:rPr lang="en-US" sz="1200" dirty="0"/>
              <a:t>IPV_AFE, IPV_SIRC, IPV_FIRC, IPV_XOSC, IPV_FXOSC, IPV_SXOSC, IPV_PLLDIG, IPV_DFS, IPV_SIM</a:t>
            </a:r>
            <a:endParaRPr lang="en-US" sz="1200" dirty="0" smtClean="0"/>
          </a:p>
          <a:p>
            <a:r>
              <a:rPr lang="en-US" sz="1200" dirty="0"/>
              <a:t>IPV_FLASHV2, </a:t>
            </a:r>
            <a:r>
              <a:rPr lang="en-US" sz="1200" dirty="0" smtClean="0"/>
              <a:t>IPV_MCV4 (MC_CGM)</a:t>
            </a:r>
          </a:p>
          <a:p>
            <a:r>
              <a:rPr lang="en-US" sz="1200" dirty="0" smtClean="0"/>
              <a:t>IPV_CMU</a:t>
            </a:r>
          </a:p>
          <a:p>
            <a:r>
              <a:rPr lang="en-US" sz="1200" dirty="0"/>
              <a:t>IPV_PCC, </a:t>
            </a:r>
            <a:r>
              <a:rPr lang="en-US" sz="1200" dirty="0" smtClean="0"/>
              <a:t>IPV_SCG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Nhóm</a:t>
            </a:r>
            <a:r>
              <a:rPr lang="en-US" sz="1200" dirty="0" smtClean="0"/>
              <a:t> IPs for </a:t>
            </a:r>
            <a:r>
              <a:rPr lang="en-US" sz="1200" b="1" dirty="0" smtClean="0"/>
              <a:t>Non-AUTOSAR API</a:t>
            </a:r>
            <a:r>
              <a:rPr lang="en-US" sz="1200" dirty="0" smtClean="0"/>
              <a:t>:</a:t>
            </a:r>
          </a:p>
          <a:p>
            <a:r>
              <a:rPr lang="en-US" sz="1200" dirty="0"/>
              <a:t>IPV_EMIOS, IPV_SIUL2, IPV_SSCM</a:t>
            </a:r>
          </a:p>
        </p:txBody>
      </p:sp>
    </p:spTree>
    <p:extLst>
      <p:ext uri="{BB962C8B-B14F-4D97-AF65-F5344CB8AC3E}">
        <p14:creationId xmlns:p14="http://schemas.microsoft.com/office/powerpoint/2010/main" val="1279966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3678237" cy="47498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.1 </a:t>
            </a:r>
            <a:r>
              <a:rPr lang="en-US" dirty="0" smtClean="0">
                <a:solidFill>
                  <a:srgbClr val="FFAD00"/>
                </a:solidFill>
              </a:rPr>
              <a:t>PLLDIG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</a:rPr>
              <a:t>Là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bộ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biến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đổi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tần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số</a:t>
            </a:r>
            <a:r>
              <a:rPr lang="en-US" sz="2400" b="0" dirty="0" smtClean="0">
                <a:solidFill>
                  <a:schemeClr val="tx1"/>
                </a:solidFill>
              </a:rPr>
              <a:t> Clock.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</a:rPr>
              <a:t>Cung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cấp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giao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diện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số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với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các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thông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số</a:t>
            </a:r>
            <a:r>
              <a:rPr lang="en-US" sz="2400" b="0" dirty="0" smtClean="0">
                <a:solidFill>
                  <a:schemeClr val="tx1"/>
                </a:solidFill>
              </a:rPr>
              <a:t> input </a:t>
            </a:r>
            <a:r>
              <a:rPr lang="en-US" sz="2400" b="0" dirty="0" err="1" smtClean="0">
                <a:solidFill>
                  <a:schemeClr val="tx1"/>
                </a:solidFill>
              </a:rPr>
              <a:t>sẽ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quy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định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tần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số</a:t>
            </a:r>
            <a:r>
              <a:rPr lang="en-US" sz="2400" b="0" dirty="0" smtClean="0">
                <a:solidFill>
                  <a:schemeClr val="tx1"/>
                </a:solidFill>
              </a:rPr>
              <a:t> Clock </a:t>
            </a:r>
            <a:r>
              <a:rPr lang="en-US" sz="2400" b="0" dirty="0" err="1" smtClean="0">
                <a:solidFill>
                  <a:schemeClr val="tx1"/>
                </a:solidFill>
              </a:rPr>
              <a:t>đầu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ra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theo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một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công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thức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cụ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thể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</a:rPr>
              <a:t>Mỗi</a:t>
            </a:r>
            <a:r>
              <a:rPr lang="en-US" sz="2400" b="0" dirty="0" smtClean="0">
                <a:solidFill>
                  <a:schemeClr val="tx1"/>
                </a:solidFill>
              </a:rPr>
              <a:t> platform </a:t>
            </a:r>
            <a:r>
              <a:rPr lang="en-US" sz="2400" b="0" dirty="0" err="1" smtClean="0">
                <a:solidFill>
                  <a:schemeClr val="tx1"/>
                </a:solidFill>
              </a:rPr>
              <a:t>có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thể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sử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dụng</a:t>
            </a:r>
            <a:r>
              <a:rPr lang="en-US" sz="2400" b="0" dirty="0" smtClean="0">
                <a:solidFill>
                  <a:schemeClr val="tx1"/>
                </a:solidFill>
              </a:rPr>
              <a:t> 1 </a:t>
            </a:r>
            <a:r>
              <a:rPr lang="en-US" sz="2400" b="0" dirty="0" err="1" smtClean="0">
                <a:solidFill>
                  <a:schemeClr val="tx1"/>
                </a:solidFill>
              </a:rPr>
              <a:t>hoặc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nhiều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</a:rPr>
              <a:t>bộ</a:t>
            </a:r>
            <a:r>
              <a:rPr lang="en-US" sz="2400" b="0" dirty="0" smtClean="0">
                <a:solidFill>
                  <a:schemeClr val="tx1"/>
                </a:solidFill>
              </a:rPr>
              <a:t> PLL.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75" y="1117600"/>
            <a:ext cx="7972425" cy="339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37" y="4838700"/>
            <a:ext cx="6496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08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1155450"/>
            <a:ext cx="5821362" cy="51310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hầu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hết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platform.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IPV </a:t>
            </a:r>
            <a:r>
              <a:rPr lang="en-US" sz="2400" dirty="0" err="1" smtClean="0">
                <a:solidFill>
                  <a:schemeClr val="tx1"/>
                </a:solidFill>
              </a:rPr>
              <a:t>phức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MCU, </a:t>
            </a:r>
            <a:r>
              <a:rPr lang="en-US" sz="2400" dirty="0" err="1" smtClean="0">
                <a:solidFill>
                  <a:schemeClr val="tx1"/>
                </a:solidFill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gồm</a:t>
            </a:r>
            <a:r>
              <a:rPr lang="en-US" sz="2400" dirty="0" smtClean="0">
                <a:solidFill>
                  <a:schemeClr val="tx1"/>
                </a:solidFill>
              </a:rPr>
              <a:t> 4 IPs </a:t>
            </a:r>
            <a:r>
              <a:rPr lang="en-US" sz="2400" dirty="0" err="1" smtClean="0">
                <a:solidFill>
                  <a:schemeClr val="tx1"/>
                </a:solidFill>
              </a:rPr>
              <a:t>nhỏ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mối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hệ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mật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</a:rPr>
              <a:t>MC_CGM - </a:t>
            </a:r>
            <a:r>
              <a:rPr lang="en-US" sz="2000" b="0" dirty="0">
                <a:solidFill>
                  <a:srgbClr val="FF0000"/>
                </a:solidFill>
              </a:rPr>
              <a:t>Clock Generation Module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</a:rPr>
              <a:t>MC_ME - </a:t>
            </a:r>
            <a:r>
              <a:rPr lang="en-US" sz="2000" b="0" dirty="0">
                <a:solidFill>
                  <a:srgbClr val="FF0000"/>
                </a:solidFill>
              </a:rPr>
              <a:t>Mode Entry Module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</a:rPr>
              <a:t>MC_RGM - </a:t>
            </a:r>
            <a:r>
              <a:rPr lang="en-US" sz="2000" b="0" dirty="0">
                <a:solidFill>
                  <a:srgbClr val="FF0000"/>
                </a:solidFill>
              </a:rPr>
              <a:t>Reset Generation Module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</a:rPr>
              <a:t>MC_PCU - </a:t>
            </a:r>
            <a:r>
              <a:rPr lang="en-US" sz="2000" b="0" dirty="0">
                <a:solidFill>
                  <a:srgbClr val="FF0000"/>
                </a:solidFill>
              </a:rPr>
              <a:t>Power Control </a:t>
            </a:r>
            <a:r>
              <a:rPr lang="en-US" sz="2000" b="0" dirty="0" smtClean="0">
                <a:solidFill>
                  <a:srgbClr val="FF0000"/>
                </a:solidFill>
              </a:rPr>
              <a:t>Unit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6121400" y="1155450"/>
            <a:ext cx="5821362" cy="4635750"/>
          </a:xfrm>
        </p:spPr>
        <p:txBody>
          <a:bodyPr anchor="t" anchorCtr="0">
            <a:normAutofit/>
          </a:bodyPr>
          <a:lstStyle/>
          <a:p>
            <a:endParaRPr 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92081" y="2933325"/>
            <a:ext cx="1080000" cy="1080000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MCV4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220081" y="2843325"/>
            <a:ext cx="1260000" cy="12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MC_CGM</a:t>
            </a:r>
            <a:endParaRPr lang="en-US" sz="1200" b="1" dirty="0"/>
          </a:p>
        </p:txBody>
      </p:sp>
      <p:sp>
        <p:nvSpPr>
          <p:cNvPr id="17" name="Oval 16"/>
          <p:cNvSpPr/>
          <p:nvPr/>
        </p:nvSpPr>
        <p:spPr>
          <a:xfrm>
            <a:off x="8402081" y="1025325"/>
            <a:ext cx="1260000" cy="12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MC_ME</a:t>
            </a:r>
            <a:endParaRPr lang="en-US" sz="1200" b="1" dirty="0"/>
          </a:p>
        </p:txBody>
      </p:sp>
      <p:sp>
        <p:nvSpPr>
          <p:cNvPr id="18" name="Oval 17"/>
          <p:cNvSpPr/>
          <p:nvPr/>
        </p:nvSpPr>
        <p:spPr>
          <a:xfrm>
            <a:off x="6584081" y="2843325"/>
            <a:ext cx="1260000" cy="12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MC_PCU</a:t>
            </a:r>
            <a:endParaRPr lang="en-US" sz="1200" b="1" dirty="0"/>
          </a:p>
        </p:txBody>
      </p:sp>
      <p:sp>
        <p:nvSpPr>
          <p:cNvPr id="19" name="Oval 18"/>
          <p:cNvSpPr/>
          <p:nvPr/>
        </p:nvSpPr>
        <p:spPr>
          <a:xfrm>
            <a:off x="8402081" y="4623050"/>
            <a:ext cx="1260000" cy="12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MC_RGM</a:t>
            </a:r>
            <a:endParaRPr lang="en-US" sz="1200" b="1" dirty="0"/>
          </a:p>
        </p:txBody>
      </p:sp>
      <p:sp>
        <p:nvSpPr>
          <p:cNvPr id="24" name="Down Arrow 23"/>
          <p:cNvSpPr/>
          <p:nvPr/>
        </p:nvSpPr>
        <p:spPr>
          <a:xfrm>
            <a:off x="8797131" y="4013325"/>
            <a:ext cx="469900" cy="60972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>
            <a:off x="7933130" y="3130189"/>
            <a:ext cx="469900" cy="64799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9661133" y="3130187"/>
            <a:ext cx="469900" cy="64799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8797131" y="2285325"/>
            <a:ext cx="469900" cy="64799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7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977900"/>
            <a:ext cx="7153390" cy="53213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MC_CGM - Clock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MC_ME - Mode Entry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MC_RGM - Reset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MC_PCU - Power Control Unit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28" y="977900"/>
            <a:ext cx="4497272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977900"/>
            <a:ext cx="7153390" cy="53213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MC_CGM - Clock Generation Module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28" y="977900"/>
            <a:ext cx="4497272" cy="490219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3"/>
          </p:cNvCxnSpPr>
          <p:nvPr/>
        </p:nvCxnSpPr>
        <p:spPr>
          <a:xfrm flipV="1">
            <a:off x="5157816" y="1244600"/>
            <a:ext cx="5167284" cy="14287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95649" y="2419350"/>
            <a:ext cx="2562167" cy="508000"/>
          </a:xfrm>
          <a:prstGeom prst="rect">
            <a:avLst/>
          </a:prstGeom>
          <a:solidFill>
            <a:srgbClr val="C7D22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System </a:t>
            </a:r>
            <a:r>
              <a:rPr lang="en-US" b="1" dirty="0" smtClean="0"/>
              <a:t>Clock </a:t>
            </a:r>
            <a:r>
              <a:rPr lang="en-US" b="1" dirty="0"/>
              <a:t>Divider</a:t>
            </a:r>
          </a:p>
          <a:p>
            <a:r>
              <a:rPr lang="en-US" b="1" dirty="0"/>
              <a:t>(</a:t>
            </a:r>
            <a:r>
              <a:rPr lang="en-US" b="1" dirty="0" err="1"/>
              <a:t>MC_CGM_SC_DCx</a:t>
            </a:r>
            <a:r>
              <a:rPr lang="en-US" b="1" dirty="0" smtClean="0"/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5157816" y="1638300"/>
            <a:ext cx="5167284" cy="1035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5157816" y="1958975"/>
            <a:ext cx="5167284" cy="714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5157816" y="2155825"/>
            <a:ext cx="5167284" cy="517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5157816" y="2414587"/>
            <a:ext cx="5167284" cy="258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39308" y="3340100"/>
            <a:ext cx="2674851" cy="508000"/>
          </a:xfrm>
          <a:prstGeom prst="rect">
            <a:avLst/>
          </a:prstGeom>
          <a:solidFill>
            <a:srgbClr val="C7D22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Auxiliary Clock Select</a:t>
            </a:r>
          </a:p>
          <a:p>
            <a:r>
              <a:rPr lang="en-US" b="1" dirty="0"/>
              <a:t>(</a:t>
            </a:r>
            <a:r>
              <a:rPr lang="en-US" b="1" dirty="0" err="1"/>
              <a:t>MC_CGM_ACx_SC</a:t>
            </a:r>
            <a:r>
              <a:rPr lang="en-US" b="1" dirty="0"/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5214159" y="2936875"/>
            <a:ext cx="4534881" cy="65722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 flipV="1">
            <a:off x="5214159" y="3393281"/>
            <a:ext cx="4534881" cy="200819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</p:cNvCxnSpPr>
          <p:nvPr/>
        </p:nvCxnSpPr>
        <p:spPr>
          <a:xfrm>
            <a:off x="5214159" y="3594100"/>
            <a:ext cx="4534881" cy="40322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</p:cNvCxnSpPr>
          <p:nvPr/>
        </p:nvCxnSpPr>
        <p:spPr>
          <a:xfrm>
            <a:off x="5214159" y="3594100"/>
            <a:ext cx="4534881" cy="7874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5214159" y="3594100"/>
            <a:ext cx="4336241" cy="157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</p:cNvCxnSpPr>
          <p:nvPr/>
        </p:nvCxnSpPr>
        <p:spPr>
          <a:xfrm>
            <a:off x="5214159" y="3594100"/>
            <a:ext cx="4361641" cy="2228849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3"/>
          </p:cNvCxnSpPr>
          <p:nvPr/>
        </p:nvCxnSpPr>
        <p:spPr>
          <a:xfrm>
            <a:off x="5214159" y="3594100"/>
            <a:ext cx="3663141" cy="11049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</p:cNvCxnSpPr>
          <p:nvPr/>
        </p:nvCxnSpPr>
        <p:spPr>
          <a:xfrm>
            <a:off x="5214159" y="3594100"/>
            <a:ext cx="3879041" cy="1717676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</p:cNvCxnSpPr>
          <p:nvPr/>
        </p:nvCxnSpPr>
        <p:spPr>
          <a:xfrm>
            <a:off x="5214159" y="3594100"/>
            <a:ext cx="3332941" cy="2659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5214159" y="1473199"/>
            <a:ext cx="3097501" cy="212090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</p:cNvCxnSpPr>
          <p:nvPr/>
        </p:nvCxnSpPr>
        <p:spPr>
          <a:xfrm flipV="1">
            <a:off x="5214159" y="2489200"/>
            <a:ext cx="3143091" cy="11049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39306" y="4306888"/>
            <a:ext cx="2674851" cy="508000"/>
          </a:xfrm>
          <a:prstGeom prst="rect">
            <a:avLst/>
          </a:prstGeom>
          <a:solidFill>
            <a:srgbClr val="C7D22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Auxiliary Clock Divider</a:t>
            </a:r>
          </a:p>
          <a:p>
            <a:r>
              <a:rPr lang="en-US" b="1" dirty="0"/>
              <a:t>(</a:t>
            </a:r>
            <a:r>
              <a:rPr lang="en-US" b="1" dirty="0" err="1"/>
              <a:t>MC_CGM_ACx_DCy</a:t>
            </a:r>
            <a:r>
              <a:rPr lang="en-US" b="1" dirty="0"/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4" idx="3"/>
          </p:cNvCxnSpPr>
          <p:nvPr/>
        </p:nvCxnSpPr>
        <p:spPr>
          <a:xfrm flipV="1">
            <a:off x="5214157" y="3478212"/>
            <a:ext cx="4971243" cy="108267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3"/>
          </p:cNvCxnSpPr>
          <p:nvPr/>
        </p:nvCxnSpPr>
        <p:spPr>
          <a:xfrm flipV="1">
            <a:off x="5214157" y="3958433"/>
            <a:ext cx="5122346" cy="60245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</p:cNvCxnSpPr>
          <p:nvPr/>
        </p:nvCxnSpPr>
        <p:spPr>
          <a:xfrm flipV="1">
            <a:off x="5214157" y="4379913"/>
            <a:ext cx="5110943" cy="18097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202754" y="3668713"/>
            <a:ext cx="5122346" cy="89217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3"/>
          </p:cNvCxnSpPr>
          <p:nvPr/>
        </p:nvCxnSpPr>
        <p:spPr>
          <a:xfrm flipV="1">
            <a:off x="5214157" y="3693715"/>
            <a:ext cx="2968222" cy="86717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</p:cNvCxnSpPr>
          <p:nvPr/>
        </p:nvCxnSpPr>
        <p:spPr>
          <a:xfrm>
            <a:off x="5214157" y="4560888"/>
            <a:ext cx="3450822" cy="94853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3"/>
            <a:endCxn id="69" idx="3"/>
          </p:cNvCxnSpPr>
          <p:nvPr/>
        </p:nvCxnSpPr>
        <p:spPr>
          <a:xfrm>
            <a:off x="5214157" y="4560888"/>
            <a:ext cx="4613546" cy="6741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957856" y="2476502"/>
            <a:ext cx="734487" cy="103902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742363" y="4787903"/>
            <a:ext cx="582737" cy="52387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214157" y="4572797"/>
            <a:ext cx="3215131" cy="30559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6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9" grpId="0" animBg="1"/>
      <p:bldP spid="19" grpId="1" animBg="1"/>
      <p:bldP spid="44" grpId="0" animBg="1"/>
      <p:bldP spid="66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516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5064412" cy="48643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MC_CGM - Clock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MC_RGM - Reset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MC_PCU - Power Control Unit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12" y="990350"/>
            <a:ext cx="6568788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5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1028450"/>
            <a:ext cx="11633200" cy="48643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MC_CGM - Clock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rgbClr val="00B050"/>
                </a:solidFill>
              </a:rPr>
              <a:t>Nhóm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điều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khiểm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B050"/>
                </a:solidFill>
              </a:rPr>
              <a:t>Nhóm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thanh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gi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điểu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khiển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smtClean="0">
                <a:solidFill>
                  <a:srgbClr val="00B050"/>
                </a:solidFill>
              </a:rPr>
              <a:t>Peripherals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B050"/>
                </a:solidFill>
              </a:rPr>
              <a:t>Nhóm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thanh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gi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cấu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hình</a:t>
            </a:r>
            <a:r>
              <a:rPr lang="en-US" sz="1800" b="0" dirty="0">
                <a:solidFill>
                  <a:srgbClr val="00B050"/>
                </a:solidFill>
              </a:rPr>
              <a:t> Mode</a:t>
            </a:r>
            <a:endParaRPr lang="en-US" sz="1800" b="0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MC_RGM - Reset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MC_PCU - Power Control Unit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1028450"/>
            <a:ext cx="3530600" cy="48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1028450"/>
            <a:ext cx="8102600" cy="53088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rgbClr val="00B050"/>
                </a:solidFill>
              </a:rPr>
              <a:t>Nhóm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điều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khiểm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Core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1028450"/>
            <a:ext cx="3530600" cy="4889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2341587"/>
            <a:ext cx="8102600" cy="22320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02900" y="1549400"/>
            <a:ext cx="1295400" cy="2044700"/>
          </a:xfrm>
          <a:prstGeom prst="rect">
            <a:avLst/>
          </a:prstGeom>
          <a:noFill/>
          <a:ln w="317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597400" y="2571750"/>
            <a:ext cx="5905500" cy="81915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3320073"/>
            <a:ext cx="8102600" cy="16141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91800" y="3784475"/>
            <a:ext cx="1358900" cy="20067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597400" y="4013200"/>
            <a:ext cx="5994400" cy="7746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3786809"/>
            <a:ext cx="8102600" cy="3058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893300" y="1143250"/>
            <a:ext cx="977900" cy="24801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73900" y="1422352"/>
            <a:ext cx="2806700" cy="297816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89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5816600" cy="48643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MC_CGM - Clock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B050"/>
                </a:solidFill>
              </a:rPr>
              <a:t>Nhóm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thanh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gi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điều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khiểm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smtClean="0">
                <a:solidFill>
                  <a:srgbClr val="00B050"/>
                </a:solidFill>
              </a:rPr>
              <a:t>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rgbClr val="00B050"/>
                </a:solidFill>
              </a:rPr>
              <a:t>Nhóm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điểu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khiển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Peripherals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B050"/>
                </a:solidFill>
              </a:rPr>
              <a:t>Nhóm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thanh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gi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cấu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hình</a:t>
            </a:r>
            <a:r>
              <a:rPr lang="en-US" sz="1800" b="0" dirty="0">
                <a:solidFill>
                  <a:srgbClr val="00B050"/>
                </a:solidFill>
              </a:rPr>
              <a:t> Mode</a:t>
            </a:r>
            <a:endParaRPr lang="en-US" sz="1800" b="0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MC_RGM - Reset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MC_PCU - Power Control Unit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4100" y="990350"/>
            <a:ext cx="5816600" cy="48643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endParaRPr lang="en-US" sz="22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96150" y="1130300"/>
            <a:ext cx="34925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Peripheral Control </a:t>
            </a:r>
            <a:r>
              <a:rPr lang="en-US" sz="2000" b="1" dirty="0" smtClean="0"/>
              <a:t>Register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MC_ME_PCTLx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296150" y="2400175"/>
            <a:ext cx="3492500" cy="2044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Run Peripheral Configuration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MC_ME_RUN_PCy</a:t>
            </a:r>
            <a:r>
              <a:rPr lang="en-US" sz="2000" b="1" dirty="0" smtClean="0"/>
              <a:t>)</a:t>
            </a:r>
          </a:p>
          <a:p>
            <a:pPr algn="ctr"/>
            <a:r>
              <a:rPr lang="en-US" sz="2000" b="1" dirty="0"/>
              <a:t>Low-Power Peripheral Configuration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MC_ME_LP_PCy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296150" y="4813050"/>
            <a:ext cx="34925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Peripheral Status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MC_ME_PSz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786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8140700" cy="53469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 smtClean="0">
                <a:solidFill>
                  <a:srgbClr val="00B050"/>
                </a:solidFill>
              </a:rPr>
              <a:t>Nhóm</a:t>
            </a:r>
            <a:r>
              <a:rPr lang="en-US" sz="1800" u="sng" dirty="0" smtClean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điểu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khiển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Peripherals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8200" y="990350"/>
            <a:ext cx="3492500" cy="48643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endParaRPr lang="en-US" sz="22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58200" y="2441450"/>
            <a:ext cx="34925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Peripheral Control </a:t>
            </a:r>
            <a:r>
              <a:rPr lang="en-US" sz="2000" b="1" dirty="0" smtClean="0"/>
              <a:t>Register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MC_ME_PCTLx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470900" y="3971799"/>
            <a:ext cx="3492500" cy="2044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Run Peripheral Configuration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MC_ME_RUN_PCy</a:t>
            </a:r>
            <a:r>
              <a:rPr lang="en-US" sz="2000" b="1" dirty="0" smtClean="0"/>
              <a:t>)</a:t>
            </a:r>
          </a:p>
          <a:p>
            <a:pPr algn="ctr"/>
            <a:r>
              <a:rPr lang="en-US" sz="2000" b="1" dirty="0"/>
              <a:t>Low-Power Peripheral Configuration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MC_ME_LP_PCy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2441450"/>
            <a:ext cx="8140700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3422525"/>
            <a:ext cx="6127750" cy="3433235"/>
          </a:xfrm>
          <a:prstGeom prst="rect">
            <a:avLst/>
          </a:prstGeom>
        </p:spPr>
      </p:pic>
      <p:sp>
        <p:nvSpPr>
          <p:cNvPr id="9" name="Curved Right Arrow 8"/>
          <p:cNvSpPr/>
          <p:nvPr/>
        </p:nvSpPr>
        <p:spPr>
          <a:xfrm>
            <a:off x="2260600" y="2738312"/>
            <a:ext cx="1003300" cy="3878387"/>
          </a:xfrm>
          <a:prstGeom prst="curv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6781800" y="2931987"/>
            <a:ext cx="571500" cy="207962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61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4648200" cy="53596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 smtClean="0">
                <a:solidFill>
                  <a:srgbClr val="00B050"/>
                </a:solidFill>
              </a:rPr>
              <a:t>Nhóm</a:t>
            </a:r>
            <a:r>
              <a:rPr lang="en-US" sz="1800" u="sng" dirty="0" smtClean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điểu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khiển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Peripherals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8200" y="990350"/>
            <a:ext cx="3492500" cy="9017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endParaRPr lang="en-US" sz="2200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990350"/>
            <a:ext cx="34925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Peripheral Status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MC_ME_PSz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705100"/>
            <a:ext cx="4600575" cy="3124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794000" y="1441200"/>
            <a:ext cx="5664200" cy="150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8075" y="1892050"/>
            <a:ext cx="6985000" cy="39372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endParaRPr lang="en-US" sz="2200" dirty="0"/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err="1" smtClean="0">
                <a:solidFill>
                  <a:schemeClr val="tx1"/>
                </a:solidFill>
              </a:rPr>
              <a:t>Mỗi</a:t>
            </a:r>
            <a:r>
              <a:rPr lang="en-US" sz="2200" dirty="0" smtClean="0">
                <a:solidFill>
                  <a:schemeClr val="tx1"/>
                </a:solidFill>
              </a:rPr>
              <a:t> peripheral </a:t>
            </a:r>
            <a:r>
              <a:rPr lang="en-US" sz="2200" dirty="0" err="1" smtClean="0">
                <a:solidFill>
                  <a:schemeClr val="tx1"/>
                </a:solidFill>
              </a:rPr>
              <a:t>gắn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liền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với</a:t>
            </a:r>
            <a:r>
              <a:rPr lang="en-US" sz="2200" dirty="0" smtClean="0">
                <a:solidFill>
                  <a:schemeClr val="tx1"/>
                </a:solidFill>
              </a:rPr>
              <a:t> 1 </a:t>
            </a:r>
            <a:r>
              <a:rPr lang="en-US" sz="2200" dirty="0" err="1" smtClean="0">
                <a:solidFill>
                  <a:schemeClr val="tx1"/>
                </a:solidFill>
              </a:rPr>
              <a:t>giá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trị</a:t>
            </a:r>
            <a:r>
              <a:rPr lang="en-US" sz="2200" dirty="0" smtClean="0">
                <a:solidFill>
                  <a:schemeClr val="tx1"/>
                </a:solidFill>
              </a:rPr>
              <a:t> index (</a:t>
            </a:r>
            <a:r>
              <a:rPr lang="en-US" sz="2200" dirty="0">
                <a:solidFill>
                  <a:srgbClr val="FF0000"/>
                </a:solidFill>
              </a:rPr>
              <a:t>x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2200" dirty="0" err="1" smtClean="0">
                <a:solidFill>
                  <a:schemeClr val="tx1"/>
                </a:solidFill>
              </a:rPr>
              <a:t>trong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thanh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err="1" smtClean="0">
                <a:solidFill>
                  <a:schemeClr val="tx1"/>
                </a:solidFill>
              </a:rPr>
              <a:t>gi</a:t>
            </a:r>
            <a:r>
              <a:rPr lang="en-US" sz="2200" dirty="0" smtClean="0"/>
              <a:t> </a:t>
            </a:r>
            <a:r>
              <a:rPr lang="en-US" sz="2200" dirty="0" err="1" smtClean="0"/>
              <a:t>PCTL</a:t>
            </a:r>
            <a:r>
              <a:rPr lang="en-US" sz="2200" dirty="0" err="1">
                <a:solidFill>
                  <a:srgbClr val="FF0000"/>
                </a:solidFill>
              </a:rPr>
              <a:t>x</a:t>
            </a:r>
            <a:r>
              <a:rPr lang="en-US" sz="2200" dirty="0" smtClean="0"/>
              <a:t> control </a:t>
            </a:r>
            <a:r>
              <a:rPr lang="en-US" sz="2200" dirty="0" err="1" smtClean="0"/>
              <a:t>nó</a:t>
            </a:r>
            <a:r>
              <a:rPr lang="en-US" sz="2200" dirty="0" smtClean="0"/>
              <a:t>.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endParaRPr lang="en-US" sz="2200" dirty="0"/>
          </a:p>
          <a:p>
            <a:r>
              <a:rPr lang="en-US" sz="2200" dirty="0" smtClean="0"/>
              <a:t>Status bit </a:t>
            </a:r>
            <a:r>
              <a:rPr lang="en-US" sz="2200" dirty="0" err="1" smtClean="0"/>
              <a:t>của</a:t>
            </a:r>
            <a:r>
              <a:rPr lang="en-US" sz="2200" dirty="0" smtClean="0"/>
              <a:t> peripheral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thanh</a:t>
            </a:r>
            <a:r>
              <a:rPr lang="en-US" sz="2200" dirty="0" smtClean="0"/>
              <a:t> </a:t>
            </a:r>
            <a:r>
              <a:rPr lang="en-US" sz="2200" dirty="0" err="1" smtClean="0"/>
              <a:t>gi</a:t>
            </a:r>
            <a:r>
              <a:rPr lang="en-US" sz="2200" dirty="0" smtClean="0"/>
              <a:t> Status.</a:t>
            </a:r>
          </a:p>
          <a:p>
            <a:endParaRPr lang="en-US" sz="2200" dirty="0" smtClean="0"/>
          </a:p>
          <a:p>
            <a:r>
              <a:rPr lang="en-US" sz="2200" dirty="0"/>
              <a:t>Offset of </a:t>
            </a:r>
            <a:r>
              <a:rPr lang="en-US" sz="2200" dirty="0" smtClean="0"/>
              <a:t>MC_ME_PS</a:t>
            </a:r>
          </a:p>
          <a:p>
            <a:r>
              <a:rPr lang="en-US" sz="2200" dirty="0" smtClean="0"/>
              <a:t>= (</a:t>
            </a:r>
            <a:r>
              <a:rPr lang="en-US" sz="2200" dirty="0" smtClean="0">
                <a:solidFill>
                  <a:srgbClr val="FF0000"/>
                </a:solidFill>
              </a:rPr>
              <a:t>x</a:t>
            </a:r>
            <a:r>
              <a:rPr lang="en-US" sz="2200" dirty="0"/>
              <a:t> &gt;&gt; 5) * </a:t>
            </a:r>
            <a:r>
              <a:rPr lang="en-US" sz="2200" dirty="0" smtClean="0"/>
              <a:t>MC_ME_PS_OFFSET_U32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err="1" smtClean="0">
                <a:solidFill>
                  <a:schemeClr val="tx1"/>
                </a:solidFill>
              </a:rPr>
              <a:t>Vị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trí</a:t>
            </a:r>
            <a:r>
              <a:rPr lang="en-US" sz="2200" dirty="0" smtClean="0">
                <a:solidFill>
                  <a:schemeClr val="tx1"/>
                </a:solidFill>
              </a:rPr>
              <a:t> Status bit</a:t>
            </a:r>
          </a:p>
          <a:p>
            <a:r>
              <a:rPr lang="en-US" sz="2200" dirty="0" smtClean="0"/>
              <a:t>= 0x1 &lt;&lt; (</a:t>
            </a:r>
            <a:r>
              <a:rPr lang="en-US" sz="2200" dirty="0" smtClean="0">
                <a:solidFill>
                  <a:srgbClr val="FF0000"/>
                </a:solidFill>
              </a:rPr>
              <a:t>x</a:t>
            </a:r>
            <a:r>
              <a:rPr lang="en-US" sz="2200" dirty="0" smtClean="0"/>
              <a:t> &amp; 0x1F)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8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11633200" cy="48643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MC_CGM - Clock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B050"/>
                </a:solidFill>
              </a:rPr>
              <a:t>Nhóm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thanh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gi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điều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khiểm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smtClean="0">
                <a:solidFill>
                  <a:srgbClr val="00B050"/>
                </a:solidFill>
              </a:rPr>
              <a:t>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B050"/>
                </a:solidFill>
              </a:rPr>
              <a:t>Nhóm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thanh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gi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điểu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err="1">
                <a:solidFill>
                  <a:srgbClr val="00B050"/>
                </a:solidFill>
              </a:rPr>
              <a:t>khiển</a:t>
            </a:r>
            <a:r>
              <a:rPr lang="en-US" sz="1800" b="0" dirty="0">
                <a:solidFill>
                  <a:srgbClr val="00B050"/>
                </a:solidFill>
              </a:rPr>
              <a:t> </a:t>
            </a:r>
            <a:r>
              <a:rPr lang="en-US" sz="1800" b="0" dirty="0" smtClean="0">
                <a:solidFill>
                  <a:srgbClr val="00B050"/>
                </a:solidFill>
              </a:rPr>
              <a:t>Peripherals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rgbClr val="00B050"/>
                </a:solidFill>
              </a:rPr>
              <a:t>Nhóm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cấu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hình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Mode</a:t>
            </a:r>
          </a:p>
          <a:p>
            <a:r>
              <a:rPr lang="en-US" sz="1800" dirty="0" smtClean="0">
                <a:solidFill>
                  <a:schemeClr val="accent5"/>
                </a:solidFill>
              </a:rPr>
              <a:t>      MC_ME_&lt;</a:t>
            </a:r>
            <a:r>
              <a:rPr lang="en-US" sz="1800" dirty="0" err="1" smtClean="0">
                <a:solidFill>
                  <a:schemeClr val="accent5"/>
                </a:solidFill>
              </a:rPr>
              <a:t>ModeName</a:t>
            </a:r>
            <a:r>
              <a:rPr lang="en-US" sz="1800" dirty="0" smtClean="0">
                <a:solidFill>
                  <a:schemeClr val="accent5"/>
                </a:solidFill>
              </a:rPr>
              <a:t>&gt;_MC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   MC_ME_MCTL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MC_RGM - Reset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MC_PCU - Power Control Unit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42200" y="1651000"/>
            <a:ext cx="3530600" cy="1562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Setup </a:t>
            </a:r>
            <a:r>
              <a:rPr lang="en-US" sz="2000" b="1" dirty="0" err="1" smtClean="0"/>
              <a:t>cấu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Clock </a:t>
            </a:r>
            <a:r>
              <a:rPr lang="en-US" sz="2000" b="1" dirty="0" err="1" smtClean="0"/>
              <a:t>trên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mỗi</a:t>
            </a:r>
            <a:r>
              <a:rPr lang="en-US" sz="2000" b="1" dirty="0" smtClean="0"/>
              <a:t> MODE (System Clock, ON/OFF Clock Source)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442200" y="3752850"/>
            <a:ext cx="3530600" cy="1562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Control </a:t>
            </a:r>
            <a:r>
              <a:rPr lang="en-US" sz="2000" b="1" dirty="0" err="1" smtClean="0"/>
              <a:t>việc</a:t>
            </a:r>
            <a:r>
              <a:rPr lang="en-US" sz="2000" b="1" dirty="0" smtClean="0"/>
              <a:t> Apply MODE</a:t>
            </a:r>
            <a:endParaRPr lang="en-US" sz="2000" b="1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V="1">
            <a:off x="3733800" y="2432050"/>
            <a:ext cx="3708400" cy="15938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2349500" y="4356100"/>
            <a:ext cx="5092700" cy="1778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4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11633200" cy="48643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 smtClean="0">
                <a:solidFill>
                  <a:srgbClr val="00B050"/>
                </a:solidFill>
              </a:rPr>
              <a:t>Nhóm</a:t>
            </a:r>
            <a:r>
              <a:rPr lang="en-US" sz="1800" u="sng" dirty="0" smtClean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cấu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hình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Mode</a:t>
            </a:r>
          </a:p>
          <a:p>
            <a:r>
              <a:rPr lang="en-US" sz="1800" dirty="0" smtClean="0">
                <a:solidFill>
                  <a:schemeClr val="accent5"/>
                </a:solidFill>
              </a:rPr>
              <a:t>      MC_ME_&lt;</a:t>
            </a:r>
            <a:r>
              <a:rPr lang="en-US" sz="1800" dirty="0" err="1" smtClean="0">
                <a:solidFill>
                  <a:schemeClr val="accent5"/>
                </a:solidFill>
              </a:rPr>
              <a:t>ModeName</a:t>
            </a:r>
            <a:r>
              <a:rPr lang="en-US" sz="1800" dirty="0" smtClean="0">
                <a:solidFill>
                  <a:schemeClr val="accent5"/>
                </a:solidFill>
              </a:rPr>
              <a:t>&gt;_MC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MC_ME_MCTL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990350"/>
            <a:ext cx="7556500" cy="58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26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11633200" cy="53342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 smtClean="0">
                <a:solidFill>
                  <a:srgbClr val="00B050"/>
                </a:solidFill>
              </a:rPr>
              <a:t>Nhóm</a:t>
            </a:r>
            <a:r>
              <a:rPr lang="en-US" sz="1800" u="sng" dirty="0" smtClean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cấu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hình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Mode</a:t>
            </a:r>
          </a:p>
          <a:p>
            <a:r>
              <a:rPr lang="en-US" sz="1800" dirty="0" smtClean="0">
                <a:solidFill>
                  <a:schemeClr val="accent5"/>
                </a:solidFill>
              </a:rPr>
              <a:t>   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MC_ME_&lt;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ModeName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&gt;_MC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   </a:t>
            </a:r>
            <a:r>
              <a:rPr lang="en-US" sz="1800" dirty="0" smtClean="0">
                <a:solidFill>
                  <a:schemeClr val="accent5"/>
                </a:solidFill>
              </a:rPr>
              <a:t>MC_ME_MCTL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5181600"/>
            <a:ext cx="97536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75" y="990350"/>
            <a:ext cx="3933825" cy="3943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3524125"/>
            <a:ext cx="4438650" cy="609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32200" y="2476500"/>
            <a:ext cx="4384675" cy="30226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00400" y="3835400"/>
            <a:ext cx="4816475" cy="16637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17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1155450"/>
            <a:ext cx="5821362" cy="51310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MC_CGM - Clock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MC_ME - Mode Entry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MC_RGM - Reset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MC_PCU - Power Control Unit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6121400" y="1155450"/>
            <a:ext cx="5821362" cy="4635750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RESET </a:t>
            </a:r>
            <a:r>
              <a:rPr lang="en-US" sz="2000" b="0" dirty="0">
                <a:solidFill>
                  <a:schemeClr val="tx1"/>
                </a:solidFill>
              </a:rPr>
              <a:t>management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Conversion of reset events to SAFE mode or interrupt request </a:t>
            </a:r>
            <a:r>
              <a:rPr lang="en-US" sz="2000" b="0" dirty="0" smtClean="0">
                <a:solidFill>
                  <a:schemeClr val="tx1"/>
                </a:solidFill>
              </a:rPr>
              <a:t>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Configurable </a:t>
            </a:r>
            <a:r>
              <a:rPr lang="en-US" sz="2000" b="0" dirty="0">
                <a:solidFill>
                  <a:schemeClr val="tx1"/>
                </a:solidFill>
              </a:rPr>
              <a:t>escalation of recurring 'functional' resets to 'destructive' reset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Configurable </a:t>
            </a:r>
            <a:r>
              <a:rPr lang="en-US" sz="2000" b="0" dirty="0">
                <a:solidFill>
                  <a:schemeClr val="tx1"/>
                </a:solidFill>
              </a:rPr>
              <a:t>escalation of recurring 'destructive' resets to keep chip in reset state until next power-on reset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56" y="1539750"/>
            <a:ext cx="5734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8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9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1057" y="1276892"/>
            <a:ext cx="9928933" cy="474508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Mục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đích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đối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tượng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quan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cứng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MCU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Autosar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MCU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Driver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Tips, Tricks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Câu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hỏi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980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1041150"/>
            <a:ext cx="11650662" cy="485165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.2 </a:t>
            </a:r>
            <a:r>
              <a:rPr lang="en-US" dirty="0" smtClean="0">
                <a:solidFill>
                  <a:srgbClr val="FFAD00"/>
                </a:solidFill>
              </a:rPr>
              <a:t>IPV_MCV4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  <a:p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MC_CGM - Clock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MC_ME - Mode Entry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MC_RGM - Reset Generation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MC_PCU - Power Control Unit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3863975"/>
            <a:ext cx="9658350" cy="2028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863975"/>
            <a:ext cx="2292350" cy="1917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Domain Status Register</a:t>
            </a:r>
          </a:p>
          <a:p>
            <a:pPr algn="ctr"/>
            <a:r>
              <a:rPr lang="en-US" b="1" dirty="0"/>
              <a:t>(MC_PCU_PSTAT)</a:t>
            </a:r>
          </a:p>
        </p:txBody>
      </p:sp>
    </p:spTree>
    <p:extLst>
      <p:ext uri="{BB962C8B-B14F-4D97-AF65-F5344CB8AC3E}">
        <p14:creationId xmlns:p14="http://schemas.microsoft.com/office/powerpoint/2010/main" val="1027066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1003300"/>
            <a:ext cx="7506957" cy="53086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.3 </a:t>
            </a:r>
            <a:r>
              <a:rPr lang="en-US" dirty="0" smtClean="0">
                <a:solidFill>
                  <a:srgbClr val="FFAD00"/>
                </a:solidFill>
              </a:rPr>
              <a:t>IPV_CMU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smtClean="0"/>
              <a:t>clock</a:t>
            </a:r>
            <a:endParaRPr lang="en-US" dirty="0">
              <a:solidFill>
                <a:srgbClr val="FFAD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35" y="4216399"/>
            <a:ext cx="2409825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97" y="1003300"/>
            <a:ext cx="4143703" cy="32130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35866" y="2755900"/>
            <a:ext cx="3035300" cy="596900"/>
          </a:xfrm>
          <a:prstGeom prst="rect">
            <a:avLst/>
          </a:prstGeom>
          <a:solidFill>
            <a:srgbClr val="C7D22D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Enable/Disable CMU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RCDIV bits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71166" y="3187700"/>
            <a:ext cx="3699834" cy="147320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71166" y="2311400"/>
            <a:ext cx="4842834" cy="596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35866" y="3790950"/>
            <a:ext cx="3035300" cy="596900"/>
          </a:xfrm>
          <a:prstGeom prst="rect">
            <a:avLst/>
          </a:prstGeom>
          <a:solidFill>
            <a:srgbClr val="C7D22D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</a:t>
            </a:r>
            <a:r>
              <a:rPr lang="en-US" dirty="0" smtClean="0">
                <a:solidFill>
                  <a:schemeClr val="tx1"/>
                </a:solidFill>
              </a:rPr>
              <a:t>“High </a:t>
            </a:r>
            <a:r>
              <a:rPr lang="en-US" dirty="0">
                <a:solidFill>
                  <a:schemeClr val="tx1"/>
                </a:solidFill>
              </a:rPr>
              <a:t>Frequency reference </a:t>
            </a:r>
            <a:r>
              <a:rPr lang="en-US" dirty="0" smtClean="0">
                <a:solidFill>
                  <a:schemeClr val="tx1"/>
                </a:solidFill>
              </a:rPr>
              <a:t>value”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571166" y="4216399"/>
            <a:ext cx="3699834" cy="79375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71166" y="2755900"/>
            <a:ext cx="4307681" cy="11779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35866" y="4826000"/>
            <a:ext cx="3035300" cy="596900"/>
          </a:xfrm>
          <a:prstGeom prst="rect">
            <a:avLst/>
          </a:prstGeom>
          <a:solidFill>
            <a:srgbClr val="C7D22D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</a:t>
            </a:r>
            <a:r>
              <a:rPr lang="en-US" dirty="0" smtClean="0">
                <a:solidFill>
                  <a:schemeClr val="tx1"/>
                </a:solidFill>
              </a:rPr>
              <a:t>“Low </a:t>
            </a:r>
            <a:r>
              <a:rPr lang="en-US" dirty="0">
                <a:solidFill>
                  <a:schemeClr val="tx1"/>
                </a:solidFill>
              </a:rPr>
              <a:t>Frequency reference </a:t>
            </a:r>
            <a:r>
              <a:rPr lang="en-US" dirty="0" smtClean="0">
                <a:solidFill>
                  <a:schemeClr val="tx1"/>
                </a:solidFill>
              </a:rPr>
              <a:t>value”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571166" y="5175249"/>
            <a:ext cx="369983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71166" y="3790950"/>
            <a:ext cx="4307681" cy="1219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35866" y="5892799"/>
            <a:ext cx="3035300" cy="596900"/>
          </a:xfrm>
          <a:prstGeom prst="rect">
            <a:avLst/>
          </a:prstGeom>
          <a:solidFill>
            <a:srgbClr val="C7D22D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CMU Interrupt Status Register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71166" y="5340350"/>
            <a:ext cx="3699834" cy="9715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71166" y="2867024"/>
            <a:ext cx="5398292" cy="31337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969460" y="1684337"/>
            <a:ext cx="1066800" cy="2143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3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2" grpId="0" animBg="1"/>
      <p:bldP spid="28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1016000"/>
            <a:ext cx="9013842" cy="52959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.4 </a:t>
            </a:r>
            <a:r>
              <a:rPr lang="en-US" dirty="0" smtClean="0">
                <a:solidFill>
                  <a:srgbClr val="FFAD00"/>
                </a:solidFill>
              </a:rPr>
              <a:t>IPV_PCC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</a:rPr>
              <a:t>Chỉ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có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trên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Kinetis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Provides Peripheral Clock </a:t>
            </a:r>
            <a:r>
              <a:rPr lang="en-US" b="0" dirty="0" smtClean="0">
                <a:solidFill>
                  <a:schemeClr val="tx1"/>
                </a:solidFill>
              </a:rPr>
              <a:t>Controller: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880" y="1016000"/>
            <a:ext cx="2636820" cy="483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4" y="2520950"/>
            <a:ext cx="6199211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6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1028700"/>
            <a:ext cx="9263062" cy="53086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.5 </a:t>
            </a:r>
            <a:r>
              <a:rPr lang="en-US" dirty="0" smtClean="0">
                <a:solidFill>
                  <a:srgbClr val="FFAD00"/>
                </a:solidFill>
              </a:rPr>
              <a:t>IPV_SCG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Chỉ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có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trên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Kinetis</a:t>
            </a:r>
            <a:endParaRPr lang="en-US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Provides </a:t>
            </a: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system clocks of the MCU:</a:t>
            </a:r>
          </a:p>
          <a:p>
            <a:endParaRPr lang="en-US" dirty="0">
              <a:solidFill>
                <a:srgbClr val="FFAD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0" y="1028700"/>
            <a:ext cx="2387600" cy="4853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02" y="2489200"/>
            <a:ext cx="431021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0038" y="1028700"/>
            <a:ext cx="9263062" cy="53086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.5 </a:t>
            </a:r>
            <a:r>
              <a:rPr lang="en-US" dirty="0" smtClean="0">
                <a:solidFill>
                  <a:srgbClr val="FFAD00"/>
                </a:solidFill>
              </a:rPr>
              <a:t>IPV_SCG (</a:t>
            </a:r>
            <a:r>
              <a:rPr lang="en-US" dirty="0" err="1" smtClean="0">
                <a:solidFill>
                  <a:srgbClr val="FFAD00"/>
                </a:solidFill>
              </a:rPr>
              <a:t>tiếp</a:t>
            </a:r>
            <a:r>
              <a:rPr lang="en-US" dirty="0" smtClean="0">
                <a:solidFill>
                  <a:srgbClr val="FFAD00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0" y="1028700"/>
            <a:ext cx="2387600" cy="4853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93" y="1028700"/>
            <a:ext cx="5946108" cy="53086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061253" y="2024743"/>
            <a:ext cx="1259632" cy="72778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83151" y="1334278"/>
            <a:ext cx="2578102" cy="78377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83150" y="1642188"/>
            <a:ext cx="2578102" cy="63448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83149" y="2024743"/>
            <a:ext cx="2578103" cy="60649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>
            <a:off x="6736702" y="1726164"/>
            <a:ext cx="3324551" cy="66247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0061252" y="2741944"/>
            <a:ext cx="1889448" cy="23326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662057" y="2858576"/>
            <a:ext cx="3399195" cy="14148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061252" y="2975209"/>
            <a:ext cx="1527368" cy="2438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50107" y="3688492"/>
            <a:ext cx="1527368" cy="2438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050107" y="4390631"/>
            <a:ext cx="1527368" cy="243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050107" y="5101013"/>
            <a:ext cx="1527368" cy="24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050107" y="3439068"/>
            <a:ext cx="1527368" cy="2438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050107" y="4152058"/>
            <a:ext cx="1527368" cy="2438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50107" y="4858249"/>
            <a:ext cx="1527368" cy="243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050107" y="5575440"/>
            <a:ext cx="1527368" cy="24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09322" y="3097135"/>
            <a:ext cx="5440785" cy="117628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61249" y="3560994"/>
            <a:ext cx="5188858" cy="53808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77613" y="1825900"/>
            <a:ext cx="5661349" cy="19845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9" idx="1"/>
          </p:cNvCxnSpPr>
          <p:nvPr/>
        </p:nvCxnSpPr>
        <p:spPr>
          <a:xfrm>
            <a:off x="4374506" y="1888703"/>
            <a:ext cx="5675601" cy="238528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378128" y="1314601"/>
            <a:ext cx="5660834" cy="3197956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0" idx="1"/>
          </p:cNvCxnSpPr>
          <p:nvPr/>
        </p:nvCxnSpPr>
        <p:spPr>
          <a:xfrm>
            <a:off x="4355837" y="1380931"/>
            <a:ext cx="5694270" cy="359924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5" idx="1"/>
          </p:cNvCxnSpPr>
          <p:nvPr/>
        </p:nvCxnSpPr>
        <p:spPr>
          <a:xfrm>
            <a:off x="6210041" y="1642188"/>
            <a:ext cx="3840066" cy="35807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1" idx="1"/>
          </p:cNvCxnSpPr>
          <p:nvPr/>
        </p:nvCxnSpPr>
        <p:spPr>
          <a:xfrm>
            <a:off x="5281127" y="1530220"/>
            <a:ext cx="4768980" cy="41671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053734" y="3198180"/>
            <a:ext cx="1527368" cy="243852"/>
          </a:xfrm>
          <a:prstGeom prst="rect">
            <a:avLst/>
          </a:prstGeom>
          <a:noFill/>
          <a:ln>
            <a:solidFill>
              <a:srgbClr val="54933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047000" y="3918644"/>
            <a:ext cx="1527368" cy="243852"/>
          </a:xfrm>
          <a:prstGeom prst="rect">
            <a:avLst/>
          </a:prstGeom>
          <a:noFill/>
          <a:ln>
            <a:solidFill>
              <a:srgbClr val="54933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050106" y="4630890"/>
            <a:ext cx="1527368" cy="243852"/>
          </a:xfrm>
          <a:prstGeom prst="rect">
            <a:avLst/>
          </a:prstGeom>
          <a:noFill/>
          <a:ln>
            <a:solidFill>
              <a:srgbClr val="54933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053219" y="5333794"/>
            <a:ext cx="1527368" cy="243852"/>
          </a:xfrm>
          <a:prstGeom prst="rect">
            <a:avLst/>
          </a:prstGeom>
          <a:noFill/>
          <a:ln>
            <a:solidFill>
              <a:srgbClr val="54933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58" idx="1"/>
          </p:cNvCxnSpPr>
          <p:nvPr/>
        </p:nvCxnSpPr>
        <p:spPr>
          <a:xfrm flipV="1">
            <a:off x="7314943" y="3320106"/>
            <a:ext cx="2738791" cy="881372"/>
          </a:xfrm>
          <a:prstGeom prst="straightConnector1">
            <a:avLst/>
          </a:prstGeom>
          <a:ln w="25400">
            <a:solidFill>
              <a:srgbClr val="549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9" idx="1"/>
          </p:cNvCxnSpPr>
          <p:nvPr/>
        </p:nvCxnSpPr>
        <p:spPr>
          <a:xfrm>
            <a:off x="7303797" y="3646921"/>
            <a:ext cx="2743203" cy="393649"/>
          </a:xfrm>
          <a:prstGeom prst="straightConnector1">
            <a:avLst/>
          </a:prstGeom>
          <a:ln w="25400">
            <a:solidFill>
              <a:srgbClr val="549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0" idx="1"/>
          </p:cNvCxnSpPr>
          <p:nvPr/>
        </p:nvCxnSpPr>
        <p:spPr>
          <a:xfrm>
            <a:off x="7307425" y="3101172"/>
            <a:ext cx="2742681" cy="1651644"/>
          </a:xfrm>
          <a:prstGeom prst="straightConnector1">
            <a:avLst/>
          </a:prstGeom>
          <a:ln w="25400">
            <a:solidFill>
              <a:srgbClr val="549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1" idx="1"/>
          </p:cNvCxnSpPr>
          <p:nvPr/>
        </p:nvCxnSpPr>
        <p:spPr>
          <a:xfrm>
            <a:off x="7307425" y="2537926"/>
            <a:ext cx="2745794" cy="2917794"/>
          </a:xfrm>
          <a:prstGeom prst="straightConnector1">
            <a:avLst/>
          </a:prstGeom>
          <a:ln w="25400">
            <a:solidFill>
              <a:srgbClr val="549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86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8" grpId="0" animBg="1"/>
      <p:bldP spid="59" grpId="0" animBg="1"/>
      <p:bldP spid="60" grpId="0" animBg="1"/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029061"/>
            <a:ext cx="7839823" cy="53213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rgbClr val="FFAD00"/>
                </a:solidFill>
              </a:rPr>
              <a:t>3</a:t>
            </a:r>
            <a:r>
              <a:rPr lang="en-US" dirty="0" smtClean="0">
                <a:solidFill>
                  <a:srgbClr val="FFAD00"/>
                </a:solidFill>
              </a:rPr>
              <a:t>.6 </a:t>
            </a:r>
            <a:r>
              <a:rPr lang="en-US" dirty="0" smtClean="0">
                <a:solidFill>
                  <a:srgbClr val="FFAD00"/>
                </a:solidFill>
              </a:rPr>
              <a:t>IPV_SMC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SMC is responsible for sequencing the system into and out of all low-power Stop and Run modes.</a:t>
            </a:r>
          </a:p>
          <a:p>
            <a:endParaRPr lang="en-US" dirty="0">
              <a:solidFill>
                <a:srgbClr val="FFAD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623" y="1029061"/>
            <a:ext cx="3807891" cy="31238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94373"/>
            <a:ext cx="9715500" cy="15906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3385705"/>
            <a:ext cx="9658350" cy="20320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408023" y="2590980"/>
            <a:ext cx="3866606" cy="51798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08023" y="3017520"/>
            <a:ext cx="3866606" cy="14675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709510"/>
            <a:ext cx="9658350" cy="192273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5408023" y="3385705"/>
            <a:ext cx="3866606" cy="1016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" y="4884702"/>
            <a:ext cx="9829800" cy="116205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5408023" y="3862352"/>
            <a:ext cx="3866606" cy="14378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47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9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1057" y="1276892"/>
            <a:ext cx="9928933" cy="474508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Mục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đích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quan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cứng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MCU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Giới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thiệu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Autosar</a:t>
            </a:r>
            <a:r>
              <a:rPr lang="en-US" sz="2800" dirty="0">
                <a:solidFill>
                  <a:schemeClr val="bg1"/>
                </a:solidFill>
              </a:rPr>
              <a:t> MCU Driver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Tips, Tricks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Câu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hỏi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8419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99523" y="1000866"/>
            <a:ext cx="3719127" cy="48855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MCU High Level Driver</a:t>
            </a:r>
            <a:r>
              <a:rPr lang="en-US" b="1" dirty="0" smtClean="0"/>
              <a:t>: </a:t>
            </a:r>
            <a:r>
              <a:rPr lang="en-US" dirty="0" smtClean="0"/>
              <a:t>Implement </a:t>
            </a:r>
            <a:r>
              <a:rPr lang="en-US" dirty="0" err="1" smtClean="0"/>
              <a:t>các</a:t>
            </a:r>
            <a:r>
              <a:rPr lang="en-US" dirty="0" smtClean="0"/>
              <a:t> APIs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err="1" smtClean="0"/>
              <a:t>Autosar</a:t>
            </a:r>
            <a:r>
              <a:rPr lang="en-US" b="1" dirty="0" smtClean="0"/>
              <a:t> </a:t>
            </a:r>
            <a:r>
              <a:rPr lang="en-US" dirty="0" err="1" smtClean="0"/>
              <a:t>và</a:t>
            </a:r>
            <a:r>
              <a:rPr lang="en-US" b="1" dirty="0"/>
              <a:t> Non- </a:t>
            </a:r>
            <a:r>
              <a:rPr lang="en-US" b="1" dirty="0" err="1" smtClean="0"/>
              <a:t>Autosar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MCU IP Wrapper</a:t>
            </a:r>
            <a:r>
              <a:rPr lang="en-US" b="1" dirty="0" smtClean="0"/>
              <a:t>:            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2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b="1" dirty="0" smtClean="0"/>
              <a:t>HLD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 smtClean="0"/>
              <a:t>IPVault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MCU IP Vault</a:t>
            </a:r>
            <a:r>
              <a:rPr lang="en-US" b="1" dirty="0" smtClean="0"/>
              <a:t>:       </a:t>
            </a:r>
            <a:r>
              <a:rPr lang="en-US" dirty="0" smtClean="0"/>
              <a:t>Implement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HW module.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MCU Plugin</a:t>
            </a:r>
            <a:r>
              <a:rPr lang="en-US" b="1" dirty="0" smtClean="0"/>
              <a:t>:            </a:t>
            </a:r>
            <a:r>
              <a:rPr lang="en-US" dirty="0" smtClean="0"/>
              <a:t>Implement </a:t>
            </a:r>
            <a:r>
              <a:rPr lang="en-US" dirty="0" err="1" smtClean="0"/>
              <a:t>các</a:t>
            </a:r>
            <a:r>
              <a:rPr lang="en-US" dirty="0" smtClean="0"/>
              <a:t> file template,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6685" y="12482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50" y="1000865"/>
            <a:ext cx="7935225" cy="48855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67251" y="1248228"/>
            <a:ext cx="5067300" cy="9901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429000" y="1162050"/>
            <a:ext cx="1238251" cy="581252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67251" y="2705100"/>
            <a:ext cx="5067300" cy="1057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2686050" y="2314575"/>
            <a:ext cx="1981201" cy="91916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81525" y="4286250"/>
            <a:ext cx="7172325" cy="1600200"/>
          </a:xfrm>
          <a:prstGeom prst="rect">
            <a:avLst/>
          </a:prstGeom>
          <a:noFill/>
          <a:ln>
            <a:solidFill>
              <a:srgbClr val="F3540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2276475" y="3467100"/>
            <a:ext cx="2305050" cy="1619250"/>
          </a:xfrm>
          <a:prstGeom prst="straightConnector1">
            <a:avLst/>
          </a:prstGeom>
          <a:ln w="31750">
            <a:solidFill>
              <a:srgbClr val="F354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34575" y="1381125"/>
            <a:ext cx="2028825" cy="2305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 flipV="1">
            <a:off x="2152650" y="2533650"/>
            <a:ext cx="7781925" cy="23336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92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99523" y="1000865"/>
            <a:ext cx="3719127" cy="5352309"/>
          </a:xfrm>
        </p:spPr>
        <p:txBody>
          <a:bodyPr>
            <a:normAutofit/>
          </a:bodyPr>
          <a:lstStyle/>
          <a:p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driver: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6685" y="12482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50" y="1000865"/>
            <a:ext cx="7935225" cy="48855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67251" y="1248228"/>
            <a:ext cx="5067300" cy="9901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7251" y="2705100"/>
            <a:ext cx="5067300" cy="1057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81525" y="4286250"/>
            <a:ext cx="7172325" cy="1600200"/>
          </a:xfrm>
          <a:prstGeom prst="rect">
            <a:avLst/>
          </a:prstGeom>
          <a:noFill/>
          <a:ln>
            <a:solidFill>
              <a:srgbClr val="F3540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34575" y="1381125"/>
            <a:ext cx="2028825" cy="2305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22" y="1381125"/>
            <a:ext cx="958228" cy="5427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41955" y="1753876"/>
            <a:ext cx="539295" cy="293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81250" y="1729470"/>
            <a:ext cx="2286002" cy="171405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279338" y="3233737"/>
            <a:ext cx="2386105" cy="328809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70537" y="6392548"/>
            <a:ext cx="523402" cy="1851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65461" y="6678337"/>
            <a:ext cx="523402" cy="1851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3"/>
          </p:cNvCxnSpPr>
          <p:nvPr/>
        </p:nvCxnSpPr>
        <p:spPr>
          <a:xfrm flipH="1">
            <a:off x="2288863" y="3216653"/>
            <a:ext cx="2415881" cy="355425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  <a:endCxn id="29" idx="3"/>
          </p:cNvCxnSpPr>
          <p:nvPr/>
        </p:nvCxnSpPr>
        <p:spPr>
          <a:xfrm flipH="1" flipV="1">
            <a:off x="2424989" y="3800693"/>
            <a:ext cx="2156536" cy="1285657"/>
          </a:xfrm>
          <a:prstGeom prst="straightConnector1">
            <a:avLst/>
          </a:prstGeom>
          <a:ln w="31750">
            <a:solidFill>
              <a:srgbClr val="F354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</p:cNvCxnSpPr>
          <p:nvPr/>
        </p:nvCxnSpPr>
        <p:spPr>
          <a:xfrm flipH="1">
            <a:off x="2288864" y="2533650"/>
            <a:ext cx="7645711" cy="37011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24887" y="2148106"/>
            <a:ext cx="800102" cy="3305174"/>
          </a:xfrm>
          <a:prstGeom prst="rect">
            <a:avLst/>
          </a:prstGeom>
          <a:noFill/>
          <a:ln>
            <a:solidFill>
              <a:srgbClr val="F3540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94709" y="6006637"/>
            <a:ext cx="600134" cy="3859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01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  <p:bldP spid="19" grpId="0" animBg="1"/>
      <p:bldP spid="14" grpId="0" animBg="1"/>
      <p:bldP spid="29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99523" y="991341"/>
            <a:ext cx="11663021" cy="5790459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292" y="1486764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B050"/>
                </a:solidFill>
              </a:rPr>
              <a:t>Mcu_Init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292" y="1920481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Mcu_InitRamSection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5386" y="5833260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Mcu_InitClock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6288" y="2351634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Mcu_GetPllStatus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6288" y="2787912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Mcu_DistributePllClock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6288" y="3230827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Mcu_GetResetReason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6288" y="3663467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Mcu_GetResetRawValue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5387" y="4096658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Mcu_PerformReset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6288" y="4535749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Mcu_SetMode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5386" y="4961528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Mcu_GetRamState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63" y="3659948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Mcu_Ipw_GetResetRawValue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855386" y="5397394"/>
            <a:ext cx="1971669" cy="26669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Mcu_GetVersionInfo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11363" y="4098264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Mcu_Ipw_PerformReset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511363" y="4534236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Mcu_Ipw_SetMode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511363" y="4966781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Mcu_Ipw_GetRamState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511363" y="1487914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Mcu_Ipw_Init</a:t>
            </a:r>
            <a:endParaRPr lang="en-US" sz="1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511363" y="1919890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3511363" y="5837619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Mcu_Ipw_InitClock</a:t>
            </a:r>
            <a:endParaRPr lang="en-US" sz="12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11363" y="2358206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Mcu_Ipw_GetPllStatus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11363" y="2787914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Mcu_Ipw_DistributePllClock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511363" y="3227231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Mcu_Ipw_GetResetReason</a:t>
            </a:r>
            <a:endParaRPr lang="en-US" sz="1200" b="1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9202936" y="1919888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Mcu_PMCDIG_Config</a:t>
            </a:r>
            <a:endParaRPr lang="en-US" sz="1200" b="1" dirty="0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6879760" y="1488140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Mcu_MC_ME_InitCCTL</a:t>
            </a:r>
            <a:endParaRPr lang="en-US" sz="1200" b="1" dirty="0"/>
          </a:p>
        </p:txBody>
      </p:sp>
      <p:sp>
        <p:nvSpPr>
          <p:cNvPr id="37" name="Round Same Side Corner Rectangle 36"/>
          <p:cNvSpPr/>
          <p:nvPr/>
        </p:nvSpPr>
        <p:spPr>
          <a:xfrm>
            <a:off x="9202936" y="1483018"/>
            <a:ext cx="2478366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Mcu_MC_ME_ModesPeriphInit</a:t>
            </a:r>
            <a:endParaRPr lang="en-US" sz="1200" b="1" dirty="0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6879761" y="1919887"/>
            <a:ext cx="2011137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Mcu_MC_RGM_ResetInit</a:t>
            </a:r>
            <a:endParaRPr lang="en-US" sz="1200" b="1" dirty="0"/>
          </a:p>
        </p:txBody>
      </p:sp>
      <p:sp>
        <p:nvSpPr>
          <p:cNvPr id="39" name="Round Same Side Corner Rectangle 38"/>
          <p:cNvSpPr/>
          <p:nvPr/>
        </p:nvSpPr>
        <p:spPr>
          <a:xfrm>
            <a:off x="6879761" y="2351634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Mcu_FLASH_Init</a:t>
            </a:r>
            <a:endParaRPr lang="en-US" sz="1200" b="1" dirty="0"/>
          </a:p>
        </p:txBody>
      </p:sp>
      <p:sp>
        <p:nvSpPr>
          <p:cNvPr id="40" name="Round Same Side Corner Rectangle 39"/>
          <p:cNvSpPr/>
          <p:nvPr/>
        </p:nvSpPr>
        <p:spPr>
          <a:xfrm>
            <a:off x="9584555" y="3570111"/>
            <a:ext cx="2086878" cy="540985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Mcu_MC_ME_GetCurrentModeClockSettings</a:t>
            </a:r>
            <a:endParaRPr lang="en-US" sz="1200" b="1" dirty="0"/>
          </a:p>
        </p:txBody>
      </p:sp>
      <p:sp>
        <p:nvSpPr>
          <p:cNvPr id="41" name="Round Same Side Corner Rectangle 40"/>
          <p:cNvSpPr/>
          <p:nvPr/>
        </p:nvSpPr>
        <p:spPr>
          <a:xfrm>
            <a:off x="6862493" y="3839525"/>
            <a:ext cx="2597178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Mcu_MC_ME_EnabledClkUpdate</a:t>
            </a:r>
            <a:endParaRPr lang="en-US" sz="1200" b="1" dirty="0"/>
          </a:p>
        </p:txBody>
      </p:sp>
      <p:sp>
        <p:nvSpPr>
          <p:cNvPr id="43" name="Round Same Side Corner Rectangle 42"/>
          <p:cNvSpPr/>
          <p:nvPr/>
        </p:nvSpPr>
        <p:spPr>
          <a:xfrm>
            <a:off x="6862493" y="3516137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Mcu_CMU_DeInit</a:t>
            </a:r>
            <a:endParaRPr lang="en-US" sz="1200" b="1" dirty="0"/>
          </a:p>
        </p:txBody>
      </p:sp>
      <p:sp>
        <p:nvSpPr>
          <p:cNvPr id="44" name="Round Same Side Corner Rectangle 43"/>
          <p:cNvSpPr/>
          <p:nvPr/>
        </p:nvSpPr>
        <p:spPr>
          <a:xfrm>
            <a:off x="9576240" y="4166845"/>
            <a:ext cx="1923121" cy="53591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Mcu_MC_CGM_SystemClockConfig</a:t>
            </a:r>
            <a:endParaRPr lang="en-US" sz="1200" b="1" dirty="0"/>
          </a:p>
        </p:txBody>
      </p:sp>
      <p:sp>
        <p:nvSpPr>
          <p:cNvPr id="45" name="Round Same Side Corner Rectangle 44"/>
          <p:cNvSpPr/>
          <p:nvPr/>
        </p:nvSpPr>
        <p:spPr>
          <a:xfrm>
            <a:off x="6879757" y="4163788"/>
            <a:ext cx="2597178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Mcu_MC_CGM_AuxClockConfig</a:t>
            </a:r>
            <a:endParaRPr lang="en-US" sz="1200" b="1" dirty="0"/>
          </a:p>
        </p:txBody>
      </p:sp>
      <p:sp>
        <p:nvSpPr>
          <p:cNvPr id="46" name="Round Same Side Corner Rectangle 45"/>
          <p:cNvSpPr/>
          <p:nvPr/>
        </p:nvSpPr>
        <p:spPr>
          <a:xfrm>
            <a:off x="9584555" y="4758512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Mcu_SIRC_Config</a:t>
            </a:r>
            <a:endParaRPr lang="en-US" sz="1200" b="1" dirty="0"/>
          </a:p>
        </p:txBody>
      </p:sp>
      <p:sp>
        <p:nvSpPr>
          <p:cNvPr id="47" name="Round Same Side Corner Rectangle 46"/>
          <p:cNvSpPr/>
          <p:nvPr/>
        </p:nvSpPr>
        <p:spPr>
          <a:xfrm>
            <a:off x="6879757" y="4487176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Mcu_SXOSC_Config</a:t>
            </a:r>
            <a:endParaRPr lang="en-US" sz="1200" b="1" dirty="0"/>
          </a:p>
        </p:txBody>
      </p:sp>
      <p:sp>
        <p:nvSpPr>
          <p:cNvPr id="48" name="Round Same Side Corner Rectangle 47"/>
          <p:cNvSpPr/>
          <p:nvPr/>
        </p:nvSpPr>
        <p:spPr>
          <a:xfrm>
            <a:off x="9577318" y="5087817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Mcu_FIRC_Config</a:t>
            </a:r>
            <a:endParaRPr lang="en-US" sz="1200" b="1" dirty="0"/>
          </a:p>
        </p:txBody>
      </p:sp>
      <p:sp>
        <p:nvSpPr>
          <p:cNvPr id="49" name="Round Same Side Corner Rectangle 48"/>
          <p:cNvSpPr/>
          <p:nvPr/>
        </p:nvSpPr>
        <p:spPr>
          <a:xfrm>
            <a:off x="6879757" y="4814872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Mcu_FXOSC_Config</a:t>
            </a:r>
            <a:endParaRPr lang="en-US" sz="1200" b="1" dirty="0"/>
          </a:p>
        </p:txBody>
      </p:sp>
      <p:sp>
        <p:nvSpPr>
          <p:cNvPr id="50" name="Round Same Side Corner Rectangle 49"/>
          <p:cNvSpPr/>
          <p:nvPr/>
        </p:nvSpPr>
        <p:spPr>
          <a:xfrm>
            <a:off x="9594424" y="5415308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Mcu_PLLDIG_PllConfig</a:t>
            </a:r>
            <a:endParaRPr lang="en-US" sz="1200" b="1" dirty="0"/>
          </a:p>
        </p:txBody>
      </p:sp>
      <p:sp>
        <p:nvSpPr>
          <p:cNvPr id="51" name="Round Same Side Corner Rectangle 50"/>
          <p:cNvSpPr/>
          <p:nvPr/>
        </p:nvSpPr>
        <p:spPr>
          <a:xfrm>
            <a:off x="6879759" y="5145281"/>
            <a:ext cx="2212928" cy="53672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Mcu_MC_ME_BlindEnabledClockUpdate</a:t>
            </a:r>
            <a:endParaRPr lang="en-US" sz="1200" b="1" dirty="0"/>
          </a:p>
        </p:txBody>
      </p:sp>
      <p:sp>
        <p:nvSpPr>
          <p:cNvPr id="52" name="Round Same Side Corner Rectangle 51"/>
          <p:cNvSpPr/>
          <p:nvPr/>
        </p:nvSpPr>
        <p:spPr>
          <a:xfrm>
            <a:off x="6879758" y="5739571"/>
            <a:ext cx="2597178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Mcu_MC_ME_EnabledClkUpdate</a:t>
            </a:r>
            <a:endParaRPr lang="en-US" sz="1200" b="1" dirty="0"/>
          </a:p>
        </p:txBody>
      </p:sp>
      <p:sp>
        <p:nvSpPr>
          <p:cNvPr id="53" name="Round Same Side Corner Rectangle 52"/>
          <p:cNvSpPr/>
          <p:nvPr/>
        </p:nvSpPr>
        <p:spPr>
          <a:xfrm>
            <a:off x="9576240" y="5739570"/>
            <a:ext cx="2597178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Mcu_MC_ME_SystemClkUpdate</a:t>
            </a:r>
            <a:endParaRPr lang="en-US" sz="1200" b="1" dirty="0"/>
          </a:p>
        </p:txBody>
      </p:sp>
      <p:sp>
        <p:nvSpPr>
          <p:cNvPr id="54" name="Round Same Side Corner Rectangle 53"/>
          <p:cNvSpPr/>
          <p:nvPr/>
        </p:nvSpPr>
        <p:spPr>
          <a:xfrm>
            <a:off x="6879758" y="6063834"/>
            <a:ext cx="1915885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Mcu_CMU_Init</a:t>
            </a:r>
            <a:endParaRPr lang="en-US" sz="12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3511363" y="5393230"/>
            <a:ext cx="2369484" cy="266699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6" name="Round Same Side Corner Rectangle 55"/>
          <p:cNvSpPr/>
          <p:nvPr/>
        </p:nvSpPr>
        <p:spPr>
          <a:xfrm>
            <a:off x="6879757" y="2935197"/>
            <a:ext cx="2152851" cy="26669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Mcu_MC_ME_ModeConfig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751114" y="1404258"/>
            <a:ext cx="2209800" cy="4792926"/>
          </a:xfrm>
          <a:prstGeom prst="rect">
            <a:avLst/>
          </a:prstGeom>
          <a:noFill/>
          <a:ln w="19050">
            <a:solidFill>
              <a:srgbClr val="54933E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86478" y="1409379"/>
            <a:ext cx="2632291" cy="47929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97177" y="1404258"/>
            <a:ext cx="4971212" cy="1274524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97177" y="3473381"/>
            <a:ext cx="5373050" cy="291471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97177" y="2811732"/>
            <a:ext cx="2405759" cy="52139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30" idx="1"/>
          </p:cNvCxnSpPr>
          <p:nvPr/>
        </p:nvCxnSpPr>
        <p:spPr>
          <a:xfrm>
            <a:off x="2847961" y="1620114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1"/>
          </p:cNvCxnSpPr>
          <p:nvPr/>
        </p:nvCxnSpPr>
        <p:spPr>
          <a:xfrm>
            <a:off x="5883656" y="1615217"/>
            <a:ext cx="913521" cy="42630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34300" y="5080421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27055" y="5528904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41995" y="4679954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41995" y="2490261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47957" y="2083719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27055" y="4240512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41995" y="3360738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841995" y="2925340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41995" y="3799054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832228" y="5973252"/>
            <a:ext cx="663402" cy="11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9" idx="1"/>
          </p:cNvCxnSpPr>
          <p:nvPr/>
        </p:nvCxnSpPr>
        <p:spPr>
          <a:xfrm flipV="1">
            <a:off x="5890250" y="4930739"/>
            <a:ext cx="906927" cy="10425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7" idx="3"/>
            <a:endCxn id="60" idx="1"/>
          </p:cNvCxnSpPr>
          <p:nvPr/>
        </p:nvCxnSpPr>
        <p:spPr>
          <a:xfrm flipV="1">
            <a:off x="5880847" y="3072430"/>
            <a:ext cx="916330" cy="159515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41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5" grpId="0" animBg="1"/>
      <p:bldP spid="26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1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910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AutoShape 2" descr="http://ibrandmedia.com.vn/alpha/upload/images/image1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4755869"/>
              </p:ext>
            </p:extLst>
          </p:nvPr>
        </p:nvGraphicFramePr>
        <p:xfrm>
          <a:off x="2936129" y="1445017"/>
          <a:ext cx="8468189" cy="4364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975" y="1019916"/>
            <a:ext cx="1668139" cy="16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9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24" y="1317456"/>
            <a:ext cx="7272618" cy="40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FFAD00"/>
                </a:solidFill>
              </a:rPr>
              <a:t>Tham</a:t>
            </a:r>
            <a:r>
              <a:rPr lang="en-US" sz="2800" b="1" dirty="0" smtClean="0">
                <a:solidFill>
                  <a:srgbClr val="FFAD00"/>
                </a:solidFill>
              </a:rPr>
              <a:t> </a:t>
            </a:r>
            <a:r>
              <a:rPr lang="en-US" sz="2800" b="1" dirty="0" err="1" smtClean="0">
                <a:solidFill>
                  <a:srgbClr val="FFAD00"/>
                </a:solidFill>
              </a:rPr>
              <a:t>chiếu</a:t>
            </a:r>
            <a:r>
              <a:rPr lang="en-US" sz="2800" b="1" dirty="0" smtClean="0">
                <a:solidFill>
                  <a:srgbClr val="FFAD00"/>
                </a:solidFill>
              </a:rPr>
              <a:t> </a:t>
            </a:r>
            <a:r>
              <a:rPr lang="en-US" sz="2800" b="1" dirty="0" err="1" smtClean="0">
                <a:solidFill>
                  <a:srgbClr val="FFAD00"/>
                </a:solidFill>
              </a:rPr>
              <a:t>tài</a:t>
            </a:r>
            <a:r>
              <a:rPr lang="en-US" sz="2800" b="1" dirty="0" smtClean="0">
                <a:solidFill>
                  <a:srgbClr val="FFAD00"/>
                </a:solidFill>
              </a:rPr>
              <a:t> </a:t>
            </a:r>
            <a:r>
              <a:rPr lang="en-US" sz="2800" b="1" dirty="0" err="1" smtClean="0">
                <a:solidFill>
                  <a:srgbClr val="FFAD00"/>
                </a:solidFill>
              </a:rPr>
              <a:t>liệu</a:t>
            </a:r>
            <a:r>
              <a:rPr lang="en-US" sz="2800" b="1" dirty="0" smtClean="0">
                <a:solidFill>
                  <a:srgbClr val="FFAD00"/>
                </a:solidFill>
              </a:rPr>
              <a:t>: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AD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9976798"/>
              </p:ext>
            </p:extLst>
          </p:nvPr>
        </p:nvGraphicFramePr>
        <p:xfrm>
          <a:off x="874207" y="1607736"/>
          <a:ext cx="10440237" cy="432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236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9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1057" y="1276892"/>
            <a:ext cx="9928933" cy="474508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Mục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đích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quan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cứng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MCU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Autosar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MCU Driver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Tips, Tricks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Câu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hỏi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004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978727"/>
            <a:ext cx="5094233" cy="529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D00"/>
                </a:solidFill>
              </a:rPr>
              <a:t>5</a:t>
            </a:r>
            <a:r>
              <a:rPr lang="en-US" b="1" dirty="0" smtClean="0">
                <a:solidFill>
                  <a:srgbClr val="FFAD00"/>
                </a:solidFill>
              </a:rPr>
              <a:t>.1 </a:t>
            </a:r>
            <a:r>
              <a:rPr lang="en-US" b="1" dirty="0" smtClean="0">
                <a:solidFill>
                  <a:srgbClr val="FFAD00"/>
                </a:solidFill>
              </a:rPr>
              <a:t>Low </a:t>
            </a:r>
            <a:r>
              <a:rPr lang="en-US" b="1" dirty="0">
                <a:solidFill>
                  <a:srgbClr val="FFAD00"/>
                </a:solidFill>
              </a:rPr>
              <a:t>Power </a:t>
            </a:r>
            <a:r>
              <a:rPr lang="en-US" b="1" dirty="0" smtClean="0">
                <a:solidFill>
                  <a:srgbClr val="FFAD00"/>
                </a:solidFill>
              </a:rPr>
              <a:t>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Take MCU to </a:t>
            </a:r>
            <a:r>
              <a:rPr lang="en-US" dirty="0" smtClean="0">
                <a:solidFill>
                  <a:schemeClr val="tx1"/>
                </a:solidFill>
              </a:rPr>
              <a:t>Low </a:t>
            </a:r>
            <a:r>
              <a:rPr lang="en-US" dirty="0">
                <a:solidFill>
                  <a:schemeClr val="tx1"/>
                </a:solidFill>
              </a:rPr>
              <a:t>Power 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Wakeup MCU from </a:t>
            </a:r>
            <a:r>
              <a:rPr lang="en-US" dirty="0">
                <a:solidFill>
                  <a:schemeClr val="tx1"/>
                </a:solidFill>
              </a:rPr>
              <a:t>Low Power 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56" y="978727"/>
            <a:ext cx="6568788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0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978727"/>
            <a:ext cx="5094233" cy="529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D00"/>
                </a:solidFill>
              </a:rPr>
              <a:t>5</a:t>
            </a:r>
            <a:r>
              <a:rPr lang="en-US" b="1" dirty="0" smtClean="0">
                <a:solidFill>
                  <a:srgbClr val="FFAD00"/>
                </a:solidFill>
              </a:rPr>
              <a:t>.1 </a:t>
            </a:r>
            <a:r>
              <a:rPr lang="en-US" b="1" dirty="0" smtClean="0">
                <a:solidFill>
                  <a:srgbClr val="FFAD00"/>
                </a:solidFill>
              </a:rPr>
              <a:t>Low </a:t>
            </a:r>
            <a:r>
              <a:rPr lang="en-US" b="1" dirty="0">
                <a:solidFill>
                  <a:srgbClr val="FFAD00"/>
                </a:solidFill>
              </a:rPr>
              <a:t>Power </a:t>
            </a:r>
            <a:r>
              <a:rPr lang="en-US" b="1" dirty="0" smtClean="0">
                <a:solidFill>
                  <a:srgbClr val="FFAD00"/>
                </a:solidFill>
              </a:rPr>
              <a:t>Mode (</a:t>
            </a:r>
            <a:r>
              <a:rPr lang="en-US" b="1" dirty="0" err="1" smtClean="0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Take MCU to </a:t>
            </a:r>
            <a:r>
              <a:rPr lang="en-US" dirty="0" smtClean="0">
                <a:solidFill>
                  <a:schemeClr val="tx1"/>
                </a:solidFill>
              </a:rPr>
              <a:t>Low </a:t>
            </a:r>
            <a:r>
              <a:rPr lang="en-US" dirty="0">
                <a:solidFill>
                  <a:schemeClr val="tx1"/>
                </a:solidFill>
              </a:rPr>
              <a:t>Power 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DB2DB"/>
                </a:solidFill>
              </a:rPr>
              <a:t>     </a:t>
            </a:r>
            <a:r>
              <a:rPr lang="en-US" sz="2000" b="1" dirty="0" smtClean="0">
                <a:solidFill>
                  <a:srgbClr val="0070C0"/>
                </a:solidFill>
              </a:rPr>
              <a:t>Call </a:t>
            </a:r>
            <a:r>
              <a:rPr lang="en-US" sz="2000" b="1" dirty="0" err="1" smtClean="0">
                <a:solidFill>
                  <a:srgbClr val="0070C0"/>
                </a:solidFill>
              </a:rPr>
              <a:t>Mcu_SetMode</a:t>
            </a:r>
            <a:r>
              <a:rPr lang="en-US" sz="2000" b="1" dirty="0" smtClean="0">
                <a:solidFill>
                  <a:srgbClr val="0070C0"/>
                </a:solidFill>
              </a:rPr>
              <a:t>()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Wakeup MCU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 Power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56" y="978727"/>
            <a:ext cx="6568788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79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978727"/>
            <a:ext cx="5094233" cy="529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D00"/>
                </a:solidFill>
              </a:rPr>
              <a:t>5</a:t>
            </a:r>
            <a:r>
              <a:rPr lang="en-US" b="1" dirty="0" smtClean="0">
                <a:solidFill>
                  <a:srgbClr val="FFAD00"/>
                </a:solidFill>
              </a:rPr>
              <a:t>.1 Low Power </a:t>
            </a:r>
            <a:r>
              <a:rPr lang="en-US" b="1" dirty="0">
                <a:solidFill>
                  <a:srgbClr val="FFAD00"/>
                </a:solidFill>
              </a:rPr>
              <a:t>Mode (</a:t>
            </a:r>
            <a:r>
              <a:rPr lang="en-US" b="1" dirty="0" err="1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  <a:endParaRPr lang="en-US" b="1" dirty="0" smtClean="0">
              <a:solidFill>
                <a:srgbClr val="FFAD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MCU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    Call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Mcu_SetMode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()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Wakeup MCU from </a:t>
            </a:r>
            <a:r>
              <a:rPr lang="en-US" dirty="0">
                <a:solidFill>
                  <a:schemeClr val="tx1"/>
                </a:solidFill>
              </a:rPr>
              <a:t>Low Power 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r>
              <a:rPr lang="en-US" b="1" dirty="0">
                <a:solidFill>
                  <a:srgbClr val="0070C0"/>
                </a:solidFill>
              </a:rPr>
              <a:t>Interrupt event.</a:t>
            </a:r>
          </a:p>
          <a:p>
            <a:r>
              <a:rPr lang="en-US" b="1" dirty="0">
                <a:solidFill>
                  <a:srgbClr val="0070C0"/>
                </a:solidFill>
              </a:rPr>
              <a:t>Wakeup event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56" y="978727"/>
            <a:ext cx="6568788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75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978727"/>
            <a:ext cx="5600114" cy="529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D00"/>
                </a:solidFill>
              </a:rPr>
              <a:t>5</a:t>
            </a:r>
            <a:r>
              <a:rPr lang="en-US" b="1" dirty="0" smtClean="0">
                <a:solidFill>
                  <a:srgbClr val="FFAD00"/>
                </a:solidFill>
              </a:rPr>
              <a:t>.1 </a:t>
            </a:r>
            <a:r>
              <a:rPr lang="en-US" b="1" dirty="0" smtClean="0">
                <a:solidFill>
                  <a:srgbClr val="FFAD00"/>
                </a:solidFill>
              </a:rPr>
              <a:t>Low </a:t>
            </a:r>
            <a:r>
              <a:rPr lang="en-US" b="1" dirty="0">
                <a:solidFill>
                  <a:srgbClr val="FFAD00"/>
                </a:solidFill>
              </a:rPr>
              <a:t>Power </a:t>
            </a:r>
            <a:r>
              <a:rPr lang="en-US" b="1" dirty="0">
                <a:solidFill>
                  <a:srgbClr val="FFAD00"/>
                </a:solidFill>
              </a:rPr>
              <a:t>Mode (</a:t>
            </a:r>
            <a:r>
              <a:rPr lang="en-US" b="1" dirty="0" err="1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  <a:endParaRPr lang="en-US" b="1" dirty="0" smtClean="0">
              <a:solidFill>
                <a:srgbClr val="FFAD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MCU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    Call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Mcu_SetMode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()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Wakeup MCU from </a:t>
            </a:r>
            <a:r>
              <a:rPr lang="en-US" dirty="0">
                <a:solidFill>
                  <a:schemeClr val="tx1"/>
                </a:solidFill>
              </a:rPr>
              <a:t>Low Power 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r>
              <a:rPr lang="en-US" b="1" dirty="0">
                <a:solidFill>
                  <a:srgbClr val="0070C0"/>
                </a:solidFill>
              </a:rPr>
              <a:t>Interrupt event.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Wakeup event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37" y="978727"/>
            <a:ext cx="6066693" cy="47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38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978727"/>
            <a:ext cx="5591323" cy="529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D00"/>
                </a:solidFill>
              </a:rPr>
              <a:t>5</a:t>
            </a:r>
            <a:r>
              <a:rPr lang="en-US" b="1" dirty="0" smtClean="0">
                <a:solidFill>
                  <a:srgbClr val="FFAD00"/>
                </a:solidFill>
              </a:rPr>
              <a:t>.1 </a:t>
            </a:r>
            <a:r>
              <a:rPr lang="en-US" b="1" dirty="0" smtClean="0">
                <a:solidFill>
                  <a:srgbClr val="FFAD00"/>
                </a:solidFill>
              </a:rPr>
              <a:t>Low </a:t>
            </a:r>
            <a:r>
              <a:rPr lang="en-US" b="1" dirty="0">
                <a:solidFill>
                  <a:srgbClr val="FFAD00"/>
                </a:solidFill>
              </a:rPr>
              <a:t>Power </a:t>
            </a:r>
            <a:r>
              <a:rPr lang="en-US" b="1" dirty="0">
                <a:solidFill>
                  <a:srgbClr val="FFAD00"/>
                </a:solidFill>
              </a:rPr>
              <a:t>Mode (</a:t>
            </a:r>
            <a:r>
              <a:rPr lang="en-US" b="1" dirty="0" err="1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  <a:endParaRPr lang="en-US" b="1" dirty="0" smtClean="0">
              <a:solidFill>
                <a:srgbClr val="FFAD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MCU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    Call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Mcu_SetMode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()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Wakeup MCU from </a:t>
            </a:r>
            <a:r>
              <a:rPr lang="en-US" dirty="0">
                <a:solidFill>
                  <a:schemeClr val="tx1"/>
                </a:solidFill>
              </a:rPr>
              <a:t>Low Power 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Interrupt event.</a:t>
            </a:r>
          </a:p>
          <a:p>
            <a:r>
              <a:rPr lang="en-US" b="1" dirty="0">
                <a:solidFill>
                  <a:srgbClr val="0070C0"/>
                </a:solidFill>
              </a:rPr>
              <a:t>Wakeup event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46" y="978727"/>
            <a:ext cx="6075485" cy="36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6807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AD00"/>
                </a:solidFill>
              </a:rPr>
              <a:t>5</a:t>
            </a:r>
            <a:r>
              <a:rPr lang="en-US" b="1" dirty="0" smtClean="0">
                <a:solidFill>
                  <a:srgbClr val="FFAD00"/>
                </a:solidFill>
              </a:rPr>
              <a:t>.2 </a:t>
            </a:r>
            <a:r>
              <a:rPr lang="en-US" b="1" dirty="0">
                <a:solidFill>
                  <a:srgbClr val="FFAD00"/>
                </a:solidFill>
              </a:rPr>
              <a:t>Peripheral issue on ARM </a:t>
            </a:r>
            <a:r>
              <a:rPr lang="en-US" b="1" dirty="0" smtClean="0">
                <a:solidFill>
                  <a:srgbClr val="FFAD00"/>
                </a:solidFill>
              </a:rPr>
              <a:t>silicon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65" y="2372625"/>
            <a:ext cx="8404522" cy="19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1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17500" y="990350"/>
            <a:ext cx="8140700" cy="534695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rgbClr val="FFAD00"/>
                </a:solidFill>
              </a:rPr>
              <a:t>Quay </a:t>
            </a:r>
            <a:r>
              <a:rPr lang="en-US" dirty="0" err="1" smtClean="0">
                <a:solidFill>
                  <a:srgbClr val="FFAD00"/>
                </a:solidFill>
              </a:rPr>
              <a:t>lại</a:t>
            </a:r>
            <a:r>
              <a:rPr lang="en-US" dirty="0" smtClean="0">
                <a:solidFill>
                  <a:srgbClr val="FFAD00"/>
                </a:solidFill>
              </a:rPr>
              <a:t> </a:t>
            </a:r>
            <a:r>
              <a:rPr lang="en-US" dirty="0" err="1" smtClean="0">
                <a:solidFill>
                  <a:srgbClr val="FFAD00"/>
                </a:solidFill>
              </a:rPr>
              <a:t>phần</a:t>
            </a:r>
            <a:r>
              <a:rPr lang="en-US" dirty="0" smtClean="0">
                <a:solidFill>
                  <a:srgbClr val="FFAD00"/>
                </a:solidFill>
              </a:rPr>
              <a:t> </a:t>
            </a:r>
            <a:r>
              <a:rPr lang="en-US" dirty="0" err="1" smtClean="0">
                <a:solidFill>
                  <a:srgbClr val="FFAD00"/>
                </a:solidFill>
              </a:rPr>
              <a:t>thanh</a:t>
            </a:r>
            <a:r>
              <a:rPr lang="en-US" dirty="0" smtClean="0">
                <a:solidFill>
                  <a:srgbClr val="FFAD00"/>
                </a:solidFill>
              </a:rPr>
              <a:t> </a:t>
            </a:r>
            <a:r>
              <a:rPr lang="en-US" dirty="0" err="1" smtClean="0">
                <a:solidFill>
                  <a:srgbClr val="FFAD00"/>
                </a:solidFill>
              </a:rPr>
              <a:t>gi</a:t>
            </a:r>
            <a:r>
              <a:rPr lang="en-US" dirty="0" smtClean="0">
                <a:solidFill>
                  <a:srgbClr val="FFAD00"/>
                </a:solidFill>
              </a:rPr>
              <a:t> Peripherals</a:t>
            </a:r>
            <a:endParaRPr lang="en-US" dirty="0" smtClean="0">
              <a:solidFill>
                <a:srgbClr val="FFAD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MC_ME </a:t>
            </a:r>
            <a:r>
              <a:rPr lang="en-US" sz="2000" dirty="0" smtClean="0">
                <a:solidFill>
                  <a:srgbClr val="FF0000"/>
                </a:solidFill>
              </a:rPr>
              <a:t>- Mode Entry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 err="1" smtClean="0">
                <a:solidFill>
                  <a:srgbClr val="00B050"/>
                </a:solidFill>
              </a:rPr>
              <a:t>Nhóm</a:t>
            </a:r>
            <a:r>
              <a:rPr lang="en-US" sz="1800" u="sng" dirty="0" smtClean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thanh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gi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điểu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err="1">
                <a:solidFill>
                  <a:srgbClr val="00B050"/>
                </a:solidFill>
              </a:rPr>
              <a:t>khiển</a:t>
            </a:r>
            <a:r>
              <a:rPr lang="en-US" sz="1800" u="sng" dirty="0">
                <a:solidFill>
                  <a:srgbClr val="00B050"/>
                </a:solidFill>
              </a:rPr>
              <a:t> </a:t>
            </a:r>
            <a:r>
              <a:rPr lang="en-US" sz="1800" u="sng" dirty="0" smtClean="0">
                <a:solidFill>
                  <a:srgbClr val="00B050"/>
                </a:solidFill>
              </a:rPr>
              <a:t>Peripherals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8200" y="990350"/>
            <a:ext cx="3492500" cy="486435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endParaRPr lang="en-US" sz="22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58200" y="2441450"/>
            <a:ext cx="34925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Peripheral Control </a:t>
            </a:r>
            <a:r>
              <a:rPr lang="en-US" sz="2000" b="1" dirty="0" smtClean="0"/>
              <a:t>Register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MC_ME_PCTLx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470900" y="3971799"/>
            <a:ext cx="3492500" cy="2044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Run Peripheral Configuration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MC_ME_RUN_PCy</a:t>
            </a:r>
            <a:r>
              <a:rPr lang="en-US" sz="2000" b="1" dirty="0" smtClean="0"/>
              <a:t>)</a:t>
            </a:r>
          </a:p>
          <a:p>
            <a:pPr algn="ctr"/>
            <a:r>
              <a:rPr lang="en-US" sz="2000" b="1" dirty="0"/>
              <a:t>Low-Power Peripheral Configuration Register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 smtClean="0"/>
              <a:t>MC_ME_LP_PCy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2441450"/>
            <a:ext cx="8140700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3422525"/>
            <a:ext cx="6127750" cy="3433235"/>
          </a:xfrm>
          <a:prstGeom prst="rect">
            <a:avLst/>
          </a:prstGeom>
        </p:spPr>
      </p:pic>
      <p:sp>
        <p:nvSpPr>
          <p:cNvPr id="9" name="Curved Right Arrow 8"/>
          <p:cNvSpPr/>
          <p:nvPr/>
        </p:nvSpPr>
        <p:spPr>
          <a:xfrm>
            <a:off x="2260600" y="2738312"/>
            <a:ext cx="1003300" cy="3878387"/>
          </a:xfrm>
          <a:prstGeom prst="curv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6781800" y="2931987"/>
            <a:ext cx="571500" cy="207962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48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ibrandmedia.com.vn/alpha/upload/images/image1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94206952"/>
              </p:ext>
            </p:extLst>
          </p:nvPr>
        </p:nvGraphicFramePr>
        <p:xfrm>
          <a:off x="1523826" y="9347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1964" y="4131729"/>
            <a:ext cx="1515845" cy="12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22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6807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AD00"/>
                </a:solidFill>
              </a:rPr>
              <a:t>6.2 </a:t>
            </a:r>
            <a:r>
              <a:rPr lang="en-US" b="1" dirty="0">
                <a:solidFill>
                  <a:srgbClr val="FFAD00"/>
                </a:solidFill>
              </a:rPr>
              <a:t>Peripheral issue on ARM </a:t>
            </a:r>
            <a:r>
              <a:rPr lang="en-US" b="1" dirty="0" smtClean="0">
                <a:solidFill>
                  <a:srgbClr val="FFAD00"/>
                </a:solidFill>
              </a:rPr>
              <a:t>silicon (</a:t>
            </a:r>
            <a:r>
              <a:rPr lang="en-US" b="1" dirty="0" err="1" smtClean="0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Workaround:</a:t>
            </a:r>
          </a:p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Mcu_Init</a:t>
            </a:r>
            <a:r>
              <a:rPr lang="en-US" dirty="0">
                <a:solidFill>
                  <a:schemeClr val="tx1"/>
                </a:solidFill>
              </a:rPr>
              <a:t> /* With gate all clock peripherals */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Mcu_InitClock</a:t>
            </a:r>
            <a:r>
              <a:rPr lang="en-US" dirty="0">
                <a:solidFill>
                  <a:schemeClr val="tx1"/>
                </a:solidFill>
              </a:rPr>
              <a:t> /* Re-initialize the clock tree */</a:t>
            </a:r>
          </a:p>
          <a:p>
            <a:r>
              <a:rPr lang="en-US" dirty="0">
                <a:solidFill>
                  <a:schemeClr val="tx1"/>
                </a:solidFill>
              </a:rPr>
              <a:t>3. Check </a:t>
            </a:r>
            <a:r>
              <a:rPr lang="en-US" dirty="0" err="1">
                <a:solidFill>
                  <a:schemeClr val="tx1"/>
                </a:solidFill>
              </a:rPr>
              <a:t>Pll</a:t>
            </a:r>
            <a:r>
              <a:rPr lang="en-US" dirty="0">
                <a:solidFill>
                  <a:schemeClr val="tx1"/>
                </a:solidFill>
              </a:rPr>
              <a:t> status and wait </a:t>
            </a:r>
            <a:r>
              <a:rPr lang="en-US" dirty="0" err="1">
                <a:solidFill>
                  <a:schemeClr val="tx1"/>
                </a:solidFill>
              </a:rPr>
              <a:t>untill</a:t>
            </a:r>
            <a:r>
              <a:rPr lang="en-US" dirty="0">
                <a:solidFill>
                  <a:schemeClr val="tx1"/>
                </a:solidFill>
              </a:rPr>
              <a:t> it is locked /* If needed */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Mcu_DistributePllClock</a:t>
            </a:r>
            <a:r>
              <a:rPr lang="en-US" dirty="0">
                <a:solidFill>
                  <a:schemeClr val="tx1"/>
                </a:solidFill>
              </a:rPr>
              <a:t> /*If needed */</a:t>
            </a: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dirty="0" err="1">
                <a:solidFill>
                  <a:schemeClr val="tx1"/>
                </a:solidFill>
              </a:rPr>
              <a:t>Mcu_SetMode</a:t>
            </a:r>
            <a:r>
              <a:rPr lang="en-US" dirty="0">
                <a:solidFill>
                  <a:schemeClr val="tx1"/>
                </a:solidFill>
              </a:rPr>
              <a:t> /* To switch the </a:t>
            </a:r>
            <a:r>
              <a:rPr lang="en-US" dirty="0" err="1">
                <a:solidFill>
                  <a:schemeClr val="tx1"/>
                </a:solidFill>
              </a:rPr>
              <a:t>Mcu</a:t>
            </a:r>
            <a:r>
              <a:rPr lang="en-US" dirty="0">
                <a:solidFill>
                  <a:schemeClr val="tx1"/>
                </a:solidFill>
              </a:rPr>
              <a:t> to normal operational mode with Active clock peripherals */</a:t>
            </a:r>
          </a:p>
          <a:p>
            <a:pPr marL="0" indent="0">
              <a:buNone/>
            </a:pPr>
            <a:endParaRPr lang="en-US" b="1" dirty="0" smtClean="0">
              <a:solidFill>
                <a:srgbClr val="FFA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71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9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1057" y="1276892"/>
            <a:ext cx="9928933" cy="474508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Mục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đích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quan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cứng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MCU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Autosar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MCU Driver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Tips, Tricks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Câu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hỏi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297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>
              <a:solidFill>
                <a:srgbClr val="FFAD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6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lang="en-US" dirty="0"/>
          </a:p>
        </p:txBody>
      </p:sp>
      <p:pic>
        <p:nvPicPr>
          <p:cNvPr id="6" name="Picture 2" descr="Kết quả hình ảnh cho thanks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864742"/>
            <a:ext cx="6823075" cy="49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05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9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1057" y="1276892"/>
            <a:ext cx="9928933" cy="474508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Mục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đích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Giới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thiệu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tổng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quan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cứng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MCU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Autosar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MCU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Driver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Tips, Tricks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Câu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hỏi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7672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47967" cy="4667249"/>
          </a:xfrm>
        </p:spPr>
        <p:txBody>
          <a:bodyPr/>
          <a:lstStyle/>
          <a:p>
            <a:pPr marL="0" indent="0" defTabSz="360000">
              <a:buNone/>
            </a:pPr>
            <a:r>
              <a:rPr lang="en-US" b="1" dirty="0">
                <a:solidFill>
                  <a:srgbClr val="FFAD00"/>
                </a:solidFill>
              </a:rPr>
              <a:t>2.1 </a:t>
            </a:r>
            <a:r>
              <a:rPr lang="en-US" b="1" dirty="0" err="1" smtClean="0">
                <a:solidFill>
                  <a:srgbClr val="FFAD00"/>
                </a:solidFill>
              </a:rPr>
              <a:t>Vị</a:t>
            </a:r>
            <a:r>
              <a:rPr lang="en-US" b="1" dirty="0" smtClean="0">
                <a:solidFill>
                  <a:srgbClr val="FFAD00"/>
                </a:solidFill>
              </a:rPr>
              <a:t> </a:t>
            </a:r>
            <a:r>
              <a:rPr lang="en-US" b="1" dirty="0" err="1" smtClean="0">
                <a:solidFill>
                  <a:srgbClr val="FFAD00"/>
                </a:solidFill>
              </a:rPr>
              <a:t>trí</a:t>
            </a:r>
            <a:r>
              <a:rPr lang="en-US" b="1" dirty="0" smtClean="0">
                <a:solidFill>
                  <a:srgbClr val="FFAD00"/>
                </a:solidFill>
              </a:rPr>
              <a:t> </a:t>
            </a:r>
            <a:r>
              <a:rPr lang="en-US" b="1" dirty="0" err="1" smtClean="0">
                <a:solidFill>
                  <a:srgbClr val="FFAD00"/>
                </a:solidFill>
              </a:rPr>
              <a:t>của</a:t>
            </a:r>
            <a:r>
              <a:rPr lang="en-US" b="1" dirty="0" smtClean="0">
                <a:solidFill>
                  <a:srgbClr val="FFAD00"/>
                </a:solidFill>
              </a:rPr>
              <a:t> MCU </a:t>
            </a:r>
            <a:r>
              <a:rPr lang="en-US" b="1" dirty="0" err="1" smtClean="0">
                <a:solidFill>
                  <a:srgbClr val="FFAD00"/>
                </a:solidFill>
              </a:rPr>
              <a:t>trong</a:t>
            </a:r>
            <a:r>
              <a:rPr lang="en-US" b="1" dirty="0">
                <a:solidFill>
                  <a:srgbClr val="FFAD00"/>
                </a:solidFill>
              </a:rPr>
              <a:t> AUTOSAR Software Architecture</a:t>
            </a:r>
            <a:endParaRPr lang="en-US" b="1" dirty="0" smtClean="0">
              <a:solidFill>
                <a:srgbClr val="FFAD00"/>
              </a:solidFill>
            </a:endParaRPr>
          </a:p>
          <a:p>
            <a:pPr marL="0" indent="0" defTabSz="36000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256" y="1667615"/>
            <a:ext cx="78105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81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2" y="1019916"/>
            <a:ext cx="11647967" cy="4838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AD00"/>
                </a:solidFill>
              </a:rPr>
              <a:t>2.2 Scope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2343504" y="2979338"/>
            <a:ext cx="1620000" cy="162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Initialize RAM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8283504" y="2981849"/>
            <a:ext cx="1620000" cy="162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CLOCK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663504" y="4684646"/>
            <a:ext cx="1620000" cy="162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Power Manage-</a:t>
            </a:r>
            <a:r>
              <a:rPr lang="en-US" b="1" dirty="0" err="1" smtClean="0">
                <a:solidFill>
                  <a:srgbClr val="002060"/>
                </a:solidFill>
              </a:rPr>
              <a:t>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3963504" y="4684652"/>
            <a:ext cx="1620000" cy="162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RESET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3516245">
            <a:off x="4292440" y="1926873"/>
            <a:ext cx="793820" cy="193988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47119">
            <a:off x="5104965" y="2611561"/>
            <a:ext cx="793820" cy="221434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20395438">
            <a:off x="6400500" y="2611421"/>
            <a:ext cx="793820" cy="2217591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994950">
            <a:off x="7161690" y="1781082"/>
            <a:ext cx="793820" cy="204057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403505" y="1376168"/>
            <a:ext cx="1440000" cy="1440000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MCU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07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9522" y="1019916"/>
            <a:ext cx="11647967" cy="4838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AD00"/>
                </a:solidFill>
              </a:rPr>
              <a:t>2.2 </a:t>
            </a:r>
            <a:r>
              <a:rPr lang="en-US" b="1" dirty="0">
                <a:solidFill>
                  <a:srgbClr val="FFAD00"/>
                </a:solidFill>
              </a:rPr>
              <a:t>Scope (</a:t>
            </a:r>
            <a:r>
              <a:rPr lang="en-US" b="1" dirty="0" err="1">
                <a:solidFill>
                  <a:srgbClr val="FFAD00"/>
                </a:solidFill>
              </a:rPr>
              <a:t>tiếp</a:t>
            </a:r>
            <a:r>
              <a:rPr lang="en-US" b="1" dirty="0" smtClean="0">
                <a:solidFill>
                  <a:srgbClr val="FFAD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Initialize </a:t>
            </a:r>
            <a:r>
              <a:rPr lang="en-US" b="1" dirty="0" smtClean="0">
                <a:solidFill>
                  <a:srgbClr val="002060"/>
                </a:solidFill>
              </a:rPr>
              <a:t>RAM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88" y="1019916"/>
            <a:ext cx="3034601" cy="48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4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XUZZM43XYQ55-362031324-49</_dlc_DocId>
    <_dlc_DocIdUrl xmlns="8478c352-1115-4aa7-8db5-10d3b7bf3c89">
      <Url>https://freescale.sharepoint.com/sites/itcms/portalapplications/_layouts/15/DocIdRedir.aspx?ID=XUZZM43XYQ55-362031324-49</Url>
      <Description>XUZZM43XYQ55-362031324-49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74D5D2-B109-42DF-B45A-9B948BDDD5B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1D23866-845B-4BD2-A441-572A2E164D66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8478c352-1115-4aa7-8db5-10d3b7bf3c89"/>
    <ds:schemaRef ds:uri="http://schemas.microsoft.com/office/infopath/2007/PartnerControls"/>
    <ds:schemaRef ds:uri="f3b0d8a4-7c67-4fea-86e8-18a62fba80bb"/>
  </ds:schemaRefs>
</ds:datastoreItem>
</file>

<file path=customXml/itemProps3.xml><?xml version="1.0" encoding="utf-8"?>
<ds:datastoreItem xmlns:ds="http://schemas.openxmlformats.org/officeDocument/2006/customXml" ds:itemID="{44D75848-11E9-46AF-B165-D1C5EAFE8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20656</TotalTime>
  <Pages>0</Pages>
  <Words>2560</Words>
  <Characters>0</Characters>
  <Application>Microsoft Office PowerPoint</Application>
  <DocSecurity>0</DocSecurity>
  <PresentationFormat>Widescreen</PresentationFormat>
  <Lines>0</Lines>
  <Paragraphs>469</Paragraphs>
  <Slides>54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Wingdings</vt:lpstr>
      <vt:lpstr>0_Master Content Slide</vt:lpstr>
      <vt:lpstr>10_ FSL Logo Slide</vt:lpstr>
      <vt:lpstr>Giới thiệu về MCU module (Micro Controller Unit)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Dang Dinh Cong (FGA.S16)</cp:lastModifiedBy>
  <cp:revision>2029</cp:revision>
  <dcterms:created xsi:type="dcterms:W3CDTF">2012-11-14T23:25:03Z</dcterms:created>
  <dcterms:modified xsi:type="dcterms:W3CDTF">2017-09-08T04:47:26Z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1fb6c50e-4100-4106-8cda-6fe082b37c5d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FSOFT.FPT.VN\CuongLS1</vt:lpwstr>
  </property>
  <property fmtid="{D5CDD505-2E9C-101B-9397-08002B2CF9AE}" pid="6" name="DLPManualFileClassificationLastModificationDate">
    <vt:lpwstr>1502958825</vt:lpwstr>
  </property>
  <property fmtid="{D5CDD505-2E9C-101B-9397-08002B2CF9AE}" pid="7" name="DLPManualFileClassificationVersion">
    <vt:lpwstr>10.0.230.14</vt:lpwstr>
  </property>
</Properties>
</file>