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705" r:id="rId4"/>
    <p:sldMasterId id="2147483657" r:id="rId5"/>
  </p:sldMasterIdLst>
  <p:notesMasterIdLst>
    <p:notesMasterId r:id="rId32"/>
  </p:notesMasterIdLst>
  <p:handoutMasterIdLst>
    <p:handoutMasterId r:id="rId33"/>
  </p:handoutMasterIdLst>
  <p:sldIdLst>
    <p:sldId id="413" r:id="rId6"/>
    <p:sldId id="437" r:id="rId7"/>
    <p:sldId id="431" r:id="rId8"/>
    <p:sldId id="438" r:id="rId9"/>
    <p:sldId id="441" r:id="rId10"/>
    <p:sldId id="455" r:id="rId11"/>
    <p:sldId id="444" r:id="rId12"/>
    <p:sldId id="454" r:id="rId13"/>
    <p:sldId id="432" r:id="rId14"/>
    <p:sldId id="433" r:id="rId15"/>
    <p:sldId id="434" r:id="rId16"/>
    <p:sldId id="435" r:id="rId17"/>
    <p:sldId id="422" r:id="rId18"/>
    <p:sldId id="450" r:id="rId19"/>
    <p:sldId id="448" r:id="rId20"/>
    <p:sldId id="449" r:id="rId21"/>
    <p:sldId id="451" r:id="rId22"/>
    <p:sldId id="452" r:id="rId23"/>
    <p:sldId id="453" r:id="rId24"/>
    <p:sldId id="439" r:id="rId25"/>
    <p:sldId id="440" r:id="rId26"/>
    <p:sldId id="443" r:id="rId27"/>
    <p:sldId id="445" r:id="rId28"/>
    <p:sldId id="446" r:id="rId29"/>
    <p:sldId id="447" r:id="rId30"/>
    <p:sldId id="305" r:id="rId31"/>
  </p:sldIdLst>
  <p:sldSz cx="12192000" cy="6858000"/>
  <p:notesSz cx="7315200" cy="9601200"/>
  <p:custDataLst>
    <p:tags r:id="rId34"/>
  </p:custDataLst>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onnie Glendinning" initials="" lastIdx="1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4933E"/>
    <a:srgbClr val="537F9F"/>
    <a:srgbClr val="34ACDE"/>
    <a:srgbClr val="00BABA"/>
    <a:srgbClr val="F67B44"/>
    <a:srgbClr val="F3540D"/>
    <a:srgbClr val="586068"/>
    <a:srgbClr val="EFF0F1"/>
    <a:srgbClr val="FDB183"/>
    <a:srgbClr val="F9B99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3840"/>
      </p:guideLst>
    </p:cSldViewPr>
  </p:slideViewPr>
  <p:notesViewPr>
    <p:cSldViewPr snapToGrid="0">
      <p:cViewPr>
        <p:scale>
          <a:sx n="1" d="2"/>
          <a:sy n="1" d="2"/>
        </p:scale>
        <p:origin x="0" y="0"/>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tableStyles" Target="tableStyles.xml"/><Relationship Id="rId21" Type="http://schemas.openxmlformats.org/officeDocument/2006/relationships/slide" Target="slides/slide16.xml"/><Relationship Id="rId34" Type="http://schemas.openxmlformats.org/officeDocument/2006/relationships/tags" Target="tags/tag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handoutMaster" Target="handoutMasters/handoutMaster1.xml"/><Relationship Id="rId38"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notesMaster" Target="notesMasters/notesMaster1.xml"/><Relationship Id="rId37"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commentAuthors" Target="commentAuthors.xml"/><Relationship Id="rId8" Type="http://schemas.openxmlformats.org/officeDocument/2006/relationships/slide" Target="slides/slide3.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Rectangle 3"/>
          <p:cNvSpPr>
            <a:spLocks noGrp="1" noChangeArrowheads="1"/>
          </p:cNvSpPr>
          <p:nvPr>
            <p:ph type="dt" sz="quarter" idx="1"/>
          </p:nvPr>
        </p:nvSpPr>
        <p:spPr bwMode="auto">
          <a:xfrm>
            <a:off x="2586092" y="9239448"/>
            <a:ext cx="2347414" cy="27209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r">
              <a:defRPr sz="1200"/>
            </a:lvl1pPr>
          </a:lstStyle>
          <a:p>
            <a:pPr algn="l"/>
            <a:fld id="{FF589425-449D-4D80-B16A-0FCA3F0B391A}" type="datetime9">
              <a:rPr lang="en-US" sz="900">
                <a:solidFill>
                  <a:schemeClr val="tx1">
                    <a:lumMod val="75000"/>
                    <a:lumOff val="25000"/>
                  </a:schemeClr>
                </a:solidFill>
              </a:rPr>
              <a:pPr algn="l"/>
              <a:t>8/10/2017 5:13:29 PM</a:t>
            </a:fld>
            <a:endParaRPr lang="en-US" sz="900">
              <a:solidFill>
                <a:schemeClr val="tx1">
                  <a:lumMod val="75000"/>
                  <a:lumOff val="25000"/>
                </a:schemeClr>
              </a:solidFill>
            </a:endParaRPr>
          </a:p>
        </p:txBody>
      </p:sp>
      <p:sp>
        <p:nvSpPr>
          <p:cNvPr id="11" name="Rectangle 4"/>
          <p:cNvSpPr>
            <a:spLocks noGrp="1" noChangeArrowheads="1"/>
          </p:cNvSpPr>
          <p:nvPr>
            <p:ph type="ftr" sz="quarter" idx="2"/>
          </p:nvPr>
        </p:nvSpPr>
        <p:spPr bwMode="auto">
          <a:xfrm>
            <a:off x="452493" y="9239448"/>
            <a:ext cx="2732195" cy="27967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defRPr sz="1200"/>
            </a:lvl1pPr>
          </a:lstStyle>
          <a:p>
            <a:r>
              <a:rPr lang="en-US" sz="900">
                <a:solidFill>
                  <a:schemeClr val="tx1">
                    <a:lumMod val="75000"/>
                    <a:lumOff val="25000"/>
                  </a:schemeClr>
                </a:solidFill>
              </a:rPr>
              <a:t>Confidential and Proprietary, © NXP</a:t>
            </a:r>
          </a:p>
        </p:txBody>
      </p:sp>
      <p:sp>
        <p:nvSpPr>
          <p:cNvPr id="12" name="Rectangle 5"/>
          <p:cNvSpPr>
            <a:spLocks noGrp="1" noChangeArrowheads="1"/>
          </p:cNvSpPr>
          <p:nvPr>
            <p:ph type="sldNum" sz="quarter" idx="3"/>
          </p:nvPr>
        </p:nvSpPr>
        <p:spPr bwMode="auto">
          <a:xfrm>
            <a:off x="50464" y="9017036"/>
            <a:ext cx="416205" cy="4794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FB1A579D-3553-4F33-9067-7E7231905C3B}" type="slidenum">
              <a:rPr lang="en-US" sz="1000">
                <a:solidFill>
                  <a:schemeClr val="tx1">
                    <a:lumMod val="75000"/>
                    <a:lumOff val="25000"/>
                  </a:schemeClr>
                </a:solidFill>
              </a:rPr>
              <a:pPr/>
              <a:t>0</a:t>
            </a:fld>
            <a:endParaRPr lang="en-US" sz="1000">
              <a:solidFill>
                <a:schemeClr val="tx1">
                  <a:lumMod val="75000"/>
                  <a:lumOff val="25000"/>
                </a:schemeClr>
              </a:solidFill>
            </a:endParaRPr>
          </a:p>
        </p:txBody>
      </p:sp>
      <p:grpSp>
        <p:nvGrpSpPr>
          <p:cNvPr id="13" name="Group 12"/>
          <p:cNvGrpSpPr/>
          <p:nvPr/>
        </p:nvGrpSpPr>
        <p:grpSpPr>
          <a:xfrm>
            <a:off x="6536576" y="9239119"/>
            <a:ext cx="516353" cy="185990"/>
            <a:chOff x="271463" y="2852738"/>
            <a:chExt cx="3190876" cy="1149350"/>
          </a:xfrm>
        </p:grpSpPr>
        <p:sp>
          <p:nvSpPr>
            <p:cNvPr id="14" name="Freeform 6"/>
            <p:cNvSpPr>
              <a:spLocks/>
            </p:cNvSpPr>
            <p:nvPr/>
          </p:nvSpPr>
          <p:spPr bwMode="auto">
            <a:xfrm>
              <a:off x="1577976" y="2852738"/>
              <a:ext cx="609600" cy="1149350"/>
            </a:xfrm>
            <a:custGeom>
              <a:avLst/>
              <a:gdLst>
                <a:gd name="T0" fmla="*/ 0 w 384"/>
                <a:gd name="T1" fmla="*/ 0 h 724"/>
                <a:gd name="T2" fmla="*/ 41 w 384"/>
                <a:gd name="T3" fmla="*/ 0 h 724"/>
                <a:gd name="T4" fmla="*/ 192 w 384"/>
                <a:gd name="T5" fmla="*/ 241 h 724"/>
                <a:gd name="T6" fmla="*/ 341 w 384"/>
                <a:gd name="T7" fmla="*/ 0 h 724"/>
                <a:gd name="T8" fmla="*/ 382 w 384"/>
                <a:gd name="T9" fmla="*/ 0 h 724"/>
                <a:gd name="T10" fmla="*/ 382 w 384"/>
                <a:gd name="T11" fmla="*/ 723 h 724"/>
                <a:gd name="T12" fmla="*/ 384 w 384"/>
                <a:gd name="T13" fmla="*/ 724 h 724"/>
                <a:gd name="T14" fmla="*/ 341 w 384"/>
                <a:gd name="T15" fmla="*/ 724 h 724"/>
                <a:gd name="T16" fmla="*/ 192 w 384"/>
                <a:gd name="T17" fmla="*/ 483 h 724"/>
                <a:gd name="T18" fmla="*/ 41 w 384"/>
                <a:gd name="T19" fmla="*/ 724 h 724"/>
                <a:gd name="T20" fmla="*/ 0 w 384"/>
                <a:gd name="T21" fmla="*/ 724 h 724"/>
                <a:gd name="T22" fmla="*/ 0 w 384"/>
                <a:gd name="T23" fmla="*/ 0 h 7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84" h="724">
                  <a:moveTo>
                    <a:pt x="0" y="0"/>
                  </a:moveTo>
                  <a:lnTo>
                    <a:pt x="41" y="0"/>
                  </a:lnTo>
                  <a:lnTo>
                    <a:pt x="192" y="241"/>
                  </a:lnTo>
                  <a:lnTo>
                    <a:pt x="341" y="0"/>
                  </a:lnTo>
                  <a:lnTo>
                    <a:pt x="382" y="0"/>
                  </a:lnTo>
                  <a:lnTo>
                    <a:pt x="382" y="723"/>
                  </a:lnTo>
                  <a:lnTo>
                    <a:pt x="384" y="724"/>
                  </a:lnTo>
                  <a:lnTo>
                    <a:pt x="341" y="724"/>
                  </a:lnTo>
                  <a:lnTo>
                    <a:pt x="192" y="483"/>
                  </a:lnTo>
                  <a:lnTo>
                    <a:pt x="41" y="724"/>
                  </a:lnTo>
                  <a:lnTo>
                    <a:pt x="0" y="724"/>
                  </a:lnTo>
                  <a:lnTo>
                    <a:pt x="0" y="0"/>
                  </a:lnTo>
                  <a:close/>
                </a:path>
              </a:pathLst>
            </a:custGeom>
            <a:solidFill>
              <a:srgbClr val="7DB2DB"/>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 name="Freeform 7"/>
            <p:cNvSpPr>
              <a:spLocks/>
            </p:cNvSpPr>
            <p:nvPr/>
          </p:nvSpPr>
          <p:spPr bwMode="auto">
            <a:xfrm>
              <a:off x="1225551" y="2852738"/>
              <a:ext cx="352425" cy="1149350"/>
            </a:xfrm>
            <a:custGeom>
              <a:avLst/>
              <a:gdLst>
                <a:gd name="T0" fmla="*/ 0 w 222"/>
                <a:gd name="T1" fmla="*/ 0 h 724"/>
                <a:gd name="T2" fmla="*/ 222 w 222"/>
                <a:gd name="T3" fmla="*/ 0 h 724"/>
                <a:gd name="T4" fmla="*/ 222 w 222"/>
                <a:gd name="T5" fmla="*/ 724 h 724"/>
                <a:gd name="T6" fmla="*/ 0 w 222"/>
                <a:gd name="T7" fmla="*/ 724 h 724"/>
                <a:gd name="T8" fmla="*/ 222 w 222"/>
                <a:gd name="T9" fmla="*/ 361 h 724"/>
                <a:gd name="T10" fmla="*/ 0 w 222"/>
                <a:gd name="T11" fmla="*/ 0 h 724"/>
              </a:gdLst>
              <a:ahLst/>
              <a:cxnLst>
                <a:cxn ang="0">
                  <a:pos x="T0" y="T1"/>
                </a:cxn>
                <a:cxn ang="0">
                  <a:pos x="T2" y="T3"/>
                </a:cxn>
                <a:cxn ang="0">
                  <a:pos x="T4" y="T5"/>
                </a:cxn>
                <a:cxn ang="0">
                  <a:pos x="T6" y="T7"/>
                </a:cxn>
                <a:cxn ang="0">
                  <a:pos x="T8" y="T9"/>
                </a:cxn>
                <a:cxn ang="0">
                  <a:pos x="T10" y="T11"/>
                </a:cxn>
              </a:cxnLst>
              <a:rect l="0" t="0" r="r" b="b"/>
              <a:pathLst>
                <a:path w="222" h="724">
                  <a:moveTo>
                    <a:pt x="0" y="0"/>
                  </a:moveTo>
                  <a:lnTo>
                    <a:pt x="222" y="0"/>
                  </a:lnTo>
                  <a:lnTo>
                    <a:pt x="222" y="724"/>
                  </a:lnTo>
                  <a:lnTo>
                    <a:pt x="0" y="724"/>
                  </a:lnTo>
                  <a:lnTo>
                    <a:pt x="222" y="361"/>
                  </a:lnTo>
                  <a:lnTo>
                    <a:pt x="0" y="0"/>
                  </a:lnTo>
                  <a:close/>
                </a:path>
              </a:pathLst>
            </a:custGeom>
            <a:solidFill>
              <a:srgbClr val="958436"/>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 name="Freeform 8"/>
            <p:cNvSpPr>
              <a:spLocks/>
            </p:cNvSpPr>
            <p:nvPr/>
          </p:nvSpPr>
          <p:spPr bwMode="auto">
            <a:xfrm>
              <a:off x="2184401" y="2852738"/>
              <a:ext cx="354013" cy="1149350"/>
            </a:xfrm>
            <a:custGeom>
              <a:avLst/>
              <a:gdLst>
                <a:gd name="T0" fmla="*/ 0 w 223"/>
                <a:gd name="T1" fmla="*/ 0 h 724"/>
                <a:gd name="T2" fmla="*/ 223 w 223"/>
                <a:gd name="T3" fmla="*/ 0 h 724"/>
                <a:gd name="T4" fmla="*/ 2 w 223"/>
                <a:gd name="T5" fmla="*/ 361 h 724"/>
                <a:gd name="T6" fmla="*/ 223 w 223"/>
                <a:gd name="T7" fmla="*/ 724 h 724"/>
                <a:gd name="T8" fmla="*/ 2 w 223"/>
                <a:gd name="T9" fmla="*/ 724 h 724"/>
                <a:gd name="T10" fmla="*/ 0 w 223"/>
                <a:gd name="T11" fmla="*/ 723 h 724"/>
                <a:gd name="T12" fmla="*/ 0 w 223"/>
                <a:gd name="T13" fmla="*/ 0 h 724"/>
              </a:gdLst>
              <a:ahLst/>
              <a:cxnLst>
                <a:cxn ang="0">
                  <a:pos x="T0" y="T1"/>
                </a:cxn>
                <a:cxn ang="0">
                  <a:pos x="T2" y="T3"/>
                </a:cxn>
                <a:cxn ang="0">
                  <a:pos x="T4" y="T5"/>
                </a:cxn>
                <a:cxn ang="0">
                  <a:pos x="T6" y="T7"/>
                </a:cxn>
                <a:cxn ang="0">
                  <a:pos x="T8" y="T9"/>
                </a:cxn>
                <a:cxn ang="0">
                  <a:pos x="T10" y="T11"/>
                </a:cxn>
                <a:cxn ang="0">
                  <a:pos x="T12" y="T13"/>
                </a:cxn>
              </a:cxnLst>
              <a:rect l="0" t="0" r="r" b="b"/>
              <a:pathLst>
                <a:path w="223" h="724">
                  <a:moveTo>
                    <a:pt x="0" y="0"/>
                  </a:moveTo>
                  <a:lnTo>
                    <a:pt x="223" y="0"/>
                  </a:lnTo>
                  <a:lnTo>
                    <a:pt x="2" y="361"/>
                  </a:lnTo>
                  <a:lnTo>
                    <a:pt x="223" y="724"/>
                  </a:lnTo>
                  <a:lnTo>
                    <a:pt x="2" y="724"/>
                  </a:lnTo>
                  <a:lnTo>
                    <a:pt x="0" y="723"/>
                  </a:lnTo>
                  <a:lnTo>
                    <a:pt x="0" y="0"/>
                  </a:lnTo>
                  <a:close/>
                </a:path>
              </a:pathLst>
            </a:custGeom>
            <a:solidFill>
              <a:srgbClr val="73983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9"/>
            <p:cNvSpPr>
              <a:spLocks noEditPoints="1"/>
            </p:cNvSpPr>
            <p:nvPr/>
          </p:nvSpPr>
          <p:spPr bwMode="auto">
            <a:xfrm>
              <a:off x="2187576" y="2852738"/>
              <a:ext cx="1274763" cy="1149350"/>
            </a:xfrm>
            <a:custGeom>
              <a:avLst/>
              <a:gdLst>
                <a:gd name="T0" fmla="*/ 221 w 803"/>
                <a:gd name="T1" fmla="*/ 179 h 724"/>
                <a:gd name="T2" fmla="*/ 221 w 803"/>
                <a:gd name="T3" fmla="*/ 383 h 724"/>
                <a:gd name="T4" fmla="*/ 523 w 803"/>
                <a:gd name="T5" fmla="*/ 383 h 724"/>
                <a:gd name="T6" fmla="*/ 543 w 803"/>
                <a:gd name="T7" fmla="*/ 382 h 724"/>
                <a:gd name="T8" fmla="*/ 560 w 803"/>
                <a:gd name="T9" fmla="*/ 374 h 724"/>
                <a:gd name="T10" fmla="*/ 573 w 803"/>
                <a:gd name="T11" fmla="*/ 361 h 724"/>
                <a:gd name="T12" fmla="*/ 583 w 803"/>
                <a:gd name="T13" fmla="*/ 346 h 724"/>
                <a:gd name="T14" fmla="*/ 589 w 803"/>
                <a:gd name="T15" fmla="*/ 329 h 724"/>
                <a:gd name="T16" fmla="*/ 594 w 803"/>
                <a:gd name="T17" fmla="*/ 310 h 724"/>
                <a:gd name="T18" fmla="*/ 596 w 803"/>
                <a:gd name="T19" fmla="*/ 292 h 724"/>
                <a:gd name="T20" fmla="*/ 596 w 803"/>
                <a:gd name="T21" fmla="*/ 256 h 724"/>
                <a:gd name="T22" fmla="*/ 592 w 803"/>
                <a:gd name="T23" fmla="*/ 233 h 724"/>
                <a:gd name="T24" fmla="*/ 586 w 803"/>
                <a:gd name="T25" fmla="*/ 215 h 724"/>
                <a:gd name="T26" fmla="*/ 574 w 803"/>
                <a:gd name="T27" fmla="*/ 200 h 724"/>
                <a:gd name="T28" fmla="*/ 558 w 803"/>
                <a:gd name="T29" fmla="*/ 188 h 724"/>
                <a:gd name="T30" fmla="*/ 533 w 803"/>
                <a:gd name="T31" fmla="*/ 182 h 724"/>
                <a:gd name="T32" fmla="*/ 504 w 803"/>
                <a:gd name="T33" fmla="*/ 179 h 724"/>
                <a:gd name="T34" fmla="*/ 221 w 803"/>
                <a:gd name="T35" fmla="*/ 179 h 724"/>
                <a:gd name="T36" fmla="*/ 221 w 803"/>
                <a:gd name="T37" fmla="*/ 0 h 724"/>
                <a:gd name="T38" fmla="*/ 540 w 803"/>
                <a:gd name="T39" fmla="*/ 0 h 724"/>
                <a:gd name="T40" fmla="*/ 589 w 803"/>
                <a:gd name="T41" fmla="*/ 2 h 724"/>
                <a:gd name="T42" fmla="*/ 633 w 803"/>
                <a:gd name="T43" fmla="*/ 8 h 724"/>
                <a:gd name="T44" fmla="*/ 670 w 803"/>
                <a:gd name="T45" fmla="*/ 18 h 724"/>
                <a:gd name="T46" fmla="*/ 702 w 803"/>
                <a:gd name="T47" fmla="*/ 33 h 724"/>
                <a:gd name="T48" fmla="*/ 729 w 803"/>
                <a:gd name="T49" fmla="*/ 49 h 724"/>
                <a:gd name="T50" fmla="*/ 750 w 803"/>
                <a:gd name="T51" fmla="*/ 70 h 724"/>
                <a:gd name="T52" fmla="*/ 768 w 803"/>
                <a:gd name="T53" fmla="*/ 93 h 724"/>
                <a:gd name="T54" fmla="*/ 781 w 803"/>
                <a:gd name="T55" fmla="*/ 120 h 724"/>
                <a:gd name="T56" fmla="*/ 791 w 803"/>
                <a:gd name="T57" fmla="*/ 149 h 724"/>
                <a:gd name="T58" fmla="*/ 798 w 803"/>
                <a:gd name="T59" fmla="*/ 180 h 724"/>
                <a:gd name="T60" fmla="*/ 803 w 803"/>
                <a:gd name="T61" fmla="*/ 213 h 724"/>
                <a:gd name="T62" fmla="*/ 803 w 803"/>
                <a:gd name="T63" fmla="*/ 247 h 724"/>
                <a:gd name="T64" fmla="*/ 803 w 803"/>
                <a:gd name="T65" fmla="*/ 333 h 724"/>
                <a:gd name="T66" fmla="*/ 803 w 803"/>
                <a:gd name="T67" fmla="*/ 361 h 724"/>
                <a:gd name="T68" fmla="*/ 798 w 803"/>
                <a:gd name="T69" fmla="*/ 392 h 724"/>
                <a:gd name="T70" fmla="*/ 791 w 803"/>
                <a:gd name="T71" fmla="*/ 421 h 724"/>
                <a:gd name="T72" fmla="*/ 781 w 803"/>
                <a:gd name="T73" fmla="*/ 449 h 724"/>
                <a:gd name="T74" fmla="*/ 768 w 803"/>
                <a:gd name="T75" fmla="*/ 475 h 724"/>
                <a:gd name="T76" fmla="*/ 750 w 803"/>
                <a:gd name="T77" fmla="*/ 500 h 724"/>
                <a:gd name="T78" fmla="*/ 729 w 803"/>
                <a:gd name="T79" fmla="*/ 521 h 724"/>
                <a:gd name="T80" fmla="*/ 704 w 803"/>
                <a:gd name="T81" fmla="*/ 539 h 724"/>
                <a:gd name="T82" fmla="*/ 673 w 803"/>
                <a:gd name="T83" fmla="*/ 552 h 724"/>
                <a:gd name="T84" fmla="*/ 638 w 803"/>
                <a:gd name="T85" fmla="*/ 560 h 724"/>
                <a:gd name="T86" fmla="*/ 597 w 803"/>
                <a:gd name="T87" fmla="*/ 564 h 724"/>
                <a:gd name="T88" fmla="*/ 221 w 803"/>
                <a:gd name="T89" fmla="*/ 564 h 724"/>
                <a:gd name="T90" fmla="*/ 221 w 803"/>
                <a:gd name="T91" fmla="*/ 724 h 724"/>
                <a:gd name="T92" fmla="*/ 221 w 803"/>
                <a:gd name="T93" fmla="*/ 724 h 724"/>
                <a:gd name="T94" fmla="*/ 0 w 803"/>
                <a:gd name="T95" fmla="*/ 361 h 724"/>
                <a:gd name="T96" fmla="*/ 221 w 803"/>
                <a:gd name="T97" fmla="*/ 0 h 7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803" h="724">
                  <a:moveTo>
                    <a:pt x="221" y="179"/>
                  </a:moveTo>
                  <a:lnTo>
                    <a:pt x="221" y="383"/>
                  </a:lnTo>
                  <a:lnTo>
                    <a:pt x="523" y="383"/>
                  </a:lnTo>
                  <a:lnTo>
                    <a:pt x="543" y="382"/>
                  </a:lnTo>
                  <a:lnTo>
                    <a:pt x="560" y="374"/>
                  </a:lnTo>
                  <a:lnTo>
                    <a:pt x="573" y="361"/>
                  </a:lnTo>
                  <a:lnTo>
                    <a:pt x="583" y="346"/>
                  </a:lnTo>
                  <a:lnTo>
                    <a:pt x="589" y="329"/>
                  </a:lnTo>
                  <a:lnTo>
                    <a:pt x="594" y="310"/>
                  </a:lnTo>
                  <a:lnTo>
                    <a:pt x="596" y="292"/>
                  </a:lnTo>
                  <a:lnTo>
                    <a:pt x="596" y="256"/>
                  </a:lnTo>
                  <a:lnTo>
                    <a:pt x="592" y="233"/>
                  </a:lnTo>
                  <a:lnTo>
                    <a:pt x="586" y="215"/>
                  </a:lnTo>
                  <a:lnTo>
                    <a:pt x="574" y="200"/>
                  </a:lnTo>
                  <a:lnTo>
                    <a:pt x="558" y="188"/>
                  </a:lnTo>
                  <a:lnTo>
                    <a:pt x="533" y="182"/>
                  </a:lnTo>
                  <a:lnTo>
                    <a:pt x="504" y="179"/>
                  </a:lnTo>
                  <a:lnTo>
                    <a:pt x="221" y="179"/>
                  </a:lnTo>
                  <a:close/>
                  <a:moveTo>
                    <a:pt x="221" y="0"/>
                  </a:moveTo>
                  <a:lnTo>
                    <a:pt x="540" y="0"/>
                  </a:lnTo>
                  <a:lnTo>
                    <a:pt x="589" y="2"/>
                  </a:lnTo>
                  <a:lnTo>
                    <a:pt x="633" y="8"/>
                  </a:lnTo>
                  <a:lnTo>
                    <a:pt x="670" y="18"/>
                  </a:lnTo>
                  <a:lnTo>
                    <a:pt x="702" y="33"/>
                  </a:lnTo>
                  <a:lnTo>
                    <a:pt x="729" y="49"/>
                  </a:lnTo>
                  <a:lnTo>
                    <a:pt x="750" y="70"/>
                  </a:lnTo>
                  <a:lnTo>
                    <a:pt x="768" y="93"/>
                  </a:lnTo>
                  <a:lnTo>
                    <a:pt x="781" y="120"/>
                  </a:lnTo>
                  <a:lnTo>
                    <a:pt x="791" y="149"/>
                  </a:lnTo>
                  <a:lnTo>
                    <a:pt x="798" y="180"/>
                  </a:lnTo>
                  <a:lnTo>
                    <a:pt x="803" y="213"/>
                  </a:lnTo>
                  <a:lnTo>
                    <a:pt x="803" y="247"/>
                  </a:lnTo>
                  <a:lnTo>
                    <a:pt x="803" y="333"/>
                  </a:lnTo>
                  <a:lnTo>
                    <a:pt x="803" y="361"/>
                  </a:lnTo>
                  <a:lnTo>
                    <a:pt x="798" y="392"/>
                  </a:lnTo>
                  <a:lnTo>
                    <a:pt x="791" y="421"/>
                  </a:lnTo>
                  <a:lnTo>
                    <a:pt x="781" y="449"/>
                  </a:lnTo>
                  <a:lnTo>
                    <a:pt x="768" y="475"/>
                  </a:lnTo>
                  <a:lnTo>
                    <a:pt x="750" y="500"/>
                  </a:lnTo>
                  <a:lnTo>
                    <a:pt x="729" y="521"/>
                  </a:lnTo>
                  <a:lnTo>
                    <a:pt x="704" y="539"/>
                  </a:lnTo>
                  <a:lnTo>
                    <a:pt x="673" y="552"/>
                  </a:lnTo>
                  <a:lnTo>
                    <a:pt x="638" y="560"/>
                  </a:lnTo>
                  <a:lnTo>
                    <a:pt x="597" y="564"/>
                  </a:lnTo>
                  <a:lnTo>
                    <a:pt x="221" y="564"/>
                  </a:lnTo>
                  <a:lnTo>
                    <a:pt x="221" y="724"/>
                  </a:lnTo>
                  <a:lnTo>
                    <a:pt x="221" y="724"/>
                  </a:lnTo>
                  <a:lnTo>
                    <a:pt x="0" y="361"/>
                  </a:lnTo>
                  <a:lnTo>
                    <a:pt x="221" y="0"/>
                  </a:lnTo>
                  <a:close/>
                </a:path>
              </a:pathLst>
            </a:custGeom>
            <a:solidFill>
              <a:srgbClr val="C7D22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0"/>
            <p:cNvSpPr>
              <a:spLocks/>
            </p:cNvSpPr>
            <p:nvPr/>
          </p:nvSpPr>
          <p:spPr bwMode="auto">
            <a:xfrm>
              <a:off x="271463" y="2852738"/>
              <a:ext cx="1306513" cy="1149350"/>
            </a:xfrm>
            <a:custGeom>
              <a:avLst/>
              <a:gdLst>
                <a:gd name="T0" fmla="*/ 0 w 823"/>
                <a:gd name="T1" fmla="*/ 0 h 724"/>
                <a:gd name="T2" fmla="*/ 223 w 823"/>
                <a:gd name="T3" fmla="*/ 0 h 724"/>
                <a:gd name="T4" fmla="*/ 601 w 823"/>
                <a:gd name="T5" fmla="*/ 438 h 724"/>
                <a:gd name="T6" fmla="*/ 601 w 823"/>
                <a:gd name="T7" fmla="*/ 0 h 724"/>
                <a:gd name="T8" fmla="*/ 601 w 823"/>
                <a:gd name="T9" fmla="*/ 0 h 724"/>
                <a:gd name="T10" fmla="*/ 823 w 823"/>
                <a:gd name="T11" fmla="*/ 361 h 724"/>
                <a:gd name="T12" fmla="*/ 601 w 823"/>
                <a:gd name="T13" fmla="*/ 724 h 724"/>
                <a:gd name="T14" fmla="*/ 223 w 823"/>
                <a:gd name="T15" fmla="*/ 287 h 724"/>
                <a:gd name="T16" fmla="*/ 223 w 823"/>
                <a:gd name="T17" fmla="*/ 724 h 724"/>
                <a:gd name="T18" fmla="*/ 0 w 823"/>
                <a:gd name="T19" fmla="*/ 724 h 724"/>
                <a:gd name="T20" fmla="*/ 0 w 823"/>
                <a:gd name="T21" fmla="*/ 0 h 7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23" h="724">
                  <a:moveTo>
                    <a:pt x="0" y="0"/>
                  </a:moveTo>
                  <a:lnTo>
                    <a:pt x="223" y="0"/>
                  </a:lnTo>
                  <a:lnTo>
                    <a:pt x="601" y="438"/>
                  </a:lnTo>
                  <a:lnTo>
                    <a:pt x="601" y="0"/>
                  </a:lnTo>
                  <a:lnTo>
                    <a:pt x="601" y="0"/>
                  </a:lnTo>
                  <a:lnTo>
                    <a:pt x="823" y="361"/>
                  </a:lnTo>
                  <a:lnTo>
                    <a:pt x="601" y="724"/>
                  </a:lnTo>
                  <a:lnTo>
                    <a:pt x="223" y="287"/>
                  </a:lnTo>
                  <a:lnTo>
                    <a:pt x="223" y="724"/>
                  </a:lnTo>
                  <a:lnTo>
                    <a:pt x="0" y="724"/>
                  </a:lnTo>
                  <a:lnTo>
                    <a:pt x="0" y="0"/>
                  </a:lnTo>
                  <a:close/>
                </a:path>
              </a:pathLst>
            </a:custGeom>
            <a:solidFill>
              <a:srgbClr val="FFAD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00" name="Rectangle 4"/>
          <p:cNvSpPr>
            <a:spLocks noGrp="1" noRot="1" noChangeAspect="1" noChangeArrowheads="1" noTextEdit="1"/>
          </p:cNvSpPr>
          <p:nvPr>
            <p:ph type="sldImg" idx="2"/>
          </p:nvPr>
        </p:nvSpPr>
        <p:spPr bwMode="auto">
          <a:xfrm>
            <a:off x="457200" y="720725"/>
            <a:ext cx="6400800" cy="3600450"/>
          </a:xfrm>
          <a:prstGeom prst="rect">
            <a:avLst/>
          </a:prstGeom>
          <a:noFill/>
          <a:ln w="9525">
            <a:solidFill>
              <a:srgbClr val="000000"/>
            </a:solidFill>
            <a:miter lim="800000"/>
            <a:headEnd/>
            <a:tailEnd/>
          </a:ln>
          <a:effectLst/>
        </p:spPr>
      </p:sp>
      <p:sp>
        <p:nvSpPr>
          <p:cNvPr id="4101" name="Rectangle 5"/>
          <p:cNvSpPr>
            <a:spLocks noGrp="1" noChangeArrowheads="1"/>
          </p:cNvSpPr>
          <p:nvPr>
            <p:ph type="body" sz="quarter" idx="3"/>
          </p:nvPr>
        </p:nvSpPr>
        <p:spPr bwMode="auto">
          <a:xfrm>
            <a:off x="731838" y="4560888"/>
            <a:ext cx="5851525" cy="4319587"/>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Rectangle 3"/>
          <p:cNvSpPr>
            <a:spLocks noGrp="1" noChangeArrowheads="1"/>
          </p:cNvSpPr>
          <p:nvPr>
            <p:ph type="dt" sz="quarter" idx="1"/>
          </p:nvPr>
        </p:nvSpPr>
        <p:spPr bwMode="auto">
          <a:xfrm>
            <a:off x="2586092" y="9239448"/>
            <a:ext cx="2347414" cy="27209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r">
              <a:defRPr sz="1200"/>
            </a:lvl1pPr>
          </a:lstStyle>
          <a:p>
            <a:pPr algn="l"/>
            <a:fld id="{FF589425-449D-4D80-B16A-0FCA3F0B391A}" type="datetime9">
              <a:rPr lang="en-US" sz="900">
                <a:solidFill>
                  <a:schemeClr val="tx1">
                    <a:lumMod val="75000"/>
                    <a:lumOff val="25000"/>
                  </a:schemeClr>
                </a:solidFill>
              </a:rPr>
              <a:pPr algn="l"/>
              <a:t>8/10/2017 5:13:29 PM</a:t>
            </a:fld>
            <a:endParaRPr lang="en-US" sz="900">
              <a:solidFill>
                <a:schemeClr val="tx1">
                  <a:lumMod val="75000"/>
                  <a:lumOff val="25000"/>
                </a:schemeClr>
              </a:solidFill>
            </a:endParaRPr>
          </a:p>
        </p:txBody>
      </p:sp>
      <p:sp>
        <p:nvSpPr>
          <p:cNvPr id="13" name="Rectangle 4"/>
          <p:cNvSpPr>
            <a:spLocks noGrp="1" noChangeArrowheads="1"/>
          </p:cNvSpPr>
          <p:nvPr>
            <p:ph type="ftr" sz="quarter" idx="4"/>
          </p:nvPr>
        </p:nvSpPr>
        <p:spPr bwMode="auto">
          <a:xfrm>
            <a:off x="452493" y="9239448"/>
            <a:ext cx="2732195" cy="27967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defRPr sz="1200"/>
            </a:lvl1pPr>
          </a:lstStyle>
          <a:p>
            <a:r>
              <a:rPr lang="en-US" sz="900">
                <a:solidFill>
                  <a:schemeClr val="tx1">
                    <a:lumMod val="75000"/>
                    <a:lumOff val="25000"/>
                  </a:schemeClr>
                </a:solidFill>
              </a:rPr>
              <a:t>Confidential and Proprietary, © NXP</a:t>
            </a:r>
          </a:p>
        </p:txBody>
      </p:sp>
      <p:sp>
        <p:nvSpPr>
          <p:cNvPr id="14" name="Rectangle 5"/>
          <p:cNvSpPr>
            <a:spLocks noGrp="1" noChangeArrowheads="1"/>
          </p:cNvSpPr>
          <p:nvPr>
            <p:ph type="sldNum" sz="quarter" idx="5"/>
          </p:nvPr>
        </p:nvSpPr>
        <p:spPr bwMode="auto">
          <a:xfrm>
            <a:off x="50464" y="9017036"/>
            <a:ext cx="416205" cy="4794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FB1A579D-3553-4F33-9067-7E7231905C3B}" type="slidenum">
              <a:rPr lang="en-US" sz="1000">
                <a:solidFill>
                  <a:schemeClr val="tx1">
                    <a:lumMod val="75000"/>
                    <a:lumOff val="25000"/>
                  </a:schemeClr>
                </a:solidFill>
              </a:rPr>
              <a:pPr/>
              <a:t>‹#›</a:t>
            </a:fld>
            <a:endParaRPr lang="en-US" sz="1000">
              <a:solidFill>
                <a:schemeClr val="tx1">
                  <a:lumMod val="75000"/>
                  <a:lumOff val="25000"/>
                </a:schemeClr>
              </a:solidFill>
            </a:endParaRPr>
          </a:p>
        </p:txBody>
      </p:sp>
      <p:grpSp>
        <p:nvGrpSpPr>
          <p:cNvPr id="15" name="Group 14"/>
          <p:cNvGrpSpPr/>
          <p:nvPr/>
        </p:nvGrpSpPr>
        <p:grpSpPr>
          <a:xfrm>
            <a:off x="6536576" y="9239119"/>
            <a:ext cx="516353" cy="185990"/>
            <a:chOff x="271463" y="2852738"/>
            <a:chExt cx="3190876" cy="1149350"/>
          </a:xfrm>
        </p:grpSpPr>
        <p:sp>
          <p:nvSpPr>
            <p:cNvPr id="16" name="Freeform 6"/>
            <p:cNvSpPr>
              <a:spLocks/>
            </p:cNvSpPr>
            <p:nvPr/>
          </p:nvSpPr>
          <p:spPr bwMode="auto">
            <a:xfrm>
              <a:off x="1577976" y="2852738"/>
              <a:ext cx="609600" cy="1149350"/>
            </a:xfrm>
            <a:custGeom>
              <a:avLst/>
              <a:gdLst>
                <a:gd name="T0" fmla="*/ 0 w 384"/>
                <a:gd name="T1" fmla="*/ 0 h 724"/>
                <a:gd name="T2" fmla="*/ 41 w 384"/>
                <a:gd name="T3" fmla="*/ 0 h 724"/>
                <a:gd name="T4" fmla="*/ 192 w 384"/>
                <a:gd name="T5" fmla="*/ 241 h 724"/>
                <a:gd name="T6" fmla="*/ 341 w 384"/>
                <a:gd name="T7" fmla="*/ 0 h 724"/>
                <a:gd name="T8" fmla="*/ 382 w 384"/>
                <a:gd name="T9" fmla="*/ 0 h 724"/>
                <a:gd name="T10" fmla="*/ 382 w 384"/>
                <a:gd name="T11" fmla="*/ 723 h 724"/>
                <a:gd name="T12" fmla="*/ 384 w 384"/>
                <a:gd name="T13" fmla="*/ 724 h 724"/>
                <a:gd name="T14" fmla="*/ 341 w 384"/>
                <a:gd name="T15" fmla="*/ 724 h 724"/>
                <a:gd name="T16" fmla="*/ 192 w 384"/>
                <a:gd name="T17" fmla="*/ 483 h 724"/>
                <a:gd name="T18" fmla="*/ 41 w 384"/>
                <a:gd name="T19" fmla="*/ 724 h 724"/>
                <a:gd name="T20" fmla="*/ 0 w 384"/>
                <a:gd name="T21" fmla="*/ 724 h 724"/>
                <a:gd name="T22" fmla="*/ 0 w 384"/>
                <a:gd name="T23" fmla="*/ 0 h 7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84" h="724">
                  <a:moveTo>
                    <a:pt x="0" y="0"/>
                  </a:moveTo>
                  <a:lnTo>
                    <a:pt x="41" y="0"/>
                  </a:lnTo>
                  <a:lnTo>
                    <a:pt x="192" y="241"/>
                  </a:lnTo>
                  <a:lnTo>
                    <a:pt x="341" y="0"/>
                  </a:lnTo>
                  <a:lnTo>
                    <a:pt x="382" y="0"/>
                  </a:lnTo>
                  <a:lnTo>
                    <a:pt x="382" y="723"/>
                  </a:lnTo>
                  <a:lnTo>
                    <a:pt x="384" y="724"/>
                  </a:lnTo>
                  <a:lnTo>
                    <a:pt x="341" y="724"/>
                  </a:lnTo>
                  <a:lnTo>
                    <a:pt x="192" y="483"/>
                  </a:lnTo>
                  <a:lnTo>
                    <a:pt x="41" y="724"/>
                  </a:lnTo>
                  <a:lnTo>
                    <a:pt x="0" y="724"/>
                  </a:lnTo>
                  <a:lnTo>
                    <a:pt x="0" y="0"/>
                  </a:lnTo>
                  <a:close/>
                </a:path>
              </a:pathLst>
            </a:custGeom>
            <a:solidFill>
              <a:srgbClr val="7DB2DB"/>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7"/>
            <p:cNvSpPr>
              <a:spLocks/>
            </p:cNvSpPr>
            <p:nvPr/>
          </p:nvSpPr>
          <p:spPr bwMode="auto">
            <a:xfrm>
              <a:off x="1225551" y="2852738"/>
              <a:ext cx="352425" cy="1149350"/>
            </a:xfrm>
            <a:custGeom>
              <a:avLst/>
              <a:gdLst>
                <a:gd name="T0" fmla="*/ 0 w 222"/>
                <a:gd name="T1" fmla="*/ 0 h 724"/>
                <a:gd name="T2" fmla="*/ 222 w 222"/>
                <a:gd name="T3" fmla="*/ 0 h 724"/>
                <a:gd name="T4" fmla="*/ 222 w 222"/>
                <a:gd name="T5" fmla="*/ 724 h 724"/>
                <a:gd name="T6" fmla="*/ 0 w 222"/>
                <a:gd name="T7" fmla="*/ 724 h 724"/>
                <a:gd name="T8" fmla="*/ 222 w 222"/>
                <a:gd name="T9" fmla="*/ 361 h 724"/>
                <a:gd name="T10" fmla="*/ 0 w 222"/>
                <a:gd name="T11" fmla="*/ 0 h 724"/>
              </a:gdLst>
              <a:ahLst/>
              <a:cxnLst>
                <a:cxn ang="0">
                  <a:pos x="T0" y="T1"/>
                </a:cxn>
                <a:cxn ang="0">
                  <a:pos x="T2" y="T3"/>
                </a:cxn>
                <a:cxn ang="0">
                  <a:pos x="T4" y="T5"/>
                </a:cxn>
                <a:cxn ang="0">
                  <a:pos x="T6" y="T7"/>
                </a:cxn>
                <a:cxn ang="0">
                  <a:pos x="T8" y="T9"/>
                </a:cxn>
                <a:cxn ang="0">
                  <a:pos x="T10" y="T11"/>
                </a:cxn>
              </a:cxnLst>
              <a:rect l="0" t="0" r="r" b="b"/>
              <a:pathLst>
                <a:path w="222" h="724">
                  <a:moveTo>
                    <a:pt x="0" y="0"/>
                  </a:moveTo>
                  <a:lnTo>
                    <a:pt x="222" y="0"/>
                  </a:lnTo>
                  <a:lnTo>
                    <a:pt x="222" y="724"/>
                  </a:lnTo>
                  <a:lnTo>
                    <a:pt x="0" y="724"/>
                  </a:lnTo>
                  <a:lnTo>
                    <a:pt x="222" y="361"/>
                  </a:lnTo>
                  <a:lnTo>
                    <a:pt x="0" y="0"/>
                  </a:lnTo>
                  <a:close/>
                </a:path>
              </a:pathLst>
            </a:custGeom>
            <a:solidFill>
              <a:srgbClr val="958436"/>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8"/>
            <p:cNvSpPr>
              <a:spLocks/>
            </p:cNvSpPr>
            <p:nvPr/>
          </p:nvSpPr>
          <p:spPr bwMode="auto">
            <a:xfrm>
              <a:off x="2184401" y="2852738"/>
              <a:ext cx="354013" cy="1149350"/>
            </a:xfrm>
            <a:custGeom>
              <a:avLst/>
              <a:gdLst>
                <a:gd name="T0" fmla="*/ 0 w 223"/>
                <a:gd name="T1" fmla="*/ 0 h 724"/>
                <a:gd name="T2" fmla="*/ 223 w 223"/>
                <a:gd name="T3" fmla="*/ 0 h 724"/>
                <a:gd name="T4" fmla="*/ 2 w 223"/>
                <a:gd name="T5" fmla="*/ 361 h 724"/>
                <a:gd name="T6" fmla="*/ 223 w 223"/>
                <a:gd name="T7" fmla="*/ 724 h 724"/>
                <a:gd name="T8" fmla="*/ 2 w 223"/>
                <a:gd name="T9" fmla="*/ 724 h 724"/>
                <a:gd name="T10" fmla="*/ 0 w 223"/>
                <a:gd name="T11" fmla="*/ 723 h 724"/>
                <a:gd name="T12" fmla="*/ 0 w 223"/>
                <a:gd name="T13" fmla="*/ 0 h 724"/>
              </a:gdLst>
              <a:ahLst/>
              <a:cxnLst>
                <a:cxn ang="0">
                  <a:pos x="T0" y="T1"/>
                </a:cxn>
                <a:cxn ang="0">
                  <a:pos x="T2" y="T3"/>
                </a:cxn>
                <a:cxn ang="0">
                  <a:pos x="T4" y="T5"/>
                </a:cxn>
                <a:cxn ang="0">
                  <a:pos x="T6" y="T7"/>
                </a:cxn>
                <a:cxn ang="0">
                  <a:pos x="T8" y="T9"/>
                </a:cxn>
                <a:cxn ang="0">
                  <a:pos x="T10" y="T11"/>
                </a:cxn>
                <a:cxn ang="0">
                  <a:pos x="T12" y="T13"/>
                </a:cxn>
              </a:cxnLst>
              <a:rect l="0" t="0" r="r" b="b"/>
              <a:pathLst>
                <a:path w="223" h="724">
                  <a:moveTo>
                    <a:pt x="0" y="0"/>
                  </a:moveTo>
                  <a:lnTo>
                    <a:pt x="223" y="0"/>
                  </a:lnTo>
                  <a:lnTo>
                    <a:pt x="2" y="361"/>
                  </a:lnTo>
                  <a:lnTo>
                    <a:pt x="223" y="724"/>
                  </a:lnTo>
                  <a:lnTo>
                    <a:pt x="2" y="724"/>
                  </a:lnTo>
                  <a:lnTo>
                    <a:pt x="0" y="723"/>
                  </a:lnTo>
                  <a:lnTo>
                    <a:pt x="0" y="0"/>
                  </a:lnTo>
                  <a:close/>
                </a:path>
              </a:pathLst>
            </a:custGeom>
            <a:solidFill>
              <a:srgbClr val="73983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9"/>
            <p:cNvSpPr>
              <a:spLocks noEditPoints="1"/>
            </p:cNvSpPr>
            <p:nvPr/>
          </p:nvSpPr>
          <p:spPr bwMode="auto">
            <a:xfrm>
              <a:off x="2187576" y="2852738"/>
              <a:ext cx="1274763" cy="1149350"/>
            </a:xfrm>
            <a:custGeom>
              <a:avLst/>
              <a:gdLst>
                <a:gd name="T0" fmla="*/ 221 w 803"/>
                <a:gd name="T1" fmla="*/ 179 h 724"/>
                <a:gd name="T2" fmla="*/ 221 w 803"/>
                <a:gd name="T3" fmla="*/ 383 h 724"/>
                <a:gd name="T4" fmla="*/ 523 w 803"/>
                <a:gd name="T5" fmla="*/ 383 h 724"/>
                <a:gd name="T6" fmla="*/ 543 w 803"/>
                <a:gd name="T7" fmla="*/ 382 h 724"/>
                <a:gd name="T8" fmla="*/ 560 w 803"/>
                <a:gd name="T9" fmla="*/ 374 h 724"/>
                <a:gd name="T10" fmla="*/ 573 w 803"/>
                <a:gd name="T11" fmla="*/ 361 h 724"/>
                <a:gd name="T12" fmla="*/ 583 w 803"/>
                <a:gd name="T13" fmla="*/ 346 h 724"/>
                <a:gd name="T14" fmla="*/ 589 w 803"/>
                <a:gd name="T15" fmla="*/ 329 h 724"/>
                <a:gd name="T16" fmla="*/ 594 w 803"/>
                <a:gd name="T17" fmla="*/ 310 h 724"/>
                <a:gd name="T18" fmla="*/ 596 w 803"/>
                <a:gd name="T19" fmla="*/ 292 h 724"/>
                <a:gd name="T20" fmla="*/ 596 w 803"/>
                <a:gd name="T21" fmla="*/ 256 h 724"/>
                <a:gd name="T22" fmla="*/ 592 w 803"/>
                <a:gd name="T23" fmla="*/ 233 h 724"/>
                <a:gd name="T24" fmla="*/ 586 w 803"/>
                <a:gd name="T25" fmla="*/ 215 h 724"/>
                <a:gd name="T26" fmla="*/ 574 w 803"/>
                <a:gd name="T27" fmla="*/ 200 h 724"/>
                <a:gd name="T28" fmla="*/ 558 w 803"/>
                <a:gd name="T29" fmla="*/ 188 h 724"/>
                <a:gd name="T30" fmla="*/ 533 w 803"/>
                <a:gd name="T31" fmla="*/ 182 h 724"/>
                <a:gd name="T32" fmla="*/ 504 w 803"/>
                <a:gd name="T33" fmla="*/ 179 h 724"/>
                <a:gd name="T34" fmla="*/ 221 w 803"/>
                <a:gd name="T35" fmla="*/ 179 h 724"/>
                <a:gd name="T36" fmla="*/ 221 w 803"/>
                <a:gd name="T37" fmla="*/ 0 h 724"/>
                <a:gd name="T38" fmla="*/ 540 w 803"/>
                <a:gd name="T39" fmla="*/ 0 h 724"/>
                <a:gd name="T40" fmla="*/ 589 w 803"/>
                <a:gd name="T41" fmla="*/ 2 h 724"/>
                <a:gd name="T42" fmla="*/ 633 w 803"/>
                <a:gd name="T43" fmla="*/ 8 h 724"/>
                <a:gd name="T44" fmla="*/ 670 w 803"/>
                <a:gd name="T45" fmla="*/ 18 h 724"/>
                <a:gd name="T46" fmla="*/ 702 w 803"/>
                <a:gd name="T47" fmla="*/ 33 h 724"/>
                <a:gd name="T48" fmla="*/ 729 w 803"/>
                <a:gd name="T49" fmla="*/ 49 h 724"/>
                <a:gd name="T50" fmla="*/ 750 w 803"/>
                <a:gd name="T51" fmla="*/ 70 h 724"/>
                <a:gd name="T52" fmla="*/ 768 w 803"/>
                <a:gd name="T53" fmla="*/ 93 h 724"/>
                <a:gd name="T54" fmla="*/ 781 w 803"/>
                <a:gd name="T55" fmla="*/ 120 h 724"/>
                <a:gd name="T56" fmla="*/ 791 w 803"/>
                <a:gd name="T57" fmla="*/ 149 h 724"/>
                <a:gd name="T58" fmla="*/ 798 w 803"/>
                <a:gd name="T59" fmla="*/ 180 h 724"/>
                <a:gd name="T60" fmla="*/ 803 w 803"/>
                <a:gd name="T61" fmla="*/ 213 h 724"/>
                <a:gd name="T62" fmla="*/ 803 w 803"/>
                <a:gd name="T63" fmla="*/ 247 h 724"/>
                <a:gd name="T64" fmla="*/ 803 w 803"/>
                <a:gd name="T65" fmla="*/ 333 h 724"/>
                <a:gd name="T66" fmla="*/ 803 w 803"/>
                <a:gd name="T67" fmla="*/ 361 h 724"/>
                <a:gd name="T68" fmla="*/ 798 w 803"/>
                <a:gd name="T69" fmla="*/ 392 h 724"/>
                <a:gd name="T70" fmla="*/ 791 w 803"/>
                <a:gd name="T71" fmla="*/ 421 h 724"/>
                <a:gd name="T72" fmla="*/ 781 w 803"/>
                <a:gd name="T73" fmla="*/ 449 h 724"/>
                <a:gd name="T74" fmla="*/ 768 w 803"/>
                <a:gd name="T75" fmla="*/ 475 h 724"/>
                <a:gd name="T76" fmla="*/ 750 w 803"/>
                <a:gd name="T77" fmla="*/ 500 h 724"/>
                <a:gd name="T78" fmla="*/ 729 w 803"/>
                <a:gd name="T79" fmla="*/ 521 h 724"/>
                <a:gd name="T80" fmla="*/ 704 w 803"/>
                <a:gd name="T81" fmla="*/ 539 h 724"/>
                <a:gd name="T82" fmla="*/ 673 w 803"/>
                <a:gd name="T83" fmla="*/ 552 h 724"/>
                <a:gd name="T84" fmla="*/ 638 w 803"/>
                <a:gd name="T85" fmla="*/ 560 h 724"/>
                <a:gd name="T86" fmla="*/ 597 w 803"/>
                <a:gd name="T87" fmla="*/ 564 h 724"/>
                <a:gd name="T88" fmla="*/ 221 w 803"/>
                <a:gd name="T89" fmla="*/ 564 h 724"/>
                <a:gd name="T90" fmla="*/ 221 w 803"/>
                <a:gd name="T91" fmla="*/ 724 h 724"/>
                <a:gd name="T92" fmla="*/ 221 w 803"/>
                <a:gd name="T93" fmla="*/ 724 h 724"/>
                <a:gd name="T94" fmla="*/ 0 w 803"/>
                <a:gd name="T95" fmla="*/ 361 h 724"/>
                <a:gd name="T96" fmla="*/ 221 w 803"/>
                <a:gd name="T97" fmla="*/ 0 h 7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803" h="724">
                  <a:moveTo>
                    <a:pt x="221" y="179"/>
                  </a:moveTo>
                  <a:lnTo>
                    <a:pt x="221" y="383"/>
                  </a:lnTo>
                  <a:lnTo>
                    <a:pt x="523" y="383"/>
                  </a:lnTo>
                  <a:lnTo>
                    <a:pt x="543" y="382"/>
                  </a:lnTo>
                  <a:lnTo>
                    <a:pt x="560" y="374"/>
                  </a:lnTo>
                  <a:lnTo>
                    <a:pt x="573" y="361"/>
                  </a:lnTo>
                  <a:lnTo>
                    <a:pt x="583" y="346"/>
                  </a:lnTo>
                  <a:lnTo>
                    <a:pt x="589" y="329"/>
                  </a:lnTo>
                  <a:lnTo>
                    <a:pt x="594" y="310"/>
                  </a:lnTo>
                  <a:lnTo>
                    <a:pt x="596" y="292"/>
                  </a:lnTo>
                  <a:lnTo>
                    <a:pt x="596" y="256"/>
                  </a:lnTo>
                  <a:lnTo>
                    <a:pt x="592" y="233"/>
                  </a:lnTo>
                  <a:lnTo>
                    <a:pt x="586" y="215"/>
                  </a:lnTo>
                  <a:lnTo>
                    <a:pt x="574" y="200"/>
                  </a:lnTo>
                  <a:lnTo>
                    <a:pt x="558" y="188"/>
                  </a:lnTo>
                  <a:lnTo>
                    <a:pt x="533" y="182"/>
                  </a:lnTo>
                  <a:lnTo>
                    <a:pt x="504" y="179"/>
                  </a:lnTo>
                  <a:lnTo>
                    <a:pt x="221" y="179"/>
                  </a:lnTo>
                  <a:close/>
                  <a:moveTo>
                    <a:pt x="221" y="0"/>
                  </a:moveTo>
                  <a:lnTo>
                    <a:pt x="540" y="0"/>
                  </a:lnTo>
                  <a:lnTo>
                    <a:pt x="589" y="2"/>
                  </a:lnTo>
                  <a:lnTo>
                    <a:pt x="633" y="8"/>
                  </a:lnTo>
                  <a:lnTo>
                    <a:pt x="670" y="18"/>
                  </a:lnTo>
                  <a:lnTo>
                    <a:pt x="702" y="33"/>
                  </a:lnTo>
                  <a:lnTo>
                    <a:pt x="729" y="49"/>
                  </a:lnTo>
                  <a:lnTo>
                    <a:pt x="750" y="70"/>
                  </a:lnTo>
                  <a:lnTo>
                    <a:pt x="768" y="93"/>
                  </a:lnTo>
                  <a:lnTo>
                    <a:pt x="781" y="120"/>
                  </a:lnTo>
                  <a:lnTo>
                    <a:pt x="791" y="149"/>
                  </a:lnTo>
                  <a:lnTo>
                    <a:pt x="798" y="180"/>
                  </a:lnTo>
                  <a:lnTo>
                    <a:pt x="803" y="213"/>
                  </a:lnTo>
                  <a:lnTo>
                    <a:pt x="803" y="247"/>
                  </a:lnTo>
                  <a:lnTo>
                    <a:pt x="803" y="333"/>
                  </a:lnTo>
                  <a:lnTo>
                    <a:pt x="803" y="361"/>
                  </a:lnTo>
                  <a:lnTo>
                    <a:pt x="798" y="392"/>
                  </a:lnTo>
                  <a:lnTo>
                    <a:pt x="791" y="421"/>
                  </a:lnTo>
                  <a:lnTo>
                    <a:pt x="781" y="449"/>
                  </a:lnTo>
                  <a:lnTo>
                    <a:pt x="768" y="475"/>
                  </a:lnTo>
                  <a:lnTo>
                    <a:pt x="750" y="500"/>
                  </a:lnTo>
                  <a:lnTo>
                    <a:pt x="729" y="521"/>
                  </a:lnTo>
                  <a:lnTo>
                    <a:pt x="704" y="539"/>
                  </a:lnTo>
                  <a:lnTo>
                    <a:pt x="673" y="552"/>
                  </a:lnTo>
                  <a:lnTo>
                    <a:pt x="638" y="560"/>
                  </a:lnTo>
                  <a:lnTo>
                    <a:pt x="597" y="564"/>
                  </a:lnTo>
                  <a:lnTo>
                    <a:pt x="221" y="564"/>
                  </a:lnTo>
                  <a:lnTo>
                    <a:pt x="221" y="724"/>
                  </a:lnTo>
                  <a:lnTo>
                    <a:pt x="221" y="724"/>
                  </a:lnTo>
                  <a:lnTo>
                    <a:pt x="0" y="361"/>
                  </a:lnTo>
                  <a:lnTo>
                    <a:pt x="221" y="0"/>
                  </a:lnTo>
                  <a:close/>
                </a:path>
              </a:pathLst>
            </a:custGeom>
            <a:solidFill>
              <a:srgbClr val="C7D22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10"/>
            <p:cNvSpPr>
              <a:spLocks/>
            </p:cNvSpPr>
            <p:nvPr/>
          </p:nvSpPr>
          <p:spPr bwMode="auto">
            <a:xfrm>
              <a:off x="271463" y="2852738"/>
              <a:ext cx="1306513" cy="1149350"/>
            </a:xfrm>
            <a:custGeom>
              <a:avLst/>
              <a:gdLst>
                <a:gd name="T0" fmla="*/ 0 w 823"/>
                <a:gd name="T1" fmla="*/ 0 h 724"/>
                <a:gd name="T2" fmla="*/ 223 w 823"/>
                <a:gd name="T3" fmla="*/ 0 h 724"/>
                <a:gd name="T4" fmla="*/ 601 w 823"/>
                <a:gd name="T5" fmla="*/ 438 h 724"/>
                <a:gd name="T6" fmla="*/ 601 w 823"/>
                <a:gd name="T7" fmla="*/ 0 h 724"/>
                <a:gd name="T8" fmla="*/ 601 w 823"/>
                <a:gd name="T9" fmla="*/ 0 h 724"/>
                <a:gd name="T10" fmla="*/ 823 w 823"/>
                <a:gd name="T11" fmla="*/ 361 h 724"/>
                <a:gd name="T12" fmla="*/ 601 w 823"/>
                <a:gd name="T13" fmla="*/ 724 h 724"/>
                <a:gd name="T14" fmla="*/ 223 w 823"/>
                <a:gd name="T15" fmla="*/ 287 h 724"/>
                <a:gd name="T16" fmla="*/ 223 w 823"/>
                <a:gd name="T17" fmla="*/ 724 h 724"/>
                <a:gd name="T18" fmla="*/ 0 w 823"/>
                <a:gd name="T19" fmla="*/ 724 h 724"/>
                <a:gd name="T20" fmla="*/ 0 w 823"/>
                <a:gd name="T21" fmla="*/ 0 h 7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23" h="724">
                  <a:moveTo>
                    <a:pt x="0" y="0"/>
                  </a:moveTo>
                  <a:lnTo>
                    <a:pt x="223" y="0"/>
                  </a:lnTo>
                  <a:lnTo>
                    <a:pt x="601" y="438"/>
                  </a:lnTo>
                  <a:lnTo>
                    <a:pt x="601" y="0"/>
                  </a:lnTo>
                  <a:lnTo>
                    <a:pt x="601" y="0"/>
                  </a:lnTo>
                  <a:lnTo>
                    <a:pt x="823" y="361"/>
                  </a:lnTo>
                  <a:lnTo>
                    <a:pt x="601" y="724"/>
                  </a:lnTo>
                  <a:lnTo>
                    <a:pt x="223" y="287"/>
                  </a:lnTo>
                  <a:lnTo>
                    <a:pt x="223" y="724"/>
                  </a:lnTo>
                  <a:lnTo>
                    <a:pt x="0" y="724"/>
                  </a:lnTo>
                  <a:lnTo>
                    <a:pt x="0" y="0"/>
                  </a:lnTo>
                  <a:close/>
                </a:path>
              </a:pathLst>
            </a:custGeom>
            <a:solidFill>
              <a:srgbClr val="FFAD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B1A579D-3553-4F33-9067-7E7231905C3B}" type="slidenum">
              <a:rPr lang="en-US" smtClean="0">
                <a:solidFill>
                  <a:schemeClr val="accent4">
                    <a:lumMod val="85000"/>
                    <a:lumOff val="15000"/>
                  </a:schemeClr>
                </a:solidFill>
              </a:rPr>
              <a:pPr/>
              <a:t>2</a:t>
            </a:fld>
            <a:endParaRPr lang="en-US">
              <a:solidFill>
                <a:schemeClr val="accent4">
                  <a:lumMod val="85000"/>
                  <a:lumOff val="15000"/>
                </a:schemeClr>
              </a:solidFill>
            </a:endParaRPr>
          </a:p>
        </p:txBody>
      </p:sp>
    </p:spTree>
    <p:extLst>
      <p:ext uri="{BB962C8B-B14F-4D97-AF65-F5344CB8AC3E}">
        <p14:creationId xmlns:p14="http://schemas.microsoft.com/office/powerpoint/2010/main" val="26169662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B1A579D-3553-4F33-9067-7E7231905C3B}" type="slidenum">
              <a:rPr lang="en-US" smtClean="0">
                <a:solidFill>
                  <a:schemeClr val="accent4">
                    <a:lumMod val="85000"/>
                    <a:lumOff val="15000"/>
                  </a:schemeClr>
                </a:solidFill>
              </a:rPr>
              <a:pPr/>
              <a:t>8</a:t>
            </a:fld>
            <a:endParaRPr lang="en-US">
              <a:solidFill>
                <a:schemeClr val="accent4">
                  <a:lumMod val="85000"/>
                  <a:lumOff val="15000"/>
                </a:schemeClr>
              </a:solidFill>
            </a:endParaRPr>
          </a:p>
        </p:txBody>
      </p:sp>
    </p:spTree>
    <p:extLst>
      <p:ext uri="{BB962C8B-B14F-4D97-AF65-F5344CB8AC3E}">
        <p14:creationId xmlns:p14="http://schemas.microsoft.com/office/powerpoint/2010/main" val="27107133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B1A579D-3553-4F33-9067-7E7231905C3B}" type="slidenum">
              <a:rPr lang="en-US" smtClean="0">
                <a:solidFill>
                  <a:schemeClr val="accent4">
                    <a:lumMod val="85000"/>
                    <a:lumOff val="15000"/>
                  </a:schemeClr>
                </a:solidFill>
              </a:rPr>
              <a:pPr/>
              <a:t>9</a:t>
            </a:fld>
            <a:endParaRPr lang="en-US">
              <a:solidFill>
                <a:schemeClr val="accent4">
                  <a:lumMod val="85000"/>
                  <a:lumOff val="15000"/>
                </a:schemeClr>
              </a:solidFill>
            </a:endParaRPr>
          </a:p>
        </p:txBody>
      </p:sp>
    </p:spTree>
    <p:extLst>
      <p:ext uri="{BB962C8B-B14F-4D97-AF65-F5344CB8AC3E}">
        <p14:creationId xmlns:p14="http://schemas.microsoft.com/office/powerpoint/2010/main" val="21466085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B1A579D-3553-4F33-9067-7E7231905C3B}" type="slidenum">
              <a:rPr lang="en-US" smtClean="0">
                <a:solidFill>
                  <a:schemeClr val="accent4">
                    <a:lumMod val="85000"/>
                    <a:lumOff val="15000"/>
                  </a:schemeClr>
                </a:solidFill>
              </a:rPr>
              <a:pPr/>
              <a:t>10</a:t>
            </a:fld>
            <a:endParaRPr lang="en-US">
              <a:solidFill>
                <a:schemeClr val="accent4">
                  <a:lumMod val="85000"/>
                  <a:lumOff val="15000"/>
                </a:schemeClr>
              </a:solidFill>
            </a:endParaRPr>
          </a:p>
        </p:txBody>
      </p:sp>
    </p:spTree>
    <p:extLst>
      <p:ext uri="{BB962C8B-B14F-4D97-AF65-F5344CB8AC3E}">
        <p14:creationId xmlns:p14="http://schemas.microsoft.com/office/powerpoint/2010/main" val="32239810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B1A579D-3553-4F33-9067-7E7231905C3B}" type="slidenum">
              <a:rPr lang="en-US" smtClean="0">
                <a:solidFill>
                  <a:schemeClr val="accent4">
                    <a:lumMod val="85000"/>
                    <a:lumOff val="15000"/>
                  </a:schemeClr>
                </a:solidFill>
              </a:rPr>
              <a:pPr/>
              <a:t>11</a:t>
            </a:fld>
            <a:endParaRPr lang="en-US">
              <a:solidFill>
                <a:schemeClr val="accent4">
                  <a:lumMod val="85000"/>
                  <a:lumOff val="15000"/>
                </a:schemeClr>
              </a:solidFill>
            </a:endParaRPr>
          </a:p>
        </p:txBody>
      </p:sp>
    </p:spTree>
    <p:extLst>
      <p:ext uri="{BB962C8B-B14F-4D97-AF65-F5344CB8AC3E}">
        <p14:creationId xmlns:p14="http://schemas.microsoft.com/office/powerpoint/2010/main" val="21877536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B1A579D-3553-4F33-9067-7E7231905C3B}" type="slidenum">
              <a:rPr lang="en-US" smtClean="0">
                <a:solidFill>
                  <a:schemeClr val="accent4">
                    <a:lumMod val="85000"/>
                    <a:lumOff val="15000"/>
                  </a:schemeClr>
                </a:solidFill>
              </a:rPr>
              <a:pPr/>
              <a:t>21</a:t>
            </a:fld>
            <a:endParaRPr lang="en-US">
              <a:solidFill>
                <a:schemeClr val="accent4">
                  <a:lumMod val="85000"/>
                  <a:lumOff val="15000"/>
                </a:schemeClr>
              </a:solidFill>
            </a:endParaRPr>
          </a:p>
        </p:txBody>
      </p:sp>
    </p:spTree>
    <p:extLst>
      <p:ext uri="{BB962C8B-B14F-4D97-AF65-F5344CB8AC3E}">
        <p14:creationId xmlns:p14="http://schemas.microsoft.com/office/powerpoint/2010/main" val="187969047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02_Master Title Slide">
    <p:spTree>
      <p:nvGrpSpPr>
        <p:cNvPr id="1" name=""/>
        <p:cNvGrpSpPr/>
        <p:nvPr/>
      </p:nvGrpSpPr>
      <p:grpSpPr>
        <a:xfrm>
          <a:off x="0" y="0"/>
          <a:ext cx="0" cy="0"/>
          <a:chOff x="0" y="0"/>
          <a:chExt cx="0" cy="0"/>
        </a:xfrm>
      </p:grpSpPr>
      <p:sp>
        <p:nvSpPr>
          <p:cNvPr id="90" name="Text Placeholder 89"/>
          <p:cNvSpPr>
            <a:spLocks noGrp="1"/>
          </p:cNvSpPr>
          <p:nvPr userDrawn="1">
            <p:ph type="body" sz="quarter" idx="12"/>
          </p:nvPr>
        </p:nvSpPr>
        <p:spPr>
          <a:xfrm>
            <a:off x="431371" y="2817332"/>
            <a:ext cx="5131229" cy="1297467"/>
          </a:xfrm>
        </p:spPr>
        <p:txBody>
          <a:bodyPr>
            <a:normAutofit/>
          </a:bodyPr>
          <a:lstStyle>
            <a:lvl1pPr marL="0" indent="0" algn="r">
              <a:lnSpc>
                <a:spcPct val="100000"/>
              </a:lnSpc>
              <a:buFontTx/>
              <a:buNone/>
              <a:defRPr sz="2000" b="0" cap="all" spc="-60" baseline="0">
                <a:solidFill>
                  <a:schemeClr val="tx2">
                    <a:lumMod val="75000"/>
                  </a:schemeClr>
                </a:solidFill>
                <a:latin typeface="+mj-lt"/>
              </a:defRPr>
            </a:lvl1pPr>
            <a:lvl2pPr marL="233363" indent="0">
              <a:buFontTx/>
              <a:buNone/>
              <a:defRPr/>
            </a:lvl2pPr>
            <a:lvl3pPr marL="401638" indent="0">
              <a:buFontTx/>
              <a:buNone/>
              <a:defRPr/>
            </a:lvl3pPr>
            <a:lvl4pPr marL="569912" indent="0">
              <a:buFontTx/>
              <a:buNone/>
              <a:defRPr/>
            </a:lvl4pPr>
            <a:lvl5pPr marL="746125" indent="0">
              <a:buFontTx/>
              <a:buNone/>
              <a:defRPr/>
            </a:lvl5pPr>
          </a:lstStyle>
          <a:p>
            <a:pPr lvl="0"/>
            <a:r>
              <a:rPr lang="en-US"/>
              <a:t>Click to edit Master text styles</a:t>
            </a:r>
          </a:p>
        </p:txBody>
      </p:sp>
      <p:sp>
        <p:nvSpPr>
          <p:cNvPr id="27" name="Rectangle 183"/>
          <p:cNvSpPr>
            <a:spLocks noGrp="1" noChangeArrowheads="1"/>
          </p:cNvSpPr>
          <p:nvPr userDrawn="1">
            <p:ph type="subTitle" idx="1" hasCustomPrompt="1"/>
          </p:nvPr>
        </p:nvSpPr>
        <p:spPr bwMode="blackWhite">
          <a:xfrm>
            <a:off x="5612971" y="2042632"/>
            <a:ext cx="4216829" cy="992668"/>
          </a:xfrm>
          <a:prstGeom prst="rect">
            <a:avLst/>
          </a:prstGeom>
          <a:ln w="25400" algn="ctr"/>
          <a:effectLst/>
        </p:spPr>
        <p:txBody>
          <a:bodyPr tIns="0" bIns="91440" anchor="t">
            <a:noAutofit/>
          </a:bodyPr>
          <a:lstStyle>
            <a:lvl1pPr marL="0" indent="0" algn="l" rtl="0" fontAlgn="base">
              <a:lnSpc>
                <a:spcPct val="100000"/>
              </a:lnSpc>
              <a:spcBef>
                <a:spcPct val="25000"/>
              </a:spcBef>
              <a:spcAft>
                <a:spcPct val="0"/>
              </a:spcAft>
              <a:buClrTx/>
              <a:buFont typeface="Arial" charset="0"/>
              <a:buNone/>
              <a:defRPr lang="en-US" sz="2400" b="1" kern="1200" cap="all" spc="-60" baseline="0" dirty="0" smtClean="0">
                <a:solidFill>
                  <a:schemeClr val="tx2">
                    <a:lumMod val="75000"/>
                  </a:schemeClr>
                </a:solidFill>
                <a:effectLst/>
                <a:latin typeface="+mj-lt"/>
                <a:ea typeface="+mn-ea"/>
                <a:cs typeface="+mn-cs"/>
              </a:defRPr>
            </a:lvl1pPr>
          </a:lstStyle>
          <a:p>
            <a:pPr lvl="0"/>
            <a:r>
              <a:rPr lang="en-US"/>
              <a:t>Click to edit Master text styles</a:t>
            </a:r>
          </a:p>
        </p:txBody>
      </p:sp>
      <p:sp>
        <p:nvSpPr>
          <p:cNvPr id="28" name="Rectangle 182"/>
          <p:cNvSpPr>
            <a:spLocks noGrp="1" noChangeArrowheads="1"/>
          </p:cNvSpPr>
          <p:nvPr userDrawn="1">
            <p:ph type="ctrTitle" hasCustomPrompt="1"/>
          </p:nvPr>
        </p:nvSpPr>
        <p:spPr bwMode="blackWhite">
          <a:xfrm>
            <a:off x="431371" y="1052032"/>
            <a:ext cx="5131229" cy="1716568"/>
          </a:xfrm>
          <a:ln w="25400"/>
          <a:effectLst/>
        </p:spPr>
        <p:txBody>
          <a:bodyPr tIns="91440" bIns="91440" anchor="t"/>
          <a:lstStyle>
            <a:lvl1pPr algn="l">
              <a:lnSpc>
                <a:spcPct val="100000"/>
              </a:lnSpc>
              <a:spcBef>
                <a:spcPct val="25000"/>
              </a:spcBef>
              <a:defRPr lang="en-US" sz="2900" b="1" kern="1200" cap="all" spc="-60" baseline="0" dirty="0">
                <a:solidFill>
                  <a:schemeClr val="tx2">
                    <a:lumMod val="75000"/>
                  </a:schemeClr>
                </a:solidFill>
                <a:effectLst/>
                <a:latin typeface="Arial" charset="0"/>
                <a:ea typeface="+mn-ea"/>
                <a:cs typeface="+mn-cs"/>
              </a:defRPr>
            </a:lvl1pPr>
          </a:lstStyle>
          <a:p>
            <a:r>
              <a:rPr lang="en-US"/>
              <a:t>Title Goes Here</a:t>
            </a:r>
            <a:br>
              <a:rPr lang="en-US"/>
            </a:br>
            <a:r>
              <a:rPr lang="en-US"/>
              <a:t>Second Line Optional</a:t>
            </a:r>
          </a:p>
        </p:txBody>
      </p:sp>
      <p:pic>
        <p:nvPicPr>
          <p:cNvPr id="67" name="Picture 6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48" y="4296291"/>
            <a:ext cx="12186303" cy="1076770"/>
          </a:xfrm>
          <a:prstGeom prst="rect">
            <a:avLst/>
          </a:prstGeom>
        </p:spPr>
      </p:pic>
      <p:sp>
        <p:nvSpPr>
          <p:cNvPr id="56" name="TextBox 55"/>
          <p:cNvSpPr txBox="1"/>
          <p:nvPr userDrawn="1"/>
        </p:nvSpPr>
        <p:spPr>
          <a:xfrm>
            <a:off x="777827" y="6303694"/>
            <a:ext cx="3643043" cy="308777"/>
          </a:xfrm>
          <a:prstGeom prst="rect">
            <a:avLst/>
          </a:prstGeom>
          <a:noFill/>
        </p:spPr>
        <p:txBody>
          <a:bodyPr wrap="square" rtlCol="0">
            <a:noAutofit/>
          </a:bodyPr>
          <a:lstStyle/>
          <a:p>
            <a:pPr algn="l"/>
            <a:r>
              <a:rPr lang="en-US" sz="1300" b="0" i="0" cap="all" baseline="0">
                <a:solidFill>
                  <a:schemeClr val="tx1">
                    <a:lumMod val="50000"/>
                    <a:lumOff val="50000"/>
                  </a:schemeClr>
                </a:solidFill>
              </a:rPr>
              <a:t>CONFIDENTIAL AND PROPRIETARY</a:t>
            </a:r>
          </a:p>
        </p:txBody>
      </p:sp>
      <p:grpSp>
        <p:nvGrpSpPr>
          <p:cNvPr id="13" name="Group 12"/>
          <p:cNvGrpSpPr/>
          <p:nvPr userDrawn="1"/>
        </p:nvGrpSpPr>
        <p:grpSpPr>
          <a:xfrm>
            <a:off x="6710636" y="5931672"/>
            <a:ext cx="5224214" cy="670193"/>
            <a:chOff x="7003917" y="-725488"/>
            <a:chExt cx="10382383" cy="1331913"/>
          </a:xfrm>
        </p:grpSpPr>
        <p:sp>
          <p:nvSpPr>
            <p:cNvPr id="14" name="Rectangle 12"/>
            <p:cNvSpPr>
              <a:spLocks noChangeArrowheads="1"/>
            </p:cNvSpPr>
            <p:nvPr userDrawn="1"/>
          </p:nvSpPr>
          <p:spPr bwMode="auto">
            <a:xfrm>
              <a:off x="10345738" y="-725488"/>
              <a:ext cx="28575" cy="1331913"/>
            </a:xfrm>
            <a:prstGeom prst="rect">
              <a:avLst/>
            </a:prstGeom>
            <a:solidFill>
              <a:srgbClr val="000000"/>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5" name="Rectangle 13"/>
            <p:cNvSpPr>
              <a:spLocks noChangeArrowheads="1"/>
            </p:cNvSpPr>
            <p:nvPr userDrawn="1"/>
          </p:nvSpPr>
          <p:spPr bwMode="auto">
            <a:xfrm>
              <a:off x="17357725" y="-725488"/>
              <a:ext cx="28575" cy="1331913"/>
            </a:xfrm>
            <a:prstGeom prst="rect">
              <a:avLst/>
            </a:prstGeom>
            <a:solidFill>
              <a:srgbClr val="000000"/>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6" name="Freeform 14"/>
            <p:cNvSpPr>
              <a:spLocks/>
            </p:cNvSpPr>
            <p:nvPr userDrawn="1"/>
          </p:nvSpPr>
          <p:spPr bwMode="auto">
            <a:xfrm>
              <a:off x="10807700" y="-511175"/>
              <a:ext cx="250825" cy="395288"/>
            </a:xfrm>
            <a:custGeom>
              <a:avLst/>
              <a:gdLst>
                <a:gd name="T0" fmla="*/ 88 w 158"/>
                <a:gd name="T1" fmla="*/ 0 h 249"/>
                <a:gd name="T2" fmla="*/ 114 w 158"/>
                <a:gd name="T3" fmla="*/ 2 h 249"/>
                <a:gd name="T4" fmla="*/ 137 w 158"/>
                <a:gd name="T5" fmla="*/ 9 h 249"/>
                <a:gd name="T6" fmla="*/ 156 w 158"/>
                <a:gd name="T7" fmla="*/ 26 h 249"/>
                <a:gd name="T8" fmla="*/ 130 w 158"/>
                <a:gd name="T9" fmla="*/ 51 h 249"/>
                <a:gd name="T10" fmla="*/ 114 w 158"/>
                <a:gd name="T11" fmla="*/ 35 h 249"/>
                <a:gd name="T12" fmla="*/ 88 w 158"/>
                <a:gd name="T13" fmla="*/ 30 h 249"/>
                <a:gd name="T14" fmla="*/ 65 w 158"/>
                <a:gd name="T15" fmla="*/ 33 h 249"/>
                <a:gd name="T16" fmla="*/ 51 w 158"/>
                <a:gd name="T17" fmla="*/ 42 h 249"/>
                <a:gd name="T18" fmla="*/ 44 w 158"/>
                <a:gd name="T19" fmla="*/ 54 h 249"/>
                <a:gd name="T20" fmla="*/ 41 w 158"/>
                <a:gd name="T21" fmla="*/ 65 h 249"/>
                <a:gd name="T22" fmla="*/ 46 w 158"/>
                <a:gd name="T23" fmla="*/ 84 h 249"/>
                <a:gd name="T24" fmla="*/ 55 w 158"/>
                <a:gd name="T25" fmla="*/ 93 h 249"/>
                <a:gd name="T26" fmla="*/ 72 w 158"/>
                <a:gd name="T27" fmla="*/ 103 h 249"/>
                <a:gd name="T28" fmla="*/ 90 w 158"/>
                <a:gd name="T29" fmla="*/ 110 h 249"/>
                <a:gd name="T30" fmla="*/ 109 w 158"/>
                <a:gd name="T31" fmla="*/ 114 h 249"/>
                <a:gd name="T32" fmla="*/ 128 w 158"/>
                <a:gd name="T33" fmla="*/ 124 h 249"/>
                <a:gd name="T34" fmla="*/ 144 w 158"/>
                <a:gd name="T35" fmla="*/ 135 h 249"/>
                <a:gd name="T36" fmla="*/ 156 w 158"/>
                <a:gd name="T37" fmla="*/ 151 h 249"/>
                <a:gd name="T38" fmla="*/ 158 w 158"/>
                <a:gd name="T39" fmla="*/ 177 h 249"/>
                <a:gd name="T40" fmla="*/ 156 w 158"/>
                <a:gd name="T41" fmla="*/ 203 h 249"/>
                <a:gd name="T42" fmla="*/ 144 w 158"/>
                <a:gd name="T43" fmla="*/ 221 h 249"/>
                <a:gd name="T44" fmla="*/ 125 w 158"/>
                <a:gd name="T45" fmla="*/ 238 h 249"/>
                <a:gd name="T46" fmla="*/ 102 w 158"/>
                <a:gd name="T47" fmla="*/ 247 h 249"/>
                <a:gd name="T48" fmla="*/ 76 w 158"/>
                <a:gd name="T49" fmla="*/ 249 h 249"/>
                <a:gd name="T50" fmla="*/ 46 w 158"/>
                <a:gd name="T51" fmla="*/ 247 h 249"/>
                <a:gd name="T52" fmla="*/ 21 w 158"/>
                <a:gd name="T53" fmla="*/ 235 h 249"/>
                <a:gd name="T54" fmla="*/ 0 w 158"/>
                <a:gd name="T55" fmla="*/ 217 h 249"/>
                <a:gd name="T56" fmla="*/ 28 w 158"/>
                <a:gd name="T57" fmla="*/ 193 h 249"/>
                <a:gd name="T58" fmla="*/ 41 w 158"/>
                <a:gd name="T59" fmla="*/ 210 h 249"/>
                <a:gd name="T60" fmla="*/ 58 w 158"/>
                <a:gd name="T61" fmla="*/ 217 h 249"/>
                <a:gd name="T62" fmla="*/ 76 w 158"/>
                <a:gd name="T63" fmla="*/ 219 h 249"/>
                <a:gd name="T64" fmla="*/ 93 w 158"/>
                <a:gd name="T65" fmla="*/ 217 h 249"/>
                <a:gd name="T66" fmla="*/ 109 w 158"/>
                <a:gd name="T67" fmla="*/ 210 h 249"/>
                <a:gd name="T68" fmla="*/ 121 w 158"/>
                <a:gd name="T69" fmla="*/ 198 h 249"/>
                <a:gd name="T70" fmla="*/ 125 w 158"/>
                <a:gd name="T71" fmla="*/ 179 h 249"/>
                <a:gd name="T72" fmla="*/ 121 w 158"/>
                <a:gd name="T73" fmla="*/ 165 h 249"/>
                <a:gd name="T74" fmla="*/ 109 w 158"/>
                <a:gd name="T75" fmla="*/ 154 h 249"/>
                <a:gd name="T76" fmla="*/ 95 w 158"/>
                <a:gd name="T77" fmla="*/ 147 h 249"/>
                <a:gd name="T78" fmla="*/ 76 w 158"/>
                <a:gd name="T79" fmla="*/ 140 h 249"/>
                <a:gd name="T80" fmla="*/ 55 w 158"/>
                <a:gd name="T81" fmla="*/ 133 h 249"/>
                <a:gd name="T82" fmla="*/ 37 w 158"/>
                <a:gd name="T83" fmla="*/ 126 h 249"/>
                <a:gd name="T84" fmla="*/ 23 w 158"/>
                <a:gd name="T85" fmla="*/ 112 h 249"/>
                <a:gd name="T86" fmla="*/ 11 w 158"/>
                <a:gd name="T87" fmla="*/ 93 h 249"/>
                <a:gd name="T88" fmla="*/ 7 w 158"/>
                <a:gd name="T89" fmla="*/ 65 h 249"/>
                <a:gd name="T90" fmla="*/ 9 w 158"/>
                <a:gd name="T91" fmla="*/ 49 h 249"/>
                <a:gd name="T92" fmla="*/ 18 w 158"/>
                <a:gd name="T93" fmla="*/ 30 h 249"/>
                <a:gd name="T94" fmla="*/ 35 w 158"/>
                <a:gd name="T95" fmla="*/ 14 h 249"/>
                <a:gd name="T96" fmla="*/ 58 w 158"/>
                <a:gd name="T97" fmla="*/ 2 h 249"/>
                <a:gd name="T98" fmla="*/ 88 w 158"/>
                <a:gd name="T99" fmla="*/ 0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58" h="249">
                  <a:moveTo>
                    <a:pt x="88" y="0"/>
                  </a:moveTo>
                  <a:lnTo>
                    <a:pt x="114" y="2"/>
                  </a:lnTo>
                  <a:lnTo>
                    <a:pt x="137" y="9"/>
                  </a:lnTo>
                  <a:lnTo>
                    <a:pt x="156" y="26"/>
                  </a:lnTo>
                  <a:lnTo>
                    <a:pt x="130" y="51"/>
                  </a:lnTo>
                  <a:lnTo>
                    <a:pt x="114" y="35"/>
                  </a:lnTo>
                  <a:lnTo>
                    <a:pt x="88" y="30"/>
                  </a:lnTo>
                  <a:lnTo>
                    <a:pt x="65" y="33"/>
                  </a:lnTo>
                  <a:lnTo>
                    <a:pt x="51" y="42"/>
                  </a:lnTo>
                  <a:lnTo>
                    <a:pt x="44" y="54"/>
                  </a:lnTo>
                  <a:lnTo>
                    <a:pt x="41" y="65"/>
                  </a:lnTo>
                  <a:lnTo>
                    <a:pt x="46" y="84"/>
                  </a:lnTo>
                  <a:lnTo>
                    <a:pt x="55" y="93"/>
                  </a:lnTo>
                  <a:lnTo>
                    <a:pt x="72" y="103"/>
                  </a:lnTo>
                  <a:lnTo>
                    <a:pt x="90" y="110"/>
                  </a:lnTo>
                  <a:lnTo>
                    <a:pt x="109" y="114"/>
                  </a:lnTo>
                  <a:lnTo>
                    <a:pt x="128" y="124"/>
                  </a:lnTo>
                  <a:lnTo>
                    <a:pt x="144" y="135"/>
                  </a:lnTo>
                  <a:lnTo>
                    <a:pt x="156" y="151"/>
                  </a:lnTo>
                  <a:lnTo>
                    <a:pt x="158" y="177"/>
                  </a:lnTo>
                  <a:lnTo>
                    <a:pt x="156" y="203"/>
                  </a:lnTo>
                  <a:lnTo>
                    <a:pt x="144" y="221"/>
                  </a:lnTo>
                  <a:lnTo>
                    <a:pt x="125" y="238"/>
                  </a:lnTo>
                  <a:lnTo>
                    <a:pt x="102" y="247"/>
                  </a:lnTo>
                  <a:lnTo>
                    <a:pt x="76" y="249"/>
                  </a:lnTo>
                  <a:lnTo>
                    <a:pt x="46" y="247"/>
                  </a:lnTo>
                  <a:lnTo>
                    <a:pt x="21" y="235"/>
                  </a:lnTo>
                  <a:lnTo>
                    <a:pt x="0" y="217"/>
                  </a:lnTo>
                  <a:lnTo>
                    <a:pt x="28" y="193"/>
                  </a:lnTo>
                  <a:lnTo>
                    <a:pt x="41" y="210"/>
                  </a:lnTo>
                  <a:lnTo>
                    <a:pt x="58" y="217"/>
                  </a:lnTo>
                  <a:lnTo>
                    <a:pt x="76" y="219"/>
                  </a:lnTo>
                  <a:lnTo>
                    <a:pt x="93" y="217"/>
                  </a:lnTo>
                  <a:lnTo>
                    <a:pt x="109" y="210"/>
                  </a:lnTo>
                  <a:lnTo>
                    <a:pt x="121" y="198"/>
                  </a:lnTo>
                  <a:lnTo>
                    <a:pt x="125" y="179"/>
                  </a:lnTo>
                  <a:lnTo>
                    <a:pt x="121" y="165"/>
                  </a:lnTo>
                  <a:lnTo>
                    <a:pt x="109" y="154"/>
                  </a:lnTo>
                  <a:lnTo>
                    <a:pt x="95" y="147"/>
                  </a:lnTo>
                  <a:lnTo>
                    <a:pt x="76" y="140"/>
                  </a:lnTo>
                  <a:lnTo>
                    <a:pt x="55" y="133"/>
                  </a:lnTo>
                  <a:lnTo>
                    <a:pt x="37" y="126"/>
                  </a:lnTo>
                  <a:lnTo>
                    <a:pt x="23" y="112"/>
                  </a:lnTo>
                  <a:lnTo>
                    <a:pt x="11" y="93"/>
                  </a:lnTo>
                  <a:lnTo>
                    <a:pt x="7" y="65"/>
                  </a:lnTo>
                  <a:lnTo>
                    <a:pt x="9" y="49"/>
                  </a:lnTo>
                  <a:lnTo>
                    <a:pt x="18" y="30"/>
                  </a:lnTo>
                  <a:lnTo>
                    <a:pt x="35" y="14"/>
                  </a:lnTo>
                  <a:lnTo>
                    <a:pt x="58" y="2"/>
                  </a:lnTo>
                  <a:lnTo>
                    <a:pt x="88"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5"/>
            <p:cNvSpPr>
              <a:spLocks/>
            </p:cNvSpPr>
            <p:nvPr userDrawn="1"/>
          </p:nvSpPr>
          <p:spPr bwMode="auto">
            <a:xfrm>
              <a:off x="11136313" y="-503238"/>
              <a:ext cx="254000" cy="381000"/>
            </a:xfrm>
            <a:custGeom>
              <a:avLst/>
              <a:gdLst>
                <a:gd name="T0" fmla="*/ 0 w 160"/>
                <a:gd name="T1" fmla="*/ 0 h 240"/>
                <a:gd name="T2" fmla="*/ 153 w 160"/>
                <a:gd name="T3" fmla="*/ 0 h 240"/>
                <a:gd name="T4" fmla="*/ 153 w 160"/>
                <a:gd name="T5" fmla="*/ 30 h 240"/>
                <a:gd name="T6" fmla="*/ 32 w 160"/>
                <a:gd name="T7" fmla="*/ 30 h 240"/>
                <a:gd name="T8" fmla="*/ 32 w 160"/>
                <a:gd name="T9" fmla="*/ 102 h 240"/>
                <a:gd name="T10" fmla="*/ 146 w 160"/>
                <a:gd name="T11" fmla="*/ 102 h 240"/>
                <a:gd name="T12" fmla="*/ 146 w 160"/>
                <a:gd name="T13" fmla="*/ 133 h 240"/>
                <a:gd name="T14" fmla="*/ 32 w 160"/>
                <a:gd name="T15" fmla="*/ 133 h 240"/>
                <a:gd name="T16" fmla="*/ 32 w 160"/>
                <a:gd name="T17" fmla="*/ 209 h 240"/>
                <a:gd name="T18" fmla="*/ 160 w 160"/>
                <a:gd name="T19" fmla="*/ 209 h 240"/>
                <a:gd name="T20" fmla="*/ 160 w 160"/>
                <a:gd name="T21" fmla="*/ 240 h 240"/>
                <a:gd name="T22" fmla="*/ 0 w 160"/>
                <a:gd name="T23" fmla="*/ 240 h 240"/>
                <a:gd name="T24" fmla="*/ 0 w 160"/>
                <a:gd name="T25"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 h="240">
                  <a:moveTo>
                    <a:pt x="0" y="0"/>
                  </a:moveTo>
                  <a:lnTo>
                    <a:pt x="153" y="0"/>
                  </a:lnTo>
                  <a:lnTo>
                    <a:pt x="153" y="30"/>
                  </a:lnTo>
                  <a:lnTo>
                    <a:pt x="32" y="30"/>
                  </a:lnTo>
                  <a:lnTo>
                    <a:pt x="32" y="102"/>
                  </a:lnTo>
                  <a:lnTo>
                    <a:pt x="146" y="102"/>
                  </a:lnTo>
                  <a:lnTo>
                    <a:pt x="146" y="133"/>
                  </a:lnTo>
                  <a:lnTo>
                    <a:pt x="32" y="133"/>
                  </a:lnTo>
                  <a:lnTo>
                    <a:pt x="32" y="209"/>
                  </a:lnTo>
                  <a:lnTo>
                    <a:pt x="160" y="209"/>
                  </a:lnTo>
                  <a:lnTo>
                    <a:pt x="160" y="240"/>
                  </a:lnTo>
                  <a:lnTo>
                    <a:pt x="0" y="240"/>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6"/>
            <p:cNvSpPr>
              <a:spLocks/>
            </p:cNvSpPr>
            <p:nvPr userDrawn="1"/>
          </p:nvSpPr>
          <p:spPr bwMode="auto">
            <a:xfrm>
              <a:off x="11428413" y="-511175"/>
              <a:ext cx="339725" cy="395288"/>
            </a:xfrm>
            <a:custGeom>
              <a:avLst/>
              <a:gdLst>
                <a:gd name="T0" fmla="*/ 125 w 214"/>
                <a:gd name="T1" fmla="*/ 0 h 249"/>
                <a:gd name="T2" fmla="*/ 156 w 214"/>
                <a:gd name="T3" fmla="*/ 2 h 249"/>
                <a:gd name="T4" fmla="*/ 186 w 214"/>
                <a:gd name="T5" fmla="*/ 16 h 249"/>
                <a:gd name="T6" fmla="*/ 209 w 214"/>
                <a:gd name="T7" fmla="*/ 37 h 249"/>
                <a:gd name="T8" fmla="*/ 181 w 214"/>
                <a:gd name="T9" fmla="*/ 56 h 249"/>
                <a:gd name="T10" fmla="*/ 165 w 214"/>
                <a:gd name="T11" fmla="*/ 42 h 249"/>
                <a:gd name="T12" fmla="*/ 146 w 214"/>
                <a:gd name="T13" fmla="*/ 33 h 249"/>
                <a:gd name="T14" fmla="*/ 123 w 214"/>
                <a:gd name="T15" fmla="*/ 30 h 249"/>
                <a:gd name="T16" fmla="*/ 95 w 214"/>
                <a:gd name="T17" fmla="*/ 35 h 249"/>
                <a:gd name="T18" fmla="*/ 69 w 214"/>
                <a:gd name="T19" fmla="*/ 49 h 249"/>
                <a:gd name="T20" fmla="*/ 51 w 214"/>
                <a:gd name="T21" fmla="*/ 70 h 249"/>
                <a:gd name="T22" fmla="*/ 39 w 214"/>
                <a:gd name="T23" fmla="*/ 96 h 249"/>
                <a:gd name="T24" fmla="*/ 34 w 214"/>
                <a:gd name="T25" fmla="*/ 126 h 249"/>
                <a:gd name="T26" fmla="*/ 39 w 214"/>
                <a:gd name="T27" fmla="*/ 156 h 249"/>
                <a:gd name="T28" fmla="*/ 51 w 214"/>
                <a:gd name="T29" fmla="*/ 182 h 249"/>
                <a:gd name="T30" fmla="*/ 69 w 214"/>
                <a:gd name="T31" fmla="*/ 200 h 249"/>
                <a:gd name="T32" fmla="*/ 93 w 214"/>
                <a:gd name="T33" fmla="*/ 214 h 249"/>
                <a:gd name="T34" fmla="*/ 123 w 214"/>
                <a:gd name="T35" fmla="*/ 219 h 249"/>
                <a:gd name="T36" fmla="*/ 149 w 214"/>
                <a:gd name="T37" fmla="*/ 217 h 249"/>
                <a:gd name="T38" fmla="*/ 169 w 214"/>
                <a:gd name="T39" fmla="*/ 205 h 249"/>
                <a:gd name="T40" fmla="*/ 186 w 214"/>
                <a:gd name="T41" fmla="*/ 189 h 249"/>
                <a:gd name="T42" fmla="*/ 214 w 214"/>
                <a:gd name="T43" fmla="*/ 207 h 249"/>
                <a:gd name="T44" fmla="*/ 207 w 214"/>
                <a:gd name="T45" fmla="*/ 217 h 249"/>
                <a:gd name="T46" fmla="*/ 195 w 214"/>
                <a:gd name="T47" fmla="*/ 228 h 249"/>
                <a:gd name="T48" fmla="*/ 176 w 214"/>
                <a:gd name="T49" fmla="*/ 238 h 249"/>
                <a:gd name="T50" fmla="*/ 153 w 214"/>
                <a:gd name="T51" fmla="*/ 247 h 249"/>
                <a:gd name="T52" fmla="*/ 123 w 214"/>
                <a:gd name="T53" fmla="*/ 249 h 249"/>
                <a:gd name="T54" fmla="*/ 88 w 214"/>
                <a:gd name="T55" fmla="*/ 245 h 249"/>
                <a:gd name="T56" fmla="*/ 58 w 214"/>
                <a:gd name="T57" fmla="*/ 231 h 249"/>
                <a:gd name="T58" fmla="*/ 32 w 214"/>
                <a:gd name="T59" fmla="*/ 212 h 249"/>
                <a:gd name="T60" fmla="*/ 16 w 214"/>
                <a:gd name="T61" fmla="*/ 186 h 249"/>
                <a:gd name="T62" fmla="*/ 4 w 214"/>
                <a:gd name="T63" fmla="*/ 156 h 249"/>
                <a:gd name="T64" fmla="*/ 0 w 214"/>
                <a:gd name="T65" fmla="*/ 126 h 249"/>
                <a:gd name="T66" fmla="*/ 7 w 214"/>
                <a:gd name="T67" fmla="*/ 84 h 249"/>
                <a:gd name="T68" fmla="*/ 23 w 214"/>
                <a:gd name="T69" fmla="*/ 49 h 249"/>
                <a:gd name="T70" fmla="*/ 48 w 214"/>
                <a:gd name="T71" fmla="*/ 23 h 249"/>
                <a:gd name="T72" fmla="*/ 83 w 214"/>
                <a:gd name="T73" fmla="*/ 5 h 249"/>
                <a:gd name="T74" fmla="*/ 125 w 214"/>
                <a:gd name="T75" fmla="*/ 0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14" h="249">
                  <a:moveTo>
                    <a:pt x="125" y="0"/>
                  </a:moveTo>
                  <a:lnTo>
                    <a:pt x="156" y="2"/>
                  </a:lnTo>
                  <a:lnTo>
                    <a:pt x="186" y="16"/>
                  </a:lnTo>
                  <a:lnTo>
                    <a:pt x="209" y="37"/>
                  </a:lnTo>
                  <a:lnTo>
                    <a:pt x="181" y="56"/>
                  </a:lnTo>
                  <a:lnTo>
                    <a:pt x="165" y="42"/>
                  </a:lnTo>
                  <a:lnTo>
                    <a:pt x="146" y="33"/>
                  </a:lnTo>
                  <a:lnTo>
                    <a:pt x="123" y="30"/>
                  </a:lnTo>
                  <a:lnTo>
                    <a:pt x="95" y="35"/>
                  </a:lnTo>
                  <a:lnTo>
                    <a:pt x="69" y="49"/>
                  </a:lnTo>
                  <a:lnTo>
                    <a:pt x="51" y="70"/>
                  </a:lnTo>
                  <a:lnTo>
                    <a:pt x="39" y="96"/>
                  </a:lnTo>
                  <a:lnTo>
                    <a:pt x="34" y="126"/>
                  </a:lnTo>
                  <a:lnTo>
                    <a:pt x="39" y="156"/>
                  </a:lnTo>
                  <a:lnTo>
                    <a:pt x="51" y="182"/>
                  </a:lnTo>
                  <a:lnTo>
                    <a:pt x="69" y="200"/>
                  </a:lnTo>
                  <a:lnTo>
                    <a:pt x="93" y="214"/>
                  </a:lnTo>
                  <a:lnTo>
                    <a:pt x="123" y="219"/>
                  </a:lnTo>
                  <a:lnTo>
                    <a:pt x="149" y="217"/>
                  </a:lnTo>
                  <a:lnTo>
                    <a:pt x="169" y="205"/>
                  </a:lnTo>
                  <a:lnTo>
                    <a:pt x="186" y="189"/>
                  </a:lnTo>
                  <a:lnTo>
                    <a:pt x="214" y="207"/>
                  </a:lnTo>
                  <a:lnTo>
                    <a:pt x="207" y="217"/>
                  </a:lnTo>
                  <a:lnTo>
                    <a:pt x="195" y="228"/>
                  </a:lnTo>
                  <a:lnTo>
                    <a:pt x="176" y="238"/>
                  </a:lnTo>
                  <a:lnTo>
                    <a:pt x="153" y="247"/>
                  </a:lnTo>
                  <a:lnTo>
                    <a:pt x="123" y="249"/>
                  </a:lnTo>
                  <a:lnTo>
                    <a:pt x="88" y="245"/>
                  </a:lnTo>
                  <a:lnTo>
                    <a:pt x="58" y="231"/>
                  </a:lnTo>
                  <a:lnTo>
                    <a:pt x="32" y="212"/>
                  </a:lnTo>
                  <a:lnTo>
                    <a:pt x="16" y="186"/>
                  </a:lnTo>
                  <a:lnTo>
                    <a:pt x="4" y="156"/>
                  </a:lnTo>
                  <a:lnTo>
                    <a:pt x="0" y="126"/>
                  </a:lnTo>
                  <a:lnTo>
                    <a:pt x="7" y="84"/>
                  </a:lnTo>
                  <a:lnTo>
                    <a:pt x="23" y="49"/>
                  </a:lnTo>
                  <a:lnTo>
                    <a:pt x="48" y="23"/>
                  </a:lnTo>
                  <a:lnTo>
                    <a:pt x="83" y="5"/>
                  </a:lnTo>
                  <a:lnTo>
                    <a:pt x="125"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17"/>
            <p:cNvSpPr>
              <a:spLocks/>
            </p:cNvSpPr>
            <p:nvPr userDrawn="1"/>
          </p:nvSpPr>
          <p:spPr bwMode="auto">
            <a:xfrm>
              <a:off x="11812588" y="-503238"/>
              <a:ext cx="290513" cy="387350"/>
            </a:xfrm>
            <a:custGeom>
              <a:avLst/>
              <a:gdLst>
                <a:gd name="T0" fmla="*/ 0 w 183"/>
                <a:gd name="T1" fmla="*/ 0 h 244"/>
                <a:gd name="T2" fmla="*/ 32 w 183"/>
                <a:gd name="T3" fmla="*/ 0 h 244"/>
                <a:gd name="T4" fmla="*/ 32 w 183"/>
                <a:gd name="T5" fmla="*/ 146 h 244"/>
                <a:gd name="T6" fmla="*/ 35 w 183"/>
                <a:gd name="T7" fmla="*/ 165 h 244"/>
                <a:gd name="T8" fmla="*/ 39 w 183"/>
                <a:gd name="T9" fmla="*/ 184 h 244"/>
                <a:gd name="T10" fmla="*/ 51 w 183"/>
                <a:gd name="T11" fmla="*/ 200 h 244"/>
                <a:gd name="T12" fmla="*/ 67 w 183"/>
                <a:gd name="T13" fmla="*/ 212 h 244"/>
                <a:gd name="T14" fmla="*/ 93 w 183"/>
                <a:gd name="T15" fmla="*/ 214 h 244"/>
                <a:gd name="T16" fmla="*/ 116 w 183"/>
                <a:gd name="T17" fmla="*/ 212 h 244"/>
                <a:gd name="T18" fmla="*/ 132 w 183"/>
                <a:gd name="T19" fmla="*/ 200 h 244"/>
                <a:gd name="T20" fmla="*/ 144 w 183"/>
                <a:gd name="T21" fmla="*/ 184 h 244"/>
                <a:gd name="T22" fmla="*/ 151 w 183"/>
                <a:gd name="T23" fmla="*/ 165 h 244"/>
                <a:gd name="T24" fmla="*/ 151 w 183"/>
                <a:gd name="T25" fmla="*/ 146 h 244"/>
                <a:gd name="T26" fmla="*/ 151 w 183"/>
                <a:gd name="T27" fmla="*/ 0 h 244"/>
                <a:gd name="T28" fmla="*/ 183 w 183"/>
                <a:gd name="T29" fmla="*/ 0 h 244"/>
                <a:gd name="T30" fmla="*/ 183 w 183"/>
                <a:gd name="T31" fmla="*/ 151 h 244"/>
                <a:gd name="T32" fmla="*/ 179 w 183"/>
                <a:gd name="T33" fmla="*/ 184 h 244"/>
                <a:gd name="T34" fmla="*/ 167 w 183"/>
                <a:gd name="T35" fmla="*/ 209 h 244"/>
                <a:gd name="T36" fmla="*/ 146 w 183"/>
                <a:gd name="T37" fmla="*/ 228 h 244"/>
                <a:gd name="T38" fmla="*/ 121 w 183"/>
                <a:gd name="T39" fmla="*/ 240 h 244"/>
                <a:gd name="T40" fmla="*/ 93 w 183"/>
                <a:gd name="T41" fmla="*/ 244 h 244"/>
                <a:gd name="T42" fmla="*/ 62 w 183"/>
                <a:gd name="T43" fmla="*/ 240 h 244"/>
                <a:gd name="T44" fmla="*/ 37 w 183"/>
                <a:gd name="T45" fmla="*/ 228 h 244"/>
                <a:gd name="T46" fmla="*/ 16 w 183"/>
                <a:gd name="T47" fmla="*/ 209 h 244"/>
                <a:gd name="T48" fmla="*/ 4 w 183"/>
                <a:gd name="T49" fmla="*/ 184 h 244"/>
                <a:gd name="T50" fmla="*/ 0 w 183"/>
                <a:gd name="T51" fmla="*/ 151 h 244"/>
                <a:gd name="T52" fmla="*/ 0 w 183"/>
                <a:gd name="T53" fmla="*/ 0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83" h="244">
                  <a:moveTo>
                    <a:pt x="0" y="0"/>
                  </a:moveTo>
                  <a:lnTo>
                    <a:pt x="32" y="0"/>
                  </a:lnTo>
                  <a:lnTo>
                    <a:pt x="32" y="146"/>
                  </a:lnTo>
                  <a:lnTo>
                    <a:pt x="35" y="165"/>
                  </a:lnTo>
                  <a:lnTo>
                    <a:pt x="39" y="184"/>
                  </a:lnTo>
                  <a:lnTo>
                    <a:pt x="51" y="200"/>
                  </a:lnTo>
                  <a:lnTo>
                    <a:pt x="67" y="212"/>
                  </a:lnTo>
                  <a:lnTo>
                    <a:pt x="93" y="214"/>
                  </a:lnTo>
                  <a:lnTo>
                    <a:pt x="116" y="212"/>
                  </a:lnTo>
                  <a:lnTo>
                    <a:pt x="132" y="200"/>
                  </a:lnTo>
                  <a:lnTo>
                    <a:pt x="144" y="184"/>
                  </a:lnTo>
                  <a:lnTo>
                    <a:pt x="151" y="165"/>
                  </a:lnTo>
                  <a:lnTo>
                    <a:pt x="151" y="146"/>
                  </a:lnTo>
                  <a:lnTo>
                    <a:pt x="151" y="0"/>
                  </a:lnTo>
                  <a:lnTo>
                    <a:pt x="183" y="0"/>
                  </a:lnTo>
                  <a:lnTo>
                    <a:pt x="183" y="151"/>
                  </a:lnTo>
                  <a:lnTo>
                    <a:pt x="179" y="184"/>
                  </a:lnTo>
                  <a:lnTo>
                    <a:pt x="167" y="209"/>
                  </a:lnTo>
                  <a:lnTo>
                    <a:pt x="146" y="228"/>
                  </a:lnTo>
                  <a:lnTo>
                    <a:pt x="121" y="240"/>
                  </a:lnTo>
                  <a:lnTo>
                    <a:pt x="93" y="244"/>
                  </a:lnTo>
                  <a:lnTo>
                    <a:pt x="62" y="240"/>
                  </a:lnTo>
                  <a:lnTo>
                    <a:pt x="37" y="228"/>
                  </a:lnTo>
                  <a:lnTo>
                    <a:pt x="16" y="209"/>
                  </a:lnTo>
                  <a:lnTo>
                    <a:pt x="4" y="184"/>
                  </a:lnTo>
                  <a:lnTo>
                    <a:pt x="0" y="151"/>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18"/>
            <p:cNvSpPr>
              <a:spLocks noEditPoints="1"/>
            </p:cNvSpPr>
            <p:nvPr userDrawn="1"/>
          </p:nvSpPr>
          <p:spPr bwMode="auto">
            <a:xfrm>
              <a:off x="12196763" y="-503238"/>
              <a:ext cx="269875" cy="381000"/>
            </a:xfrm>
            <a:custGeom>
              <a:avLst/>
              <a:gdLst>
                <a:gd name="T0" fmla="*/ 32 w 170"/>
                <a:gd name="T1" fmla="*/ 28 h 240"/>
                <a:gd name="T2" fmla="*/ 32 w 170"/>
                <a:gd name="T3" fmla="*/ 105 h 240"/>
                <a:gd name="T4" fmla="*/ 74 w 170"/>
                <a:gd name="T5" fmla="*/ 105 h 240"/>
                <a:gd name="T6" fmla="*/ 88 w 170"/>
                <a:gd name="T7" fmla="*/ 105 h 240"/>
                <a:gd name="T8" fmla="*/ 102 w 170"/>
                <a:gd name="T9" fmla="*/ 102 h 240"/>
                <a:gd name="T10" fmla="*/ 114 w 170"/>
                <a:gd name="T11" fmla="*/ 95 h 240"/>
                <a:gd name="T12" fmla="*/ 123 w 170"/>
                <a:gd name="T13" fmla="*/ 84 h 240"/>
                <a:gd name="T14" fmla="*/ 125 w 170"/>
                <a:gd name="T15" fmla="*/ 67 h 240"/>
                <a:gd name="T16" fmla="*/ 123 w 170"/>
                <a:gd name="T17" fmla="*/ 51 h 240"/>
                <a:gd name="T18" fmla="*/ 114 w 170"/>
                <a:gd name="T19" fmla="*/ 39 h 240"/>
                <a:gd name="T20" fmla="*/ 102 w 170"/>
                <a:gd name="T21" fmla="*/ 32 h 240"/>
                <a:gd name="T22" fmla="*/ 88 w 170"/>
                <a:gd name="T23" fmla="*/ 30 h 240"/>
                <a:gd name="T24" fmla="*/ 74 w 170"/>
                <a:gd name="T25" fmla="*/ 28 h 240"/>
                <a:gd name="T26" fmla="*/ 32 w 170"/>
                <a:gd name="T27" fmla="*/ 28 h 240"/>
                <a:gd name="T28" fmla="*/ 0 w 170"/>
                <a:gd name="T29" fmla="*/ 0 h 240"/>
                <a:gd name="T30" fmla="*/ 83 w 170"/>
                <a:gd name="T31" fmla="*/ 0 h 240"/>
                <a:gd name="T32" fmla="*/ 109 w 170"/>
                <a:gd name="T33" fmla="*/ 2 h 240"/>
                <a:gd name="T34" fmla="*/ 130 w 170"/>
                <a:gd name="T35" fmla="*/ 11 h 240"/>
                <a:gd name="T36" fmla="*/ 144 w 170"/>
                <a:gd name="T37" fmla="*/ 23 h 240"/>
                <a:gd name="T38" fmla="*/ 153 w 170"/>
                <a:gd name="T39" fmla="*/ 37 h 240"/>
                <a:gd name="T40" fmla="*/ 158 w 170"/>
                <a:gd name="T41" fmla="*/ 51 h 240"/>
                <a:gd name="T42" fmla="*/ 160 w 170"/>
                <a:gd name="T43" fmla="*/ 67 h 240"/>
                <a:gd name="T44" fmla="*/ 156 w 170"/>
                <a:gd name="T45" fmla="*/ 88 h 240"/>
                <a:gd name="T46" fmla="*/ 144 w 170"/>
                <a:gd name="T47" fmla="*/ 109 h 240"/>
                <a:gd name="T48" fmla="*/ 125 w 170"/>
                <a:gd name="T49" fmla="*/ 123 h 240"/>
                <a:gd name="T50" fmla="*/ 102 w 170"/>
                <a:gd name="T51" fmla="*/ 130 h 240"/>
                <a:gd name="T52" fmla="*/ 170 w 170"/>
                <a:gd name="T53" fmla="*/ 240 h 240"/>
                <a:gd name="T54" fmla="*/ 128 w 170"/>
                <a:gd name="T55" fmla="*/ 240 h 240"/>
                <a:gd name="T56" fmla="*/ 67 w 170"/>
                <a:gd name="T57" fmla="*/ 135 h 240"/>
                <a:gd name="T58" fmla="*/ 32 w 170"/>
                <a:gd name="T59" fmla="*/ 135 h 240"/>
                <a:gd name="T60" fmla="*/ 32 w 170"/>
                <a:gd name="T61" fmla="*/ 240 h 240"/>
                <a:gd name="T62" fmla="*/ 0 w 170"/>
                <a:gd name="T63" fmla="*/ 240 h 240"/>
                <a:gd name="T64" fmla="*/ 0 w 170"/>
                <a:gd name="T65"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0" h="240">
                  <a:moveTo>
                    <a:pt x="32" y="28"/>
                  </a:moveTo>
                  <a:lnTo>
                    <a:pt x="32" y="105"/>
                  </a:lnTo>
                  <a:lnTo>
                    <a:pt x="74" y="105"/>
                  </a:lnTo>
                  <a:lnTo>
                    <a:pt x="88" y="105"/>
                  </a:lnTo>
                  <a:lnTo>
                    <a:pt x="102" y="102"/>
                  </a:lnTo>
                  <a:lnTo>
                    <a:pt x="114" y="95"/>
                  </a:lnTo>
                  <a:lnTo>
                    <a:pt x="123" y="84"/>
                  </a:lnTo>
                  <a:lnTo>
                    <a:pt x="125" y="67"/>
                  </a:lnTo>
                  <a:lnTo>
                    <a:pt x="123" y="51"/>
                  </a:lnTo>
                  <a:lnTo>
                    <a:pt x="114" y="39"/>
                  </a:lnTo>
                  <a:lnTo>
                    <a:pt x="102" y="32"/>
                  </a:lnTo>
                  <a:lnTo>
                    <a:pt x="88" y="30"/>
                  </a:lnTo>
                  <a:lnTo>
                    <a:pt x="74" y="28"/>
                  </a:lnTo>
                  <a:lnTo>
                    <a:pt x="32" y="28"/>
                  </a:lnTo>
                  <a:close/>
                  <a:moveTo>
                    <a:pt x="0" y="0"/>
                  </a:moveTo>
                  <a:lnTo>
                    <a:pt x="83" y="0"/>
                  </a:lnTo>
                  <a:lnTo>
                    <a:pt x="109" y="2"/>
                  </a:lnTo>
                  <a:lnTo>
                    <a:pt x="130" y="11"/>
                  </a:lnTo>
                  <a:lnTo>
                    <a:pt x="144" y="23"/>
                  </a:lnTo>
                  <a:lnTo>
                    <a:pt x="153" y="37"/>
                  </a:lnTo>
                  <a:lnTo>
                    <a:pt x="158" y="51"/>
                  </a:lnTo>
                  <a:lnTo>
                    <a:pt x="160" y="67"/>
                  </a:lnTo>
                  <a:lnTo>
                    <a:pt x="156" y="88"/>
                  </a:lnTo>
                  <a:lnTo>
                    <a:pt x="144" y="109"/>
                  </a:lnTo>
                  <a:lnTo>
                    <a:pt x="125" y="123"/>
                  </a:lnTo>
                  <a:lnTo>
                    <a:pt x="102" y="130"/>
                  </a:lnTo>
                  <a:lnTo>
                    <a:pt x="170" y="240"/>
                  </a:lnTo>
                  <a:lnTo>
                    <a:pt x="128" y="240"/>
                  </a:lnTo>
                  <a:lnTo>
                    <a:pt x="67" y="135"/>
                  </a:lnTo>
                  <a:lnTo>
                    <a:pt x="32" y="135"/>
                  </a:lnTo>
                  <a:lnTo>
                    <a:pt x="32" y="240"/>
                  </a:lnTo>
                  <a:lnTo>
                    <a:pt x="0" y="240"/>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 name="Freeform 19"/>
            <p:cNvSpPr>
              <a:spLocks/>
            </p:cNvSpPr>
            <p:nvPr userDrawn="1"/>
          </p:nvSpPr>
          <p:spPr bwMode="auto">
            <a:xfrm>
              <a:off x="12520613" y="-503238"/>
              <a:ext cx="255588" cy="381000"/>
            </a:xfrm>
            <a:custGeom>
              <a:avLst/>
              <a:gdLst>
                <a:gd name="T0" fmla="*/ 0 w 161"/>
                <a:gd name="T1" fmla="*/ 0 h 240"/>
                <a:gd name="T2" fmla="*/ 156 w 161"/>
                <a:gd name="T3" fmla="*/ 0 h 240"/>
                <a:gd name="T4" fmla="*/ 156 w 161"/>
                <a:gd name="T5" fmla="*/ 30 h 240"/>
                <a:gd name="T6" fmla="*/ 33 w 161"/>
                <a:gd name="T7" fmla="*/ 30 h 240"/>
                <a:gd name="T8" fmla="*/ 33 w 161"/>
                <a:gd name="T9" fmla="*/ 102 h 240"/>
                <a:gd name="T10" fmla="*/ 147 w 161"/>
                <a:gd name="T11" fmla="*/ 102 h 240"/>
                <a:gd name="T12" fmla="*/ 147 w 161"/>
                <a:gd name="T13" fmla="*/ 133 h 240"/>
                <a:gd name="T14" fmla="*/ 33 w 161"/>
                <a:gd name="T15" fmla="*/ 133 h 240"/>
                <a:gd name="T16" fmla="*/ 33 w 161"/>
                <a:gd name="T17" fmla="*/ 209 h 240"/>
                <a:gd name="T18" fmla="*/ 161 w 161"/>
                <a:gd name="T19" fmla="*/ 209 h 240"/>
                <a:gd name="T20" fmla="*/ 161 w 161"/>
                <a:gd name="T21" fmla="*/ 240 h 240"/>
                <a:gd name="T22" fmla="*/ 0 w 161"/>
                <a:gd name="T23" fmla="*/ 240 h 240"/>
                <a:gd name="T24" fmla="*/ 0 w 161"/>
                <a:gd name="T25"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1" h="240">
                  <a:moveTo>
                    <a:pt x="0" y="0"/>
                  </a:moveTo>
                  <a:lnTo>
                    <a:pt x="156" y="0"/>
                  </a:lnTo>
                  <a:lnTo>
                    <a:pt x="156" y="30"/>
                  </a:lnTo>
                  <a:lnTo>
                    <a:pt x="33" y="30"/>
                  </a:lnTo>
                  <a:lnTo>
                    <a:pt x="33" y="102"/>
                  </a:lnTo>
                  <a:lnTo>
                    <a:pt x="147" y="102"/>
                  </a:lnTo>
                  <a:lnTo>
                    <a:pt x="147" y="133"/>
                  </a:lnTo>
                  <a:lnTo>
                    <a:pt x="33" y="133"/>
                  </a:lnTo>
                  <a:lnTo>
                    <a:pt x="33" y="209"/>
                  </a:lnTo>
                  <a:lnTo>
                    <a:pt x="161" y="209"/>
                  </a:lnTo>
                  <a:lnTo>
                    <a:pt x="161" y="240"/>
                  </a:lnTo>
                  <a:lnTo>
                    <a:pt x="0" y="240"/>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 name="Freeform 20"/>
            <p:cNvSpPr>
              <a:spLocks/>
            </p:cNvSpPr>
            <p:nvPr userDrawn="1"/>
          </p:nvSpPr>
          <p:spPr bwMode="auto">
            <a:xfrm>
              <a:off x="12976225" y="-511175"/>
              <a:ext cx="334963" cy="395288"/>
            </a:xfrm>
            <a:custGeom>
              <a:avLst/>
              <a:gdLst>
                <a:gd name="T0" fmla="*/ 123 w 211"/>
                <a:gd name="T1" fmla="*/ 0 h 249"/>
                <a:gd name="T2" fmla="*/ 156 w 211"/>
                <a:gd name="T3" fmla="*/ 2 h 249"/>
                <a:gd name="T4" fmla="*/ 184 w 211"/>
                <a:gd name="T5" fmla="*/ 16 h 249"/>
                <a:gd name="T6" fmla="*/ 207 w 211"/>
                <a:gd name="T7" fmla="*/ 37 h 249"/>
                <a:gd name="T8" fmla="*/ 181 w 211"/>
                <a:gd name="T9" fmla="*/ 56 h 249"/>
                <a:gd name="T10" fmla="*/ 165 w 211"/>
                <a:gd name="T11" fmla="*/ 42 h 249"/>
                <a:gd name="T12" fmla="*/ 144 w 211"/>
                <a:gd name="T13" fmla="*/ 33 h 249"/>
                <a:gd name="T14" fmla="*/ 123 w 211"/>
                <a:gd name="T15" fmla="*/ 30 h 249"/>
                <a:gd name="T16" fmla="*/ 93 w 211"/>
                <a:gd name="T17" fmla="*/ 35 h 249"/>
                <a:gd name="T18" fmla="*/ 67 w 211"/>
                <a:gd name="T19" fmla="*/ 49 h 249"/>
                <a:gd name="T20" fmla="*/ 49 w 211"/>
                <a:gd name="T21" fmla="*/ 70 h 249"/>
                <a:gd name="T22" fmla="*/ 37 w 211"/>
                <a:gd name="T23" fmla="*/ 96 h 249"/>
                <a:gd name="T24" fmla="*/ 35 w 211"/>
                <a:gd name="T25" fmla="*/ 126 h 249"/>
                <a:gd name="T26" fmla="*/ 37 w 211"/>
                <a:gd name="T27" fmla="*/ 156 h 249"/>
                <a:gd name="T28" fmla="*/ 49 w 211"/>
                <a:gd name="T29" fmla="*/ 182 h 249"/>
                <a:gd name="T30" fmla="*/ 67 w 211"/>
                <a:gd name="T31" fmla="*/ 200 h 249"/>
                <a:gd name="T32" fmla="*/ 93 w 211"/>
                <a:gd name="T33" fmla="*/ 214 h 249"/>
                <a:gd name="T34" fmla="*/ 123 w 211"/>
                <a:gd name="T35" fmla="*/ 219 h 249"/>
                <a:gd name="T36" fmla="*/ 149 w 211"/>
                <a:gd name="T37" fmla="*/ 217 h 249"/>
                <a:gd name="T38" fmla="*/ 170 w 211"/>
                <a:gd name="T39" fmla="*/ 205 h 249"/>
                <a:gd name="T40" fmla="*/ 186 w 211"/>
                <a:gd name="T41" fmla="*/ 189 h 249"/>
                <a:gd name="T42" fmla="*/ 211 w 211"/>
                <a:gd name="T43" fmla="*/ 207 h 249"/>
                <a:gd name="T44" fmla="*/ 205 w 211"/>
                <a:gd name="T45" fmla="*/ 217 h 249"/>
                <a:gd name="T46" fmla="*/ 193 w 211"/>
                <a:gd name="T47" fmla="*/ 228 h 249"/>
                <a:gd name="T48" fmla="*/ 174 w 211"/>
                <a:gd name="T49" fmla="*/ 238 h 249"/>
                <a:gd name="T50" fmla="*/ 151 w 211"/>
                <a:gd name="T51" fmla="*/ 247 h 249"/>
                <a:gd name="T52" fmla="*/ 121 w 211"/>
                <a:gd name="T53" fmla="*/ 249 h 249"/>
                <a:gd name="T54" fmla="*/ 86 w 211"/>
                <a:gd name="T55" fmla="*/ 245 h 249"/>
                <a:gd name="T56" fmla="*/ 56 w 211"/>
                <a:gd name="T57" fmla="*/ 231 h 249"/>
                <a:gd name="T58" fmla="*/ 32 w 211"/>
                <a:gd name="T59" fmla="*/ 212 h 249"/>
                <a:gd name="T60" fmla="*/ 14 w 211"/>
                <a:gd name="T61" fmla="*/ 186 h 249"/>
                <a:gd name="T62" fmla="*/ 2 w 211"/>
                <a:gd name="T63" fmla="*/ 156 h 249"/>
                <a:gd name="T64" fmla="*/ 0 w 211"/>
                <a:gd name="T65" fmla="*/ 126 h 249"/>
                <a:gd name="T66" fmla="*/ 4 w 211"/>
                <a:gd name="T67" fmla="*/ 84 h 249"/>
                <a:gd name="T68" fmla="*/ 21 w 211"/>
                <a:gd name="T69" fmla="*/ 49 h 249"/>
                <a:gd name="T70" fmla="*/ 49 w 211"/>
                <a:gd name="T71" fmla="*/ 23 h 249"/>
                <a:gd name="T72" fmla="*/ 83 w 211"/>
                <a:gd name="T73" fmla="*/ 5 h 249"/>
                <a:gd name="T74" fmla="*/ 123 w 211"/>
                <a:gd name="T75" fmla="*/ 0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11" h="249">
                  <a:moveTo>
                    <a:pt x="123" y="0"/>
                  </a:moveTo>
                  <a:lnTo>
                    <a:pt x="156" y="2"/>
                  </a:lnTo>
                  <a:lnTo>
                    <a:pt x="184" y="16"/>
                  </a:lnTo>
                  <a:lnTo>
                    <a:pt x="207" y="37"/>
                  </a:lnTo>
                  <a:lnTo>
                    <a:pt x="181" y="56"/>
                  </a:lnTo>
                  <a:lnTo>
                    <a:pt x="165" y="42"/>
                  </a:lnTo>
                  <a:lnTo>
                    <a:pt x="144" y="33"/>
                  </a:lnTo>
                  <a:lnTo>
                    <a:pt x="123" y="30"/>
                  </a:lnTo>
                  <a:lnTo>
                    <a:pt x="93" y="35"/>
                  </a:lnTo>
                  <a:lnTo>
                    <a:pt x="67" y="49"/>
                  </a:lnTo>
                  <a:lnTo>
                    <a:pt x="49" y="70"/>
                  </a:lnTo>
                  <a:lnTo>
                    <a:pt x="37" y="96"/>
                  </a:lnTo>
                  <a:lnTo>
                    <a:pt x="35" y="126"/>
                  </a:lnTo>
                  <a:lnTo>
                    <a:pt x="37" y="156"/>
                  </a:lnTo>
                  <a:lnTo>
                    <a:pt x="49" y="182"/>
                  </a:lnTo>
                  <a:lnTo>
                    <a:pt x="67" y="200"/>
                  </a:lnTo>
                  <a:lnTo>
                    <a:pt x="93" y="214"/>
                  </a:lnTo>
                  <a:lnTo>
                    <a:pt x="123" y="219"/>
                  </a:lnTo>
                  <a:lnTo>
                    <a:pt x="149" y="217"/>
                  </a:lnTo>
                  <a:lnTo>
                    <a:pt x="170" y="205"/>
                  </a:lnTo>
                  <a:lnTo>
                    <a:pt x="186" y="189"/>
                  </a:lnTo>
                  <a:lnTo>
                    <a:pt x="211" y="207"/>
                  </a:lnTo>
                  <a:lnTo>
                    <a:pt x="205" y="217"/>
                  </a:lnTo>
                  <a:lnTo>
                    <a:pt x="193" y="228"/>
                  </a:lnTo>
                  <a:lnTo>
                    <a:pt x="174" y="238"/>
                  </a:lnTo>
                  <a:lnTo>
                    <a:pt x="151" y="247"/>
                  </a:lnTo>
                  <a:lnTo>
                    <a:pt x="121" y="249"/>
                  </a:lnTo>
                  <a:lnTo>
                    <a:pt x="86" y="245"/>
                  </a:lnTo>
                  <a:lnTo>
                    <a:pt x="56" y="231"/>
                  </a:lnTo>
                  <a:lnTo>
                    <a:pt x="32" y="212"/>
                  </a:lnTo>
                  <a:lnTo>
                    <a:pt x="14" y="186"/>
                  </a:lnTo>
                  <a:lnTo>
                    <a:pt x="2" y="156"/>
                  </a:lnTo>
                  <a:lnTo>
                    <a:pt x="0" y="126"/>
                  </a:lnTo>
                  <a:lnTo>
                    <a:pt x="4" y="84"/>
                  </a:lnTo>
                  <a:lnTo>
                    <a:pt x="21" y="49"/>
                  </a:lnTo>
                  <a:lnTo>
                    <a:pt x="49" y="23"/>
                  </a:lnTo>
                  <a:lnTo>
                    <a:pt x="83" y="5"/>
                  </a:lnTo>
                  <a:lnTo>
                    <a:pt x="123"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3" name="Freeform 21"/>
            <p:cNvSpPr>
              <a:spLocks noEditPoints="1"/>
            </p:cNvSpPr>
            <p:nvPr userDrawn="1"/>
          </p:nvSpPr>
          <p:spPr bwMode="auto">
            <a:xfrm>
              <a:off x="13341350" y="-511175"/>
              <a:ext cx="395288" cy="395288"/>
            </a:xfrm>
            <a:custGeom>
              <a:avLst/>
              <a:gdLst>
                <a:gd name="T0" fmla="*/ 123 w 249"/>
                <a:gd name="T1" fmla="*/ 30 h 249"/>
                <a:gd name="T2" fmla="*/ 93 w 249"/>
                <a:gd name="T3" fmla="*/ 35 h 249"/>
                <a:gd name="T4" fmla="*/ 70 w 249"/>
                <a:gd name="T5" fmla="*/ 49 h 249"/>
                <a:gd name="T6" fmla="*/ 49 w 249"/>
                <a:gd name="T7" fmla="*/ 68 h 249"/>
                <a:gd name="T8" fmla="*/ 37 w 249"/>
                <a:gd name="T9" fmla="*/ 96 h 249"/>
                <a:gd name="T10" fmla="*/ 35 w 249"/>
                <a:gd name="T11" fmla="*/ 124 h 249"/>
                <a:gd name="T12" fmla="*/ 37 w 249"/>
                <a:gd name="T13" fmla="*/ 154 h 249"/>
                <a:gd name="T14" fmla="*/ 49 w 249"/>
                <a:gd name="T15" fmla="*/ 182 h 249"/>
                <a:gd name="T16" fmla="*/ 70 w 249"/>
                <a:gd name="T17" fmla="*/ 200 h 249"/>
                <a:gd name="T18" fmla="*/ 93 w 249"/>
                <a:gd name="T19" fmla="*/ 214 h 249"/>
                <a:gd name="T20" fmla="*/ 123 w 249"/>
                <a:gd name="T21" fmla="*/ 219 h 249"/>
                <a:gd name="T22" fmla="*/ 154 w 249"/>
                <a:gd name="T23" fmla="*/ 214 h 249"/>
                <a:gd name="T24" fmla="*/ 179 w 249"/>
                <a:gd name="T25" fmla="*/ 200 h 249"/>
                <a:gd name="T26" fmla="*/ 198 w 249"/>
                <a:gd name="T27" fmla="*/ 182 h 249"/>
                <a:gd name="T28" fmla="*/ 210 w 249"/>
                <a:gd name="T29" fmla="*/ 154 h 249"/>
                <a:gd name="T30" fmla="*/ 214 w 249"/>
                <a:gd name="T31" fmla="*/ 124 h 249"/>
                <a:gd name="T32" fmla="*/ 210 w 249"/>
                <a:gd name="T33" fmla="*/ 96 h 249"/>
                <a:gd name="T34" fmla="*/ 198 w 249"/>
                <a:gd name="T35" fmla="*/ 68 h 249"/>
                <a:gd name="T36" fmla="*/ 179 w 249"/>
                <a:gd name="T37" fmla="*/ 49 h 249"/>
                <a:gd name="T38" fmla="*/ 154 w 249"/>
                <a:gd name="T39" fmla="*/ 35 h 249"/>
                <a:gd name="T40" fmla="*/ 123 w 249"/>
                <a:gd name="T41" fmla="*/ 30 h 249"/>
                <a:gd name="T42" fmla="*/ 123 w 249"/>
                <a:gd name="T43" fmla="*/ 0 h 249"/>
                <a:gd name="T44" fmla="*/ 165 w 249"/>
                <a:gd name="T45" fmla="*/ 5 h 249"/>
                <a:gd name="T46" fmla="*/ 200 w 249"/>
                <a:gd name="T47" fmla="*/ 23 h 249"/>
                <a:gd name="T48" fmla="*/ 226 w 249"/>
                <a:gd name="T49" fmla="*/ 49 h 249"/>
                <a:gd name="T50" fmla="*/ 242 w 249"/>
                <a:gd name="T51" fmla="*/ 84 h 249"/>
                <a:gd name="T52" fmla="*/ 249 w 249"/>
                <a:gd name="T53" fmla="*/ 124 h 249"/>
                <a:gd name="T54" fmla="*/ 242 w 249"/>
                <a:gd name="T55" fmla="*/ 165 h 249"/>
                <a:gd name="T56" fmla="*/ 226 w 249"/>
                <a:gd name="T57" fmla="*/ 200 h 249"/>
                <a:gd name="T58" fmla="*/ 200 w 249"/>
                <a:gd name="T59" fmla="*/ 226 h 249"/>
                <a:gd name="T60" fmla="*/ 165 w 249"/>
                <a:gd name="T61" fmla="*/ 245 h 249"/>
                <a:gd name="T62" fmla="*/ 123 w 249"/>
                <a:gd name="T63" fmla="*/ 249 h 249"/>
                <a:gd name="T64" fmla="*/ 84 w 249"/>
                <a:gd name="T65" fmla="*/ 245 h 249"/>
                <a:gd name="T66" fmla="*/ 49 w 249"/>
                <a:gd name="T67" fmla="*/ 226 h 249"/>
                <a:gd name="T68" fmla="*/ 23 w 249"/>
                <a:gd name="T69" fmla="*/ 200 h 249"/>
                <a:gd name="T70" fmla="*/ 5 w 249"/>
                <a:gd name="T71" fmla="*/ 165 h 249"/>
                <a:gd name="T72" fmla="*/ 0 w 249"/>
                <a:gd name="T73" fmla="*/ 124 h 249"/>
                <a:gd name="T74" fmla="*/ 5 w 249"/>
                <a:gd name="T75" fmla="*/ 84 h 249"/>
                <a:gd name="T76" fmla="*/ 23 w 249"/>
                <a:gd name="T77" fmla="*/ 49 h 249"/>
                <a:gd name="T78" fmla="*/ 49 w 249"/>
                <a:gd name="T79" fmla="*/ 23 h 249"/>
                <a:gd name="T80" fmla="*/ 84 w 249"/>
                <a:gd name="T81" fmla="*/ 5 h 249"/>
                <a:gd name="T82" fmla="*/ 123 w 249"/>
                <a:gd name="T83" fmla="*/ 0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49" h="249">
                  <a:moveTo>
                    <a:pt x="123" y="30"/>
                  </a:moveTo>
                  <a:lnTo>
                    <a:pt x="93" y="35"/>
                  </a:lnTo>
                  <a:lnTo>
                    <a:pt x="70" y="49"/>
                  </a:lnTo>
                  <a:lnTo>
                    <a:pt x="49" y="68"/>
                  </a:lnTo>
                  <a:lnTo>
                    <a:pt x="37" y="96"/>
                  </a:lnTo>
                  <a:lnTo>
                    <a:pt x="35" y="124"/>
                  </a:lnTo>
                  <a:lnTo>
                    <a:pt x="37" y="154"/>
                  </a:lnTo>
                  <a:lnTo>
                    <a:pt x="49" y="182"/>
                  </a:lnTo>
                  <a:lnTo>
                    <a:pt x="70" y="200"/>
                  </a:lnTo>
                  <a:lnTo>
                    <a:pt x="93" y="214"/>
                  </a:lnTo>
                  <a:lnTo>
                    <a:pt x="123" y="219"/>
                  </a:lnTo>
                  <a:lnTo>
                    <a:pt x="154" y="214"/>
                  </a:lnTo>
                  <a:lnTo>
                    <a:pt x="179" y="200"/>
                  </a:lnTo>
                  <a:lnTo>
                    <a:pt x="198" y="182"/>
                  </a:lnTo>
                  <a:lnTo>
                    <a:pt x="210" y="154"/>
                  </a:lnTo>
                  <a:lnTo>
                    <a:pt x="214" y="124"/>
                  </a:lnTo>
                  <a:lnTo>
                    <a:pt x="210" y="96"/>
                  </a:lnTo>
                  <a:lnTo>
                    <a:pt x="198" y="68"/>
                  </a:lnTo>
                  <a:lnTo>
                    <a:pt x="179" y="49"/>
                  </a:lnTo>
                  <a:lnTo>
                    <a:pt x="154" y="35"/>
                  </a:lnTo>
                  <a:lnTo>
                    <a:pt x="123" y="30"/>
                  </a:lnTo>
                  <a:close/>
                  <a:moveTo>
                    <a:pt x="123" y="0"/>
                  </a:moveTo>
                  <a:lnTo>
                    <a:pt x="165" y="5"/>
                  </a:lnTo>
                  <a:lnTo>
                    <a:pt x="200" y="23"/>
                  </a:lnTo>
                  <a:lnTo>
                    <a:pt x="226" y="49"/>
                  </a:lnTo>
                  <a:lnTo>
                    <a:pt x="242" y="84"/>
                  </a:lnTo>
                  <a:lnTo>
                    <a:pt x="249" y="124"/>
                  </a:lnTo>
                  <a:lnTo>
                    <a:pt x="242" y="165"/>
                  </a:lnTo>
                  <a:lnTo>
                    <a:pt x="226" y="200"/>
                  </a:lnTo>
                  <a:lnTo>
                    <a:pt x="200" y="226"/>
                  </a:lnTo>
                  <a:lnTo>
                    <a:pt x="165" y="245"/>
                  </a:lnTo>
                  <a:lnTo>
                    <a:pt x="123" y="249"/>
                  </a:lnTo>
                  <a:lnTo>
                    <a:pt x="84" y="245"/>
                  </a:lnTo>
                  <a:lnTo>
                    <a:pt x="49" y="226"/>
                  </a:lnTo>
                  <a:lnTo>
                    <a:pt x="23" y="200"/>
                  </a:lnTo>
                  <a:lnTo>
                    <a:pt x="5" y="165"/>
                  </a:lnTo>
                  <a:lnTo>
                    <a:pt x="0" y="124"/>
                  </a:lnTo>
                  <a:lnTo>
                    <a:pt x="5" y="84"/>
                  </a:lnTo>
                  <a:lnTo>
                    <a:pt x="23" y="49"/>
                  </a:lnTo>
                  <a:lnTo>
                    <a:pt x="49" y="23"/>
                  </a:lnTo>
                  <a:lnTo>
                    <a:pt x="84" y="5"/>
                  </a:lnTo>
                  <a:lnTo>
                    <a:pt x="123"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 name="Freeform 22"/>
            <p:cNvSpPr>
              <a:spLocks/>
            </p:cNvSpPr>
            <p:nvPr userDrawn="1"/>
          </p:nvSpPr>
          <p:spPr bwMode="auto">
            <a:xfrm>
              <a:off x="13811250" y="-503238"/>
              <a:ext cx="328613" cy="381000"/>
            </a:xfrm>
            <a:custGeom>
              <a:avLst/>
              <a:gdLst>
                <a:gd name="T0" fmla="*/ 0 w 207"/>
                <a:gd name="T1" fmla="*/ 0 h 240"/>
                <a:gd name="T2" fmla="*/ 42 w 207"/>
                <a:gd name="T3" fmla="*/ 0 h 240"/>
                <a:gd name="T4" fmla="*/ 172 w 207"/>
                <a:gd name="T5" fmla="*/ 198 h 240"/>
                <a:gd name="T6" fmla="*/ 174 w 207"/>
                <a:gd name="T7" fmla="*/ 198 h 240"/>
                <a:gd name="T8" fmla="*/ 174 w 207"/>
                <a:gd name="T9" fmla="*/ 0 h 240"/>
                <a:gd name="T10" fmla="*/ 207 w 207"/>
                <a:gd name="T11" fmla="*/ 0 h 240"/>
                <a:gd name="T12" fmla="*/ 207 w 207"/>
                <a:gd name="T13" fmla="*/ 240 h 240"/>
                <a:gd name="T14" fmla="*/ 165 w 207"/>
                <a:gd name="T15" fmla="*/ 240 h 240"/>
                <a:gd name="T16" fmla="*/ 32 w 207"/>
                <a:gd name="T17" fmla="*/ 42 h 240"/>
                <a:gd name="T18" fmla="*/ 32 w 207"/>
                <a:gd name="T19" fmla="*/ 42 h 240"/>
                <a:gd name="T20" fmla="*/ 32 w 207"/>
                <a:gd name="T21" fmla="*/ 240 h 240"/>
                <a:gd name="T22" fmla="*/ 0 w 207"/>
                <a:gd name="T23" fmla="*/ 240 h 240"/>
                <a:gd name="T24" fmla="*/ 0 w 207"/>
                <a:gd name="T25"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7" h="240">
                  <a:moveTo>
                    <a:pt x="0" y="0"/>
                  </a:moveTo>
                  <a:lnTo>
                    <a:pt x="42" y="0"/>
                  </a:lnTo>
                  <a:lnTo>
                    <a:pt x="172" y="198"/>
                  </a:lnTo>
                  <a:lnTo>
                    <a:pt x="174" y="198"/>
                  </a:lnTo>
                  <a:lnTo>
                    <a:pt x="174" y="0"/>
                  </a:lnTo>
                  <a:lnTo>
                    <a:pt x="207" y="0"/>
                  </a:lnTo>
                  <a:lnTo>
                    <a:pt x="207" y="240"/>
                  </a:lnTo>
                  <a:lnTo>
                    <a:pt x="165" y="240"/>
                  </a:lnTo>
                  <a:lnTo>
                    <a:pt x="32" y="42"/>
                  </a:lnTo>
                  <a:lnTo>
                    <a:pt x="32" y="42"/>
                  </a:lnTo>
                  <a:lnTo>
                    <a:pt x="32" y="240"/>
                  </a:lnTo>
                  <a:lnTo>
                    <a:pt x="0" y="240"/>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 name="Freeform 23"/>
            <p:cNvSpPr>
              <a:spLocks/>
            </p:cNvSpPr>
            <p:nvPr userDrawn="1"/>
          </p:nvSpPr>
          <p:spPr bwMode="auto">
            <a:xfrm>
              <a:off x="14224000" y="-503238"/>
              <a:ext cx="328613" cy="381000"/>
            </a:xfrm>
            <a:custGeom>
              <a:avLst/>
              <a:gdLst>
                <a:gd name="T0" fmla="*/ 0 w 207"/>
                <a:gd name="T1" fmla="*/ 0 h 240"/>
                <a:gd name="T2" fmla="*/ 42 w 207"/>
                <a:gd name="T3" fmla="*/ 0 h 240"/>
                <a:gd name="T4" fmla="*/ 175 w 207"/>
                <a:gd name="T5" fmla="*/ 198 h 240"/>
                <a:gd name="T6" fmla="*/ 175 w 207"/>
                <a:gd name="T7" fmla="*/ 198 h 240"/>
                <a:gd name="T8" fmla="*/ 175 w 207"/>
                <a:gd name="T9" fmla="*/ 0 h 240"/>
                <a:gd name="T10" fmla="*/ 207 w 207"/>
                <a:gd name="T11" fmla="*/ 0 h 240"/>
                <a:gd name="T12" fmla="*/ 207 w 207"/>
                <a:gd name="T13" fmla="*/ 240 h 240"/>
                <a:gd name="T14" fmla="*/ 166 w 207"/>
                <a:gd name="T15" fmla="*/ 240 h 240"/>
                <a:gd name="T16" fmla="*/ 33 w 207"/>
                <a:gd name="T17" fmla="*/ 42 h 240"/>
                <a:gd name="T18" fmla="*/ 33 w 207"/>
                <a:gd name="T19" fmla="*/ 42 h 240"/>
                <a:gd name="T20" fmla="*/ 33 w 207"/>
                <a:gd name="T21" fmla="*/ 240 h 240"/>
                <a:gd name="T22" fmla="*/ 0 w 207"/>
                <a:gd name="T23" fmla="*/ 240 h 240"/>
                <a:gd name="T24" fmla="*/ 0 w 207"/>
                <a:gd name="T25"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7" h="240">
                  <a:moveTo>
                    <a:pt x="0" y="0"/>
                  </a:moveTo>
                  <a:lnTo>
                    <a:pt x="42" y="0"/>
                  </a:lnTo>
                  <a:lnTo>
                    <a:pt x="175" y="198"/>
                  </a:lnTo>
                  <a:lnTo>
                    <a:pt x="175" y="198"/>
                  </a:lnTo>
                  <a:lnTo>
                    <a:pt x="175" y="0"/>
                  </a:lnTo>
                  <a:lnTo>
                    <a:pt x="207" y="0"/>
                  </a:lnTo>
                  <a:lnTo>
                    <a:pt x="207" y="240"/>
                  </a:lnTo>
                  <a:lnTo>
                    <a:pt x="166" y="240"/>
                  </a:lnTo>
                  <a:lnTo>
                    <a:pt x="33" y="42"/>
                  </a:lnTo>
                  <a:lnTo>
                    <a:pt x="33" y="42"/>
                  </a:lnTo>
                  <a:lnTo>
                    <a:pt x="33" y="240"/>
                  </a:lnTo>
                  <a:lnTo>
                    <a:pt x="0" y="240"/>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24"/>
            <p:cNvSpPr>
              <a:spLocks/>
            </p:cNvSpPr>
            <p:nvPr userDrawn="1"/>
          </p:nvSpPr>
          <p:spPr bwMode="auto">
            <a:xfrm>
              <a:off x="14652625" y="-503238"/>
              <a:ext cx="252413" cy="381000"/>
            </a:xfrm>
            <a:custGeom>
              <a:avLst/>
              <a:gdLst>
                <a:gd name="T0" fmla="*/ 0 w 159"/>
                <a:gd name="T1" fmla="*/ 0 h 240"/>
                <a:gd name="T2" fmla="*/ 154 w 159"/>
                <a:gd name="T3" fmla="*/ 0 h 240"/>
                <a:gd name="T4" fmla="*/ 154 w 159"/>
                <a:gd name="T5" fmla="*/ 30 h 240"/>
                <a:gd name="T6" fmla="*/ 31 w 159"/>
                <a:gd name="T7" fmla="*/ 30 h 240"/>
                <a:gd name="T8" fmla="*/ 31 w 159"/>
                <a:gd name="T9" fmla="*/ 102 h 240"/>
                <a:gd name="T10" fmla="*/ 145 w 159"/>
                <a:gd name="T11" fmla="*/ 102 h 240"/>
                <a:gd name="T12" fmla="*/ 145 w 159"/>
                <a:gd name="T13" fmla="*/ 133 h 240"/>
                <a:gd name="T14" fmla="*/ 31 w 159"/>
                <a:gd name="T15" fmla="*/ 133 h 240"/>
                <a:gd name="T16" fmla="*/ 31 w 159"/>
                <a:gd name="T17" fmla="*/ 209 h 240"/>
                <a:gd name="T18" fmla="*/ 159 w 159"/>
                <a:gd name="T19" fmla="*/ 209 h 240"/>
                <a:gd name="T20" fmla="*/ 159 w 159"/>
                <a:gd name="T21" fmla="*/ 240 h 240"/>
                <a:gd name="T22" fmla="*/ 0 w 159"/>
                <a:gd name="T23" fmla="*/ 240 h 240"/>
                <a:gd name="T24" fmla="*/ 0 w 159"/>
                <a:gd name="T25"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9" h="240">
                  <a:moveTo>
                    <a:pt x="0" y="0"/>
                  </a:moveTo>
                  <a:lnTo>
                    <a:pt x="154" y="0"/>
                  </a:lnTo>
                  <a:lnTo>
                    <a:pt x="154" y="30"/>
                  </a:lnTo>
                  <a:lnTo>
                    <a:pt x="31" y="30"/>
                  </a:lnTo>
                  <a:lnTo>
                    <a:pt x="31" y="102"/>
                  </a:lnTo>
                  <a:lnTo>
                    <a:pt x="145" y="102"/>
                  </a:lnTo>
                  <a:lnTo>
                    <a:pt x="145" y="133"/>
                  </a:lnTo>
                  <a:lnTo>
                    <a:pt x="31" y="133"/>
                  </a:lnTo>
                  <a:lnTo>
                    <a:pt x="31" y="209"/>
                  </a:lnTo>
                  <a:lnTo>
                    <a:pt x="159" y="209"/>
                  </a:lnTo>
                  <a:lnTo>
                    <a:pt x="159" y="240"/>
                  </a:lnTo>
                  <a:lnTo>
                    <a:pt x="0" y="240"/>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9" name="Freeform 25"/>
            <p:cNvSpPr>
              <a:spLocks/>
            </p:cNvSpPr>
            <p:nvPr userDrawn="1"/>
          </p:nvSpPr>
          <p:spPr bwMode="auto">
            <a:xfrm>
              <a:off x="14955838" y="-511175"/>
              <a:ext cx="336550" cy="395288"/>
            </a:xfrm>
            <a:custGeom>
              <a:avLst/>
              <a:gdLst>
                <a:gd name="T0" fmla="*/ 123 w 212"/>
                <a:gd name="T1" fmla="*/ 0 h 249"/>
                <a:gd name="T2" fmla="*/ 156 w 212"/>
                <a:gd name="T3" fmla="*/ 2 h 249"/>
                <a:gd name="T4" fmla="*/ 184 w 212"/>
                <a:gd name="T5" fmla="*/ 16 h 249"/>
                <a:gd name="T6" fmla="*/ 207 w 212"/>
                <a:gd name="T7" fmla="*/ 37 h 249"/>
                <a:gd name="T8" fmla="*/ 179 w 212"/>
                <a:gd name="T9" fmla="*/ 56 h 249"/>
                <a:gd name="T10" fmla="*/ 165 w 212"/>
                <a:gd name="T11" fmla="*/ 42 h 249"/>
                <a:gd name="T12" fmla="*/ 144 w 212"/>
                <a:gd name="T13" fmla="*/ 33 h 249"/>
                <a:gd name="T14" fmla="*/ 123 w 212"/>
                <a:gd name="T15" fmla="*/ 30 h 249"/>
                <a:gd name="T16" fmla="*/ 93 w 212"/>
                <a:gd name="T17" fmla="*/ 35 h 249"/>
                <a:gd name="T18" fmla="*/ 68 w 212"/>
                <a:gd name="T19" fmla="*/ 49 h 249"/>
                <a:gd name="T20" fmla="*/ 49 w 212"/>
                <a:gd name="T21" fmla="*/ 70 h 249"/>
                <a:gd name="T22" fmla="*/ 37 w 212"/>
                <a:gd name="T23" fmla="*/ 96 h 249"/>
                <a:gd name="T24" fmla="*/ 33 w 212"/>
                <a:gd name="T25" fmla="*/ 126 h 249"/>
                <a:gd name="T26" fmla="*/ 37 w 212"/>
                <a:gd name="T27" fmla="*/ 156 h 249"/>
                <a:gd name="T28" fmla="*/ 49 w 212"/>
                <a:gd name="T29" fmla="*/ 182 h 249"/>
                <a:gd name="T30" fmla="*/ 68 w 212"/>
                <a:gd name="T31" fmla="*/ 200 h 249"/>
                <a:gd name="T32" fmla="*/ 93 w 212"/>
                <a:gd name="T33" fmla="*/ 214 h 249"/>
                <a:gd name="T34" fmla="*/ 123 w 212"/>
                <a:gd name="T35" fmla="*/ 219 h 249"/>
                <a:gd name="T36" fmla="*/ 147 w 212"/>
                <a:gd name="T37" fmla="*/ 217 h 249"/>
                <a:gd name="T38" fmla="*/ 168 w 212"/>
                <a:gd name="T39" fmla="*/ 205 h 249"/>
                <a:gd name="T40" fmla="*/ 184 w 212"/>
                <a:gd name="T41" fmla="*/ 189 h 249"/>
                <a:gd name="T42" fmla="*/ 212 w 212"/>
                <a:gd name="T43" fmla="*/ 207 h 249"/>
                <a:gd name="T44" fmla="*/ 205 w 212"/>
                <a:gd name="T45" fmla="*/ 217 h 249"/>
                <a:gd name="T46" fmla="*/ 193 w 212"/>
                <a:gd name="T47" fmla="*/ 228 h 249"/>
                <a:gd name="T48" fmla="*/ 175 w 212"/>
                <a:gd name="T49" fmla="*/ 238 h 249"/>
                <a:gd name="T50" fmla="*/ 151 w 212"/>
                <a:gd name="T51" fmla="*/ 247 h 249"/>
                <a:gd name="T52" fmla="*/ 121 w 212"/>
                <a:gd name="T53" fmla="*/ 249 h 249"/>
                <a:gd name="T54" fmla="*/ 86 w 212"/>
                <a:gd name="T55" fmla="*/ 245 h 249"/>
                <a:gd name="T56" fmla="*/ 56 w 212"/>
                <a:gd name="T57" fmla="*/ 231 h 249"/>
                <a:gd name="T58" fmla="*/ 33 w 212"/>
                <a:gd name="T59" fmla="*/ 212 h 249"/>
                <a:gd name="T60" fmla="*/ 14 w 212"/>
                <a:gd name="T61" fmla="*/ 186 h 249"/>
                <a:gd name="T62" fmla="*/ 2 w 212"/>
                <a:gd name="T63" fmla="*/ 156 h 249"/>
                <a:gd name="T64" fmla="*/ 0 w 212"/>
                <a:gd name="T65" fmla="*/ 126 h 249"/>
                <a:gd name="T66" fmla="*/ 5 w 212"/>
                <a:gd name="T67" fmla="*/ 84 h 249"/>
                <a:gd name="T68" fmla="*/ 21 w 212"/>
                <a:gd name="T69" fmla="*/ 49 h 249"/>
                <a:gd name="T70" fmla="*/ 49 w 212"/>
                <a:gd name="T71" fmla="*/ 23 h 249"/>
                <a:gd name="T72" fmla="*/ 82 w 212"/>
                <a:gd name="T73" fmla="*/ 5 h 249"/>
                <a:gd name="T74" fmla="*/ 123 w 212"/>
                <a:gd name="T75" fmla="*/ 0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12" h="249">
                  <a:moveTo>
                    <a:pt x="123" y="0"/>
                  </a:moveTo>
                  <a:lnTo>
                    <a:pt x="156" y="2"/>
                  </a:lnTo>
                  <a:lnTo>
                    <a:pt x="184" y="16"/>
                  </a:lnTo>
                  <a:lnTo>
                    <a:pt x="207" y="37"/>
                  </a:lnTo>
                  <a:lnTo>
                    <a:pt x="179" y="56"/>
                  </a:lnTo>
                  <a:lnTo>
                    <a:pt x="165" y="42"/>
                  </a:lnTo>
                  <a:lnTo>
                    <a:pt x="144" y="33"/>
                  </a:lnTo>
                  <a:lnTo>
                    <a:pt x="123" y="30"/>
                  </a:lnTo>
                  <a:lnTo>
                    <a:pt x="93" y="35"/>
                  </a:lnTo>
                  <a:lnTo>
                    <a:pt x="68" y="49"/>
                  </a:lnTo>
                  <a:lnTo>
                    <a:pt x="49" y="70"/>
                  </a:lnTo>
                  <a:lnTo>
                    <a:pt x="37" y="96"/>
                  </a:lnTo>
                  <a:lnTo>
                    <a:pt x="33" y="126"/>
                  </a:lnTo>
                  <a:lnTo>
                    <a:pt x="37" y="156"/>
                  </a:lnTo>
                  <a:lnTo>
                    <a:pt x="49" y="182"/>
                  </a:lnTo>
                  <a:lnTo>
                    <a:pt x="68" y="200"/>
                  </a:lnTo>
                  <a:lnTo>
                    <a:pt x="93" y="214"/>
                  </a:lnTo>
                  <a:lnTo>
                    <a:pt x="123" y="219"/>
                  </a:lnTo>
                  <a:lnTo>
                    <a:pt x="147" y="217"/>
                  </a:lnTo>
                  <a:lnTo>
                    <a:pt x="168" y="205"/>
                  </a:lnTo>
                  <a:lnTo>
                    <a:pt x="184" y="189"/>
                  </a:lnTo>
                  <a:lnTo>
                    <a:pt x="212" y="207"/>
                  </a:lnTo>
                  <a:lnTo>
                    <a:pt x="205" y="217"/>
                  </a:lnTo>
                  <a:lnTo>
                    <a:pt x="193" y="228"/>
                  </a:lnTo>
                  <a:lnTo>
                    <a:pt x="175" y="238"/>
                  </a:lnTo>
                  <a:lnTo>
                    <a:pt x="151" y="247"/>
                  </a:lnTo>
                  <a:lnTo>
                    <a:pt x="121" y="249"/>
                  </a:lnTo>
                  <a:lnTo>
                    <a:pt x="86" y="245"/>
                  </a:lnTo>
                  <a:lnTo>
                    <a:pt x="56" y="231"/>
                  </a:lnTo>
                  <a:lnTo>
                    <a:pt x="33" y="212"/>
                  </a:lnTo>
                  <a:lnTo>
                    <a:pt x="14" y="186"/>
                  </a:lnTo>
                  <a:lnTo>
                    <a:pt x="2" y="156"/>
                  </a:lnTo>
                  <a:lnTo>
                    <a:pt x="0" y="126"/>
                  </a:lnTo>
                  <a:lnTo>
                    <a:pt x="5" y="84"/>
                  </a:lnTo>
                  <a:lnTo>
                    <a:pt x="21" y="49"/>
                  </a:lnTo>
                  <a:lnTo>
                    <a:pt x="49" y="23"/>
                  </a:lnTo>
                  <a:lnTo>
                    <a:pt x="82" y="5"/>
                  </a:lnTo>
                  <a:lnTo>
                    <a:pt x="123"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0" name="Freeform 26"/>
            <p:cNvSpPr>
              <a:spLocks/>
            </p:cNvSpPr>
            <p:nvPr userDrawn="1"/>
          </p:nvSpPr>
          <p:spPr bwMode="auto">
            <a:xfrm>
              <a:off x="15311438" y="-503238"/>
              <a:ext cx="295275" cy="381000"/>
            </a:xfrm>
            <a:custGeom>
              <a:avLst/>
              <a:gdLst>
                <a:gd name="T0" fmla="*/ 0 w 186"/>
                <a:gd name="T1" fmla="*/ 0 h 240"/>
                <a:gd name="T2" fmla="*/ 186 w 186"/>
                <a:gd name="T3" fmla="*/ 0 h 240"/>
                <a:gd name="T4" fmla="*/ 186 w 186"/>
                <a:gd name="T5" fmla="*/ 30 h 240"/>
                <a:gd name="T6" fmla="*/ 109 w 186"/>
                <a:gd name="T7" fmla="*/ 30 h 240"/>
                <a:gd name="T8" fmla="*/ 109 w 186"/>
                <a:gd name="T9" fmla="*/ 240 h 240"/>
                <a:gd name="T10" fmla="*/ 76 w 186"/>
                <a:gd name="T11" fmla="*/ 240 h 240"/>
                <a:gd name="T12" fmla="*/ 76 w 186"/>
                <a:gd name="T13" fmla="*/ 30 h 240"/>
                <a:gd name="T14" fmla="*/ 0 w 186"/>
                <a:gd name="T15" fmla="*/ 30 h 240"/>
                <a:gd name="T16" fmla="*/ 0 w 186"/>
                <a:gd name="T17"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6" h="240">
                  <a:moveTo>
                    <a:pt x="0" y="0"/>
                  </a:moveTo>
                  <a:lnTo>
                    <a:pt x="186" y="0"/>
                  </a:lnTo>
                  <a:lnTo>
                    <a:pt x="186" y="30"/>
                  </a:lnTo>
                  <a:lnTo>
                    <a:pt x="109" y="30"/>
                  </a:lnTo>
                  <a:lnTo>
                    <a:pt x="109" y="240"/>
                  </a:lnTo>
                  <a:lnTo>
                    <a:pt x="76" y="240"/>
                  </a:lnTo>
                  <a:lnTo>
                    <a:pt x="76" y="30"/>
                  </a:lnTo>
                  <a:lnTo>
                    <a:pt x="0" y="30"/>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 name="Rectangle 27"/>
            <p:cNvSpPr>
              <a:spLocks noChangeArrowheads="1"/>
            </p:cNvSpPr>
            <p:nvPr userDrawn="1"/>
          </p:nvSpPr>
          <p:spPr bwMode="auto">
            <a:xfrm>
              <a:off x="15662275" y="-503238"/>
              <a:ext cx="50800" cy="381000"/>
            </a:xfrm>
            <a:prstGeom prst="rect">
              <a:avLst/>
            </a:prstGeom>
            <a:solidFill>
              <a:srgbClr val="000000"/>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2" name="Freeform 28"/>
            <p:cNvSpPr>
              <a:spLocks noEditPoints="1"/>
            </p:cNvSpPr>
            <p:nvPr userDrawn="1"/>
          </p:nvSpPr>
          <p:spPr bwMode="auto">
            <a:xfrm>
              <a:off x="15776575" y="-511175"/>
              <a:ext cx="395288" cy="395288"/>
            </a:xfrm>
            <a:custGeom>
              <a:avLst/>
              <a:gdLst>
                <a:gd name="T0" fmla="*/ 125 w 249"/>
                <a:gd name="T1" fmla="*/ 30 h 249"/>
                <a:gd name="T2" fmla="*/ 95 w 249"/>
                <a:gd name="T3" fmla="*/ 35 h 249"/>
                <a:gd name="T4" fmla="*/ 70 w 249"/>
                <a:gd name="T5" fmla="*/ 49 h 249"/>
                <a:gd name="T6" fmla="*/ 51 w 249"/>
                <a:gd name="T7" fmla="*/ 68 h 249"/>
                <a:gd name="T8" fmla="*/ 39 w 249"/>
                <a:gd name="T9" fmla="*/ 96 h 249"/>
                <a:gd name="T10" fmla="*/ 35 w 249"/>
                <a:gd name="T11" fmla="*/ 124 h 249"/>
                <a:gd name="T12" fmla="*/ 39 w 249"/>
                <a:gd name="T13" fmla="*/ 154 h 249"/>
                <a:gd name="T14" fmla="*/ 51 w 249"/>
                <a:gd name="T15" fmla="*/ 182 h 249"/>
                <a:gd name="T16" fmla="*/ 70 w 249"/>
                <a:gd name="T17" fmla="*/ 200 h 249"/>
                <a:gd name="T18" fmla="*/ 95 w 249"/>
                <a:gd name="T19" fmla="*/ 214 h 249"/>
                <a:gd name="T20" fmla="*/ 125 w 249"/>
                <a:gd name="T21" fmla="*/ 219 h 249"/>
                <a:gd name="T22" fmla="*/ 156 w 249"/>
                <a:gd name="T23" fmla="*/ 214 h 249"/>
                <a:gd name="T24" fmla="*/ 179 w 249"/>
                <a:gd name="T25" fmla="*/ 200 h 249"/>
                <a:gd name="T26" fmla="*/ 198 w 249"/>
                <a:gd name="T27" fmla="*/ 182 h 249"/>
                <a:gd name="T28" fmla="*/ 212 w 249"/>
                <a:gd name="T29" fmla="*/ 154 h 249"/>
                <a:gd name="T30" fmla="*/ 214 w 249"/>
                <a:gd name="T31" fmla="*/ 124 h 249"/>
                <a:gd name="T32" fmla="*/ 212 w 249"/>
                <a:gd name="T33" fmla="*/ 96 h 249"/>
                <a:gd name="T34" fmla="*/ 198 w 249"/>
                <a:gd name="T35" fmla="*/ 68 h 249"/>
                <a:gd name="T36" fmla="*/ 179 w 249"/>
                <a:gd name="T37" fmla="*/ 49 h 249"/>
                <a:gd name="T38" fmla="*/ 156 w 249"/>
                <a:gd name="T39" fmla="*/ 35 h 249"/>
                <a:gd name="T40" fmla="*/ 125 w 249"/>
                <a:gd name="T41" fmla="*/ 30 h 249"/>
                <a:gd name="T42" fmla="*/ 125 w 249"/>
                <a:gd name="T43" fmla="*/ 0 h 249"/>
                <a:gd name="T44" fmla="*/ 165 w 249"/>
                <a:gd name="T45" fmla="*/ 5 h 249"/>
                <a:gd name="T46" fmla="*/ 200 w 249"/>
                <a:gd name="T47" fmla="*/ 23 h 249"/>
                <a:gd name="T48" fmla="*/ 226 w 249"/>
                <a:gd name="T49" fmla="*/ 49 h 249"/>
                <a:gd name="T50" fmla="*/ 244 w 249"/>
                <a:gd name="T51" fmla="*/ 84 h 249"/>
                <a:gd name="T52" fmla="*/ 249 w 249"/>
                <a:gd name="T53" fmla="*/ 124 h 249"/>
                <a:gd name="T54" fmla="*/ 244 w 249"/>
                <a:gd name="T55" fmla="*/ 165 h 249"/>
                <a:gd name="T56" fmla="*/ 226 w 249"/>
                <a:gd name="T57" fmla="*/ 200 h 249"/>
                <a:gd name="T58" fmla="*/ 200 w 249"/>
                <a:gd name="T59" fmla="*/ 226 h 249"/>
                <a:gd name="T60" fmla="*/ 165 w 249"/>
                <a:gd name="T61" fmla="*/ 245 h 249"/>
                <a:gd name="T62" fmla="*/ 125 w 249"/>
                <a:gd name="T63" fmla="*/ 249 h 249"/>
                <a:gd name="T64" fmla="*/ 84 w 249"/>
                <a:gd name="T65" fmla="*/ 245 h 249"/>
                <a:gd name="T66" fmla="*/ 49 w 249"/>
                <a:gd name="T67" fmla="*/ 226 h 249"/>
                <a:gd name="T68" fmla="*/ 23 w 249"/>
                <a:gd name="T69" fmla="*/ 200 h 249"/>
                <a:gd name="T70" fmla="*/ 7 w 249"/>
                <a:gd name="T71" fmla="*/ 165 h 249"/>
                <a:gd name="T72" fmla="*/ 0 w 249"/>
                <a:gd name="T73" fmla="*/ 124 h 249"/>
                <a:gd name="T74" fmla="*/ 7 w 249"/>
                <a:gd name="T75" fmla="*/ 84 h 249"/>
                <a:gd name="T76" fmla="*/ 23 w 249"/>
                <a:gd name="T77" fmla="*/ 49 h 249"/>
                <a:gd name="T78" fmla="*/ 49 w 249"/>
                <a:gd name="T79" fmla="*/ 23 h 249"/>
                <a:gd name="T80" fmla="*/ 84 w 249"/>
                <a:gd name="T81" fmla="*/ 5 h 249"/>
                <a:gd name="T82" fmla="*/ 125 w 249"/>
                <a:gd name="T83" fmla="*/ 0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49" h="249">
                  <a:moveTo>
                    <a:pt x="125" y="30"/>
                  </a:moveTo>
                  <a:lnTo>
                    <a:pt x="95" y="35"/>
                  </a:lnTo>
                  <a:lnTo>
                    <a:pt x="70" y="49"/>
                  </a:lnTo>
                  <a:lnTo>
                    <a:pt x="51" y="68"/>
                  </a:lnTo>
                  <a:lnTo>
                    <a:pt x="39" y="96"/>
                  </a:lnTo>
                  <a:lnTo>
                    <a:pt x="35" y="124"/>
                  </a:lnTo>
                  <a:lnTo>
                    <a:pt x="39" y="154"/>
                  </a:lnTo>
                  <a:lnTo>
                    <a:pt x="51" y="182"/>
                  </a:lnTo>
                  <a:lnTo>
                    <a:pt x="70" y="200"/>
                  </a:lnTo>
                  <a:lnTo>
                    <a:pt x="95" y="214"/>
                  </a:lnTo>
                  <a:lnTo>
                    <a:pt x="125" y="219"/>
                  </a:lnTo>
                  <a:lnTo>
                    <a:pt x="156" y="214"/>
                  </a:lnTo>
                  <a:lnTo>
                    <a:pt x="179" y="200"/>
                  </a:lnTo>
                  <a:lnTo>
                    <a:pt x="198" y="182"/>
                  </a:lnTo>
                  <a:lnTo>
                    <a:pt x="212" y="154"/>
                  </a:lnTo>
                  <a:lnTo>
                    <a:pt x="214" y="124"/>
                  </a:lnTo>
                  <a:lnTo>
                    <a:pt x="212" y="96"/>
                  </a:lnTo>
                  <a:lnTo>
                    <a:pt x="198" y="68"/>
                  </a:lnTo>
                  <a:lnTo>
                    <a:pt x="179" y="49"/>
                  </a:lnTo>
                  <a:lnTo>
                    <a:pt x="156" y="35"/>
                  </a:lnTo>
                  <a:lnTo>
                    <a:pt x="125" y="30"/>
                  </a:lnTo>
                  <a:close/>
                  <a:moveTo>
                    <a:pt x="125" y="0"/>
                  </a:moveTo>
                  <a:lnTo>
                    <a:pt x="165" y="5"/>
                  </a:lnTo>
                  <a:lnTo>
                    <a:pt x="200" y="23"/>
                  </a:lnTo>
                  <a:lnTo>
                    <a:pt x="226" y="49"/>
                  </a:lnTo>
                  <a:lnTo>
                    <a:pt x="244" y="84"/>
                  </a:lnTo>
                  <a:lnTo>
                    <a:pt x="249" y="124"/>
                  </a:lnTo>
                  <a:lnTo>
                    <a:pt x="244" y="165"/>
                  </a:lnTo>
                  <a:lnTo>
                    <a:pt x="226" y="200"/>
                  </a:lnTo>
                  <a:lnTo>
                    <a:pt x="200" y="226"/>
                  </a:lnTo>
                  <a:lnTo>
                    <a:pt x="165" y="245"/>
                  </a:lnTo>
                  <a:lnTo>
                    <a:pt x="125" y="249"/>
                  </a:lnTo>
                  <a:lnTo>
                    <a:pt x="84" y="245"/>
                  </a:lnTo>
                  <a:lnTo>
                    <a:pt x="49" y="226"/>
                  </a:lnTo>
                  <a:lnTo>
                    <a:pt x="23" y="200"/>
                  </a:lnTo>
                  <a:lnTo>
                    <a:pt x="7" y="165"/>
                  </a:lnTo>
                  <a:lnTo>
                    <a:pt x="0" y="124"/>
                  </a:lnTo>
                  <a:lnTo>
                    <a:pt x="7" y="84"/>
                  </a:lnTo>
                  <a:lnTo>
                    <a:pt x="23" y="49"/>
                  </a:lnTo>
                  <a:lnTo>
                    <a:pt x="49" y="23"/>
                  </a:lnTo>
                  <a:lnTo>
                    <a:pt x="84" y="5"/>
                  </a:lnTo>
                  <a:lnTo>
                    <a:pt x="125"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 name="Freeform 29"/>
            <p:cNvSpPr>
              <a:spLocks/>
            </p:cNvSpPr>
            <p:nvPr userDrawn="1"/>
          </p:nvSpPr>
          <p:spPr bwMode="auto">
            <a:xfrm>
              <a:off x="16244888" y="-503238"/>
              <a:ext cx="328613" cy="381000"/>
            </a:xfrm>
            <a:custGeom>
              <a:avLst/>
              <a:gdLst>
                <a:gd name="T0" fmla="*/ 0 w 207"/>
                <a:gd name="T1" fmla="*/ 0 h 240"/>
                <a:gd name="T2" fmla="*/ 42 w 207"/>
                <a:gd name="T3" fmla="*/ 0 h 240"/>
                <a:gd name="T4" fmla="*/ 175 w 207"/>
                <a:gd name="T5" fmla="*/ 198 h 240"/>
                <a:gd name="T6" fmla="*/ 175 w 207"/>
                <a:gd name="T7" fmla="*/ 198 h 240"/>
                <a:gd name="T8" fmla="*/ 175 w 207"/>
                <a:gd name="T9" fmla="*/ 0 h 240"/>
                <a:gd name="T10" fmla="*/ 207 w 207"/>
                <a:gd name="T11" fmla="*/ 0 h 240"/>
                <a:gd name="T12" fmla="*/ 207 w 207"/>
                <a:gd name="T13" fmla="*/ 240 h 240"/>
                <a:gd name="T14" fmla="*/ 166 w 207"/>
                <a:gd name="T15" fmla="*/ 240 h 240"/>
                <a:gd name="T16" fmla="*/ 33 w 207"/>
                <a:gd name="T17" fmla="*/ 42 h 240"/>
                <a:gd name="T18" fmla="*/ 33 w 207"/>
                <a:gd name="T19" fmla="*/ 42 h 240"/>
                <a:gd name="T20" fmla="*/ 33 w 207"/>
                <a:gd name="T21" fmla="*/ 240 h 240"/>
                <a:gd name="T22" fmla="*/ 0 w 207"/>
                <a:gd name="T23" fmla="*/ 240 h 240"/>
                <a:gd name="T24" fmla="*/ 0 w 207"/>
                <a:gd name="T25"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7" h="240">
                  <a:moveTo>
                    <a:pt x="0" y="0"/>
                  </a:moveTo>
                  <a:lnTo>
                    <a:pt x="42" y="0"/>
                  </a:lnTo>
                  <a:lnTo>
                    <a:pt x="175" y="198"/>
                  </a:lnTo>
                  <a:lnTo>
                    <a:pt x="175" y="198"/>
                  </a:lnTo>
                  <a:lnTo>
                    <a:pt x="175" y="0"/>
                  </a:lnTo>
                  <a:lnTo>
                    <a:pt x="207" y="0"/>
                  </a:lnTo>
                  <a:lnTo>
                    <a:pt x="207" y="240"/>
                  </a:lnTo>
                  <a:lnTo>
                    <a:pt x="166" y="240"/>
                  </a:lnTo>
                  <a:lnTo>
                    <a:pt x="33" y="42"/>
                  </a:lnTo>
                  <a:lnTo>
                    <a:pt x="33" y="42"/>
                  </a:lnTo>
                  <a:lnTo>
                    <a:pt x="33" y="240"/>
                  </a:lnTo>
                  <a:lnTo>
                    <a:pt x="0" y="240"/>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4" name="Freeform 30"/>
            <p:cNvSpPr>
              <a:spLocks/>
            </p:cNvSpPr>
            <p:nvPr userDrawn="1"/>
          </p:nvSpPr>
          <p:spPr bwMode="auto">
            <a:xfrm>
              <a:off x="16640175" y="-511175"/>
              <a:ext cx="252413" cy="395288"/>
            </a:xfrm>
            <a:custGeom>
              <a:avLst/>
              <a:gdLst>
                <a:gd name="T0" fmla="*/ 89 w 159"/>
                <a:gd name="T1" fmla="*/ 0 h 249"/>
                <a:gd name="T2" fmla="*/ 114 w 159"/>
                <a:gd name="T3" fmla="*/ 2 h 249"/>
                <a:gd name="T4" fmla="*/ 138 w 159"/>
                <a:gd name="T5" fmla="*/ 9 h 249"/>
                <a:gd name="T6" fmla="*/ 156 w 159"/>
                <a:gd name="T7" fmla="*/ 26 h 249"/>
                <a:gd name="T8" fmla="*/ 131 w 159"/>
                <a:gd name="T9" fmla="*/ 51 h 249"/>
                <a:gd name="T10" fmla="*/ 114 w 159"/>
                <a:gd name="T11" fmla="*/ 35 h 249"/>
                <a:gd name="T12" fmla="*/ 89 w 159"/>
                <a:gd name="T13" fmla="*/ 30 h 249"/>
                <a:gd name="T14" fmla="*/ 66 w 159"/>
                <a:gd name="T15" fmla="*/ 33 h 249"/>
                <a:gd name="T16" fmla="*/ 52 w 159"/>
                <a:gd name="T17" fmla="*/ 42 h 249"/>
                <a:gd name="T18" fmla="*/ 45 w 159"/>
                <a:gd name="T19" fmla="*/ 54 h 249"/>
                <a:gd name="T20" fmla="*/ 42 w 159"/>
                <a:gd name="T21" fmla="*/ 65 h 249"/>
                <a:gd name="T22" fmla="*/ 47 w 159"/>
                <a:gd name="T23" fmla="*/ 84 h 249"/>
                <a:gd name="T24" fmla="*/ 56 w 159"/>
                <a:gd name="T25" fmla="*/ 93 h 249"/>
                <a:gd name="T26" fmla="*/ 73 w 159"/>
                <a:gd name="T27" fmla="*/ 103 h 249"/>
                <a:gd name="T28" fmla="*/ 91 w 159"/>
                <a:gd name="T29" fmla="*/ 110 h 249"/>
                <a:gd name="T30" fmla="*/ 110 w 159"/>
                <a:gd name="T31" fmla="*/ 114 h 249"/>
                <a:gd name="T32" fmla="*/ 128 w 159"/>
                <a:gd name="T33" fmla="*/ 124 h 249"/>
                <a:gd name="T34" fmla="*/ 145 w 159"/>
                <a:gd name="T35" fmla="*/ 135 h 249"/>
                <a:gd name="T36" fmla="*/ 156 w 159"/>
                <a:gd name="T37" fmla="*/ 151 h 249"/>
                <a:gd name="T38" fmla="*/ 159 w 159"/>
                <a:gd name="T39" fmla="*/ 177 h 249"/>
                <a:gd name="T40" fmla="*/ 156 w 159"/>
                <a:gd name="T41" fmla="*/ 203 h 249"/>
                <a:gd name="T42" fmla="*/ 145 w 159"/>
                <a:gd name="T43" fmla="*/ 221 h 249"/>
                <a:gd name="T44" fmla="*/ 126 w 159"/>
                <a:gd name="T45" fmla="*/ 238 h 249"/>
                <a:gd name="T46" fmla="*/ 103 w 159"/>
                <a:gd name="T47" fmla="*/ 247 h 249"/>
                <a:gd name="T48" fmla="*/ 77 w 159"/>
                <a:gd name="T49" fmla="*/ 249 h 249"/>
                <a:gd name="T50" fmla="*/ 47 w 159"/>
                <a:gd name="T51" fmla="*/ 247 h 249"/>
                <a:gd name="T52" fmla="*/ 21 w 159"/>
                <a:gd name="T53" fmla="*/ 235 h 249"/>
                <a:gd name="T54" fmla="*/ 0 w 159"/>
                <a:gd name="T55" fmla="*/ 217 h 249"/>
                <a:gd name="T56" fmla="*/ 26 w 159"/>
                <a:gd name="T57" fmla="*/ 193 h 249"/>
                <a:gd name="T58" fmla="*/ 40 w 159"/>
                <a:gd name="T59" fmla="*/ 210 h 249"/>
                <a:gd name="T60" fmla="*/ 59 w 159"/>
                <a:gd name="T61" fmla="*/ 217 h 249"/>
                <a:gd name="T62" fmla="*/ 77 w 159"/>
                <a:gd name="T63" fmla="*/ 219 h 249"/>
                <a:gd name="T64" fmla="*/ 93 w 159"/>
                <a:gd name="T65" fmla="*/ 217 h 249"/>
                <a:gd name="T66" fmla="*/ 110 w 159"/>
                <a:gd name="T67" fmla="*/ 210 h 249"/>
                <a:gd name="T68" fmla="*/ 121 w 159"/>
                <a:gd name="T69" fmla="*/ 198 h 249"/>
                <a:gd name="T70" fmla="*/ 126 w 159"/>
                <a:gd name="T71" fmla="*/ 179 h 249"/>
                <a:gd name="T72" fmla="*/ 121 w 159"/>
                <a:gd name="T73" fmla="*/ 165 h 249"/>
                <a:gd name="T74" fmla="*/ 110 w 159"/>
                <a:gd name="T75" fmla="*/ 154 h 249"/>
                <a:gd name="T76" fmla="*/ 96 w 159"/>
                <a:gd name="T77" fmla="*/ 147 h 249"/>
                <a:gd name="T78" fmla="*/ 77 w 159"/>
                <a:gd name="T79" fmla="*/ 140 h 249"/>
                <a:gd name="T80" fmla="*/ 56 w 159"/>
                <a:gd name="T81" fmla="*/ 133 h 249"/>
                <a:gd name="T82" fmla="*/ 38 w 159"/>
                <a:gd name="T83" fmla="*/ 126 h 249"/>
                <a:gd name="T84" fmla="*/ 21 w 159"/>
                <a:gd name="T85" fmla="*/ 112 h 249"/>
                <a:gd name="T86" fmla="*/ 12 w 159"/>
                <a:gd name="T87" fmla="*/ 93 h 249"/>
                <a:gd name="T88" fmla="*/ 7 w 159"/>
                <a:gd name="T89" fmla="*/ 65 h 249"/>
                <a:gd name="T90" fmla="*/ 10 w 159"/>
                <a:gd name="T91" fmla="*/ 49 h 249"/>
                <a:gd name="T92" fmla="*/ 19 w 159"/>
                <a:gd name="T93" fmla="*/ 30 h 249"/>
                <a:gd name="T94" fmla="*/ 35 w 159"/>
                <a:gd name="T95" fmla="*/ 14 h 249"/>
                <a:gd name="T96" fmla="*/ 59 w 159"/>
                <a:gd name="T97" fmla="*/ 2 h 249"/>
                <a:gd name="T98" fmla="*/ 89 w 159"/>
                <a:gd name="T99" fmla="*/ 0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59" h="249">
                  <a:moveTo>
                    <a:pt x="89" y="0"/>
                  </a:moveTo>
                  <a:lnTo>
                    <a:pt x="114" y="2"/>
                  </a:lnTo>
                  <a:lnTo>
                    <a:pt x="138" y="9"/>
                  </a:lnTo>
                  <a:lnTo>
                    <a:pt x="156" y="26"/>
                  </a:lnTo>
                  <a:lnTo>
                    <a:pt x="131" y="51"/>
                  </a:lnTo>
                  <a:lnTo>
                    <a:pt x="114" y="35"/>
                  </a:lnTo>
                  <a:lnTo>
                    <a:pt x="89" y="30"/>
                  </a:lnTo>
                  <a:lnTo>
                    <a:pt x="66" y="33"/>
                  </a:lnTo>
                  <a:lnTo>
                    <a:pt x="52" y="42"/>
                  </a:lnTo>
                  <a:lnTo>
                    <a:pt x="45" y="54"/>
                  </a:lnTo>
                  <a:lnTo>
                    <a:pt x="42" y="65"/>
                  </a:lnTo>
                  <a:lnTo>
                    <a:pt x="47" y="84"/>
                  </a:lnTo>
                  <a:lnTo>
                    <a:pt x="56" y="93"/>
                  </a:lnTo>
                  <a:lnTo>
                    <a:pt x="73" y="103"/>
                  </a:lnTo>
                  <a:lnTo>
                    <a:pt x="91" y="110"/>
                  </a:lnTo>
                  <a:lnTo>
                    <a:pt x="110" y="114"/>
                  </a:lnTo>
                  <a:lnTo>
                    <a:pt x="128" y="124"/>
                  </a:lnTo>
                  <a:lnTo>
                    <a:pt x="145" y="135"/>
                  </a:lnTo>
                  <a:lnTo>
                    <a:pt x="156" y="151"/>
                  </a:lnTo>
                  <a:lnTo>
                    <a:pt x="159" y="177"/>
                  </a:lnTo>
                  <a:lnTo>
                    <a:pt x="156" y="203"/>
                  </a:lnTo>
                  <a:lnTo>
                    <a:pt x="145" y="221"/>
                  </a:lnTo>
                  <a:lnTo>
                    <a:pt x="126" y="238"/>
                  </a:lnTo>
                  <a:lnTo>
                    <a:pt x="103" y="247"/>
                  </a:lnTo>
                  <a:lnTo>
                    <a:pt x="77" y="249"/>
                  </a:lnTo>
                  <a:lnTo>
                    <a:pt x="47" y="247"/>
                  </a:lnTo>
                  <a:lnTo>
                    <a:pt x="21" y="235"/>
                  </a:lnTo>
                  <a:lnTo>
                    <a:pt x="0" y="217"/>
                  </a:lnTo>
                  <a:lnTo>
                    <a:pt x="26" y="193"/>
                  </a:lnTo>
                  <a:lnTo>
                    <a:pt x="40" y="210"/>
                  </a:lnTo>
                  <a:lnTo>
                    <a:pt x="59" y="217"/>
                  </a:lnTo>
                  <a:lnTo>
                    <a:pt x="77" y="219"/>
                  </a:lnTo>
                  <a:lnTo>
                    <a:pt x="93" y="217"/>
                  </a:lnTo>
                  <a:lnTo>
                    <a:pt x="110" y="210"/>
                  </a:lnTo>
                  <a:lnTo>
                    <a:pt x="121" y="198"/>
                  </a:lnTo>
                  <a:lnTo>
                    <a:pt x="126" y="179"/>
                  </a:lnTo>
                  <a:lnTo>
                    <a:pt x="121" y="165"/>
                  </a:lnTo>
                  <a:lnTo>
                    <a:pt x="110" y="154"/>
                  </a:lnTo>
                  <a:lnTo>
                    <a:pt x="96" y="147"/>
                  </a:lnTo>
                  <a:lnTo>
                    <a:pt x="77" y="140"/>
                  </a:lnTo>
                  <a:lnTo>
                    <a:pt x="56" y="133"/>
                  </a:lnTo>
                  <a:lnTo>
                    <a:pt x="38" y="126"/>
                  </a:lnTo>
                  <a:lnTo>
                    <a:pt x="21" y="112"/>
                  </a:lnTo>
                  <a:lnTo>
                    <a:pt x="12" y="93"/>
                  </a:lnTo>
                  <a:lnTo>
                    <a:pt x="7" y="65"/>
                  </a:lnTo>
                  <a:lnTo>
                    <a:pt x="10" y="49"/>
                  </a:lnTo>
                  <a:lnTo>
                    <a:pt x="19" y="30"/>
                  </a:lnTo>
                  <a:lnTo>
                    <a:pt x="35" y="14"/>
                  </a:lnTo>
                  <a:lnTo>
                    <a:pt x="59" y="2"/>
                  </a:lnTo>
                  <a:lnTo>
                    <a:pt x="89"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5" name="Freeform 31"/>
            <p:cNvSpPr>
              <a:spLocks/>
            </p:cNvSpPr>
            <p:nvPr userDrawn="1"/>
          </p:nvSpPr>
          <p:spPr bwMode="auto">
            <a:xfrm>
              <a:off x="10836275" y="3175"/>
              <a:ext cx="239713" cy="381000"/>
            </a:xfrm>
            <a:custGeom>
              <a:avLst/>
              <a:gdLst>
                <a:gd name="T0" fmla="*/ 0 w 151"/>
                <a:gd name="T1" fmla="*/ 0 h 240"/>
                <a:gd name="T2" fmla="*/ 151 w 151"/>
                <a:gd name="T3" fmla="*/ 0 h 240"/>
                <a:gd name="T4" fmla="*/ 151 w 151"/>
                <a:gd name="T5" fmla="*/ 30 h 240"/>
                <a:gd name="T6" fmla="*/ 33 w 151"/>
                <a:gd name="T7" fmla="*/ 30 h 240"/>
                <a:gd name="T8" fmla="*/ 33 w 151"/>
                <a:gd name="T9" fmla="*/ 105 h 240"/>
                <a:gd name="T10" fmla="*/ 142 w 151"/>
                <a:gd name="T11" fmla="*/ 105 h 240"/>
                <a:gd name="T12" fmla="*/ 142 w 151"/>
                <a:gd name="T13" fmla="*/ 135 h 240"/>
                <a:gd name="T14" fmla="*/ 33 w 151"/>
                <a:gd name="T15" fmla="*/ 135 h 240"/>
                <a:gd name="T16" fmla="*/ 33 w 151"/>
                <a:gd name="T17" fmla="*/ 240 h 240"/>
                <a:gd name="T18" fmla="*/ 0 w 151"/>
                <a:gd name="T19" fmla="*/ 240 h 240"/>
                <a:gd name="T20" fmla="*/ 0 w 151"/>
                <a:gd name="T21"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1" h="240">
                  <a:moveTo>
                    <a:pt x="0" y="0"/>
                  </a:moveTo>
                  <a:lnTo>
                    <a:pt x="151" y="0"/>
                  </a:lnTo>
                  <a:lnTo>
                    <a:pt x="151" y="30"/>
                  </a:lnTo>
                  <a:lnTo>
                    <a:pt x="33" y="30"/>
                  </a:lnTo>
                  <a:lnTo>
                    <a:pt x="33" y="105"/>
                  </a:lnTo>
                  <a:lnTo>
                    <a:pt x="142" y="105"/>
                  </a:lnTo>
                  <a:lnTo>
                    <a:pt x="142" y="135"/>
                  </a:lnTo>
                  <a:lnTo>
                    <a:pt x="33" y="135"/>
                  </a:lnTo>
                  <a:lnTo>
                    <a:pt x="33" y="240"/>
                  </a:lnTo>
                  <a:lnTo>
                    <a:pt x="0" y="240"/>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6" name="Freeform 32"/>
            <p:cNvSpPr>
              <a:spLocks noEditPoints="1"/>
            </p:cNvSpPr>
            <p:nvPr userDrawn="1"/>
          </p:nvSpPr>
          <p:spPr bwMode="auto">
            <a:xfrm>
              <a:off x="11114088" y="-7938"/>
              <a:ext cx="395288" cy="400050"/>
            </a:xfrm>
            <a:custGeom>
              <a:avLst/>
              <a:gdLst>
                <a:gd name="T0" fmla="*/ 125 w 249"/>
                <a:gd name="T1" fmla="*/ 33 h 252"/>
                <a:gd name="T2" fmla="*/ 95 w 249"/>
                <a:gd name="T3" fmla="*/ 37 h 252"/>
                <a:gd name="T4" fmla="*/ 70 w 249"/>
                <a:gd name="T5" fmla="*/ 49 h 252"/>
                <a:gd name="T6" fmla="*/ 51 w 249"/>
                <a:gd name="T7" fmla="*/ 70 h 252"/>
                <a:gd name="T8" fmla="*/ 39 w 249"/>
                <a:gd name="T9" fmla="*/ 98 h 252"/>
                <a:gd name="T10" fmla="*/ 35 w 249"/>
                <a:gd name="T11" fmla="*/ 126 h 252"/>
                <a:gd name="T12" fmla="*/ 39 w 249"/>
                <a:gd name="T13" fmla="*/ 156 h 252"/>
                <a:gd name="T14" fmla="*/ 51 w 249"/>
                <a:gd name="T15" fmla="*/ 182 h 252"/>
                <a:gd name="T16" fmla="*/ 70 w 249"/>
                <a:gd name="T17" fmla="*/ 203 h 252"/>
                <a:gd name="T18" fmla="*/ 95 w 249"/>
                <a:gd name="T19" fmla="*/ 217 h 252"/>
                <a:gd name="T20" fmla="*/ 125 w 249"/>
                <a:gd name="T21" fmla="*/ 221 h 252"/>
                <a:gd name="T22" fmla="*/ 156 w 249"/>
                <a:gd name="T23" fmla="*/ 217 h 252"/>
                <a:gd name="T24" fmla="*/ 179 w 249"/>
                <a:gd name="T25" fmla="*/ 203 h 252"/>
                <a:gd name="T26" fmla="*/ 200 w 249"/>
                <a:gd name="T27" fmla="*/ 182 h 252"/>
                <a:gd name="T28" fmla="*/ 212 w 249"/>
                <a:gd name="T29" fmla="*/ 156 h 252"/>
                <a:gd name="T30" fmla="*/ 214 w 249"/>
                <a:gd name="T31" fmla="*/ 126 h 252"/>
                <a:gd name="T32" fmla="*/ 212 w 249"/>
                <a:gd name="T33" fmla="*/ 98 h 252"/>
                <a:gd name="T34" fmla="*/ 200 w 249"/>
                <a:gd name="T35" fmla="*/ 70 h 252"/>
                <a:gd name="T36" fmla="*/ 179 w 249"/>
                <a:gd name="T37" fmla="*/ 49 h 252"/>
                <a:gd name="T38" fmla="*/ 156 w 249"/>
                <a:gd name="T39" fmla="*/ 37 h 252"/>
                <a:gd name="T40" fmla="*/ 125 w 249"/>
                <a:gd name="T41" fmla="*/ 33 h 252"/>
                <a:gd name="T42" fmla="*/ 125 w 249"/>
                <a:gd name="T43" fmla="*/ 0 h 252"/>
                <a:gd name="T44" fmla="*/ 165 w 249"/>
                <a:gd name="T45" fmla="*/ 7 h 252"/>
                <a:gd name="T46" fmla="*/ 200 w 249"/>
                <a:gd name="T47" fmla="*/ 26 h 252"/>
                <a:gd name="T48" fmla="*/ 226 w 249"/>
                <a:gd name="T49" fmla="*/ 51 h 252"/>
                <a:gd name="T50" fmla="*/ 244 w 249"/>
                <a:gd name="T51" fmla="*/ 86 h 252"/>
                <a:gd name="T52" fmla="*/ 249 w 249"/>
                <a:gd name="T53" fmla="*/ 126 h 252"/>
                <a:gd name="T54" fmla="*/ 244 w 249"/>
                <a:gd name="T55" fmla="*/ 168 h 252"/>
                <a:gd name="T56" fmla="*/ 226 w 249"/>
                <a:gd name="T57" fmla="*/ 203 h 252"/>
                <a:gd name="T58" fmla="*/ 200 w 249"/>
                <a:gd name="T59" fmla="*/ 228 h 252"/>
                <a:gd name="T60" fmla="*/ 165 w 249"/>
                <a:gd name="T61" fmla="*/ 247 h 252"/>
                <a:gd name="T62" fmla="*/ 125 w 249"/>
                <a:gd name="T63" fmla="*/ 252 h 252"/>
                <a:gd name="T64" fmla="*/ 84 w 249"/>
                <a:gd name="T65" fmla="*/ 247 h 252"/>
                <a:gd name="T66" fmla="*/ 49 w 249"/>
                <a:gd name="T67" fmla="*/ 228 h 252"/>
                <a:gd name="T68" fmla="*/ 23 w 249"/>
                <a:gd name="T69" fmla="*/ 203 h 252"/>
                <a:gd name="T70" fmla="*/ 7 w 249"/>
                <a:gd name="T71" fmla="*/ 168 h 252"/>
                <a:gd name="T72" fmla="*/ 0 w 249"/>
                <a:gd name="T73" fmla="*/ 126 h 252"/>
                <a:gd name="T74" fmla="*/ 7 w 249"/>
                <a:gd name="T75" fmla="*/ 86 h 252"/>
                <a:gd name="T76" fmla="*/ 23 w 249"/>
                <a:gd name="T77" fmla="*/ 51 h 252"/>
                <a:gd name="T78" fmla="*/ 49 w 249"/>
                <a:gd name="T79" fmla="*/ 26 h 252"/>
                <a:gd name="T80" fmla="*/ 84 w 249"/>
                <a:gd name="T81" fmla="*/ 7 h 252"/>
                <a:gd name="T82" fmla="*/ 125 w 249"/>
                <a:gd name="T83" fmla="*/ 0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49" h="252">
                  <a:moveTo>
                    <a:pt x="125" y="33"/>
                  </a:moveTo>
                  <a:lnTo>
                    <a:pt x="95" y="37"/>
                  </a:lnTo>
                  <a:lnTo>
                    <a:pt x="70" y="49"/>
                  </a:lnTo>
                  <a:lnTo>
                    <a:pt x="51" y="70"/>
                  </a:lnTo>
                  <a:lnTo>
                    <a:pt x="39" y="98"/>
                  </a:lnTo>
                  <a:lnTo>
                    <a:pt x="35" y="126"/>
                  </a:lnTo>
                  <a:lnTo>
                    <a:pt x="39" y="156"/>
                  </a:lnTo>
                  <a:lnTo>
                    <a:pt x="51" y="182"/>
                  </a:lnTo>
                  <a:lnTo>
                    <a:pt x="70" y="203"/>
                  </a:lnTo>
                  <a:lnTo>
                    <a:pt x="95" y="217"/>
                  </a:lnTo>
                  <a:lnTo>
                    <a:pt x="125" y="221"/>
                  </a:lnTo>
                  <a:lnTo>
                    <a:pt x="156" y="217"/>
                  </a:lnTo>
                  <a:lnTo>
                    <a:pt x="179" y="203"/>
                  </a:lnTo>
                  <a:lnTo>
                    <a:pt x="200" y="182"/>
                  </a:lnTo>
                  <a:lnTo>
                    <a:pt x="212" y="156"/>
                  </a:lnTo>
                  <a:lnTo>
                    <a:pt x="214" y="126"/>
                  </a:lnTo>
                  <a:lnTo>
                    <a:pt x="212" y="98"/>
                  </a:lnTo>
                  <a:lnTo>
                    <a:pt x="200" y="70"/>
                  </a:lnTo>
                  <a:lnTo>
                    <a:pt x="179" y="49"/>
                  </a:lnTo>
                  <a:lnTo>
                    <a:pt x="156" y="37"/>
                  </a:lnTo>
                  <a:lnTo>
                    <a:pt x="125" y="33"/>
                  </a:lnTo>
                  <a:close/>
                  <a:moveTo>
                    <a:pt x="125" y="0"/>
                  </a:moveTo>
                  <a:lnTo>
                    <a:pt x="165" y="7"/>
                  </a:lnTo>
                  <a:lnTo>
                    <a:pt x="200" y="26"/>
                  </a:lnTo>
                  <a:lnTo>
                    <a:pt x="226" y="51"/>
                  </a:lnTo>
                  <a:lnTo>
                    <a:pt x="244" y="86"/>
                  </a:lnTo>
                  <a:lnTo>
                    <a:pt x="249" y="126"/>
                  </a:lnTo>
                  <a:lnTo>
                    <a:pt x="244" y="168"/>
                  </a:lnTo>
                  <a:lnTo>
                    <a:pt x="226" y="203"/>
                  </a:lnTo>
                  <a:lnTo>
                    <a:pt x="200" y="228"/>
                  </a:lnTo>
                  <a:lnTo>
                    <a:pt x="165" y="247"/>
                  </a:lnTo>
                  <a:lnTo>
                    <a:pt x="125" y="252"/>
                  </a:lnTo>
                  <a:lnTo>
                    <a:pt x="84" y="247"/>
                  </a:lnTo>
                  <a:lnTo>
                    <a:pt x="49" y="228"/>
                  </a:lnTo>
                  <a:lnTo>
                    <a:pt x="23" y="203"/>
                  </a:lnTo>
                  <a:lnTo>
                    <a:pt x="7" y="168"/>
                  </a:lnTo>
                  <a:lnTo>
                    <a:pt x="0" y="126"/>
                  </a:lnTo>
                  <a:lnTo>
                    <a:pt x="7" y="86"/>
                  </a:lnTo>
                  <a:lnTo>
                    <a:pt x="23" y="51"/>
                  </a:lnTo>
                  <a:lnTo>
                    <a:pt x="49" y="26"/>
                  </a:lnTo>
                  <a:lnTo>
                    <a:pt x="84" y="7"/>
                  </a:lnTo>
                  <a:lnTo>
                    <a:pt x="125"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7" name="Freeform 33"/>
            <p:cNvSpPr>
              <a:spLocks noEditPoints="1"/>
            </p:cNvSpPr>
            <p:nvPr userDrawn="1"/>
          </p:nvSpPr>
          <p:spPr bwMode="auto">
            <a:xfrm>
              <a:off x="11576050" y="3175"/>
              <a:ext cx="269875" cy="381000"/>
            </a:xfrm>
            <a:custGeom>
              <a:avLst/>
              <a:gdLst>
                <a:gd name="T0" fmla="*/ 32 w 170"/>
                <a:gd name="T1" fmla="*/ 28 h 240"/>
                <a:gd name="T2" fmla="*/ 32 w 170"/>
                <a:gd name="T3" fmla="*/ 105 h 240"/>
                <a:gd name="T4" fmla="*/ 74 w 170"/>
                <a:gd name="T5" fmla="*/ 105 h 240"/>
                <a:gd name="T6" fmla="*/ 90 w 170"/>
                <a:gd name="T7" fmla="*/ 105 h 240"/>
                <a:gd name="T8" fmla="*/ 104 w 170"/>
                <a:gd name="T9" fmla="*/ 100 h 240"/>
                <a:gd name="T10" fmla="*/ 116 w 170"/>
                <a:gd name="T11" fmla="*/ 96 h 240"/>
                <a:gd name="T12" fmla="*/ 123 w 170"/>
                <a:gd name="T13" fmla="*/ 84 h 240"/>
                <a:gd name="T14" fmla="*/ 125 w 170"/>
                <a:gd name="T15" fmla="*/ 68 h 240"/>
                <a:gd name="T16" fmla="*/ 123 w 170"/>
                <a:gd name="T17" fmla="*/ 51 h 240"/>
                <a:gd name="T18" fmla="*/ 116 w 170"/>
                <a:gd name="T19" fmla="*/ 40 h 240"/>
                <a:gd name="T20" fmla="*/ 104 w 170"/>
                <a:gd name="T21" fmla="*/ 33 h 240"/>
                <a:gd name="T22" fmla="*/ 90 w 170"/>
                <a:gd name="T23" fmla="*/ 30 h 240"/>
                <a:gd name="T24" fmla="*/ 74 w 170"/>
                <a:gd name="T25" fmla="*/ 28 h 240"/>
                <a:gd name="T26" fmla="*/ 32 w 170"/>
                <a:gd name="T27" fmla="*/ 28 h 240"/>
                <a:gd name="T28" fmla="*/ 0 w 170"/>
                <a:gd name="T29" fmla="*/ 0 h 240"/>
                <a:gd name="T30" fmla="*/ 83 w 170"/>
                <a:gd name="T31" fmla="*/ 0 h 240"/>
                <a:gd name="T32" fmla="*/ 111 w 170"/>
                <a:gd name="T33" fmla="*/ 2 h 240"/>
                <a:gd name="T34" fmla="*/ 130 w 170"/>
                <a:gd name="T35" fmla="*/ 12 h 240"/>
                <a:gd name="T36" fmla="*/ 144 w 170"/>
                <a:gd name="T37" fmla="*/ 23 h 240"/>
                <a:gd name="T38" fmla="*/ 153 w 170"/>
                <a:gd name="T39" fmla="*/ 37 h 240"/>
                <a:gd name="T40" fmla="*/ 158 w 170"/>
                <a:gd name="T41" fmla="*/ 51 h 240"/>
                <a:gd name="T42" fmla="*/ 160 w 170"/>
                <a:gd name="T43" fmla="*/ 68 h 240"/>
                <a:gd name="T44" fmla="*/ 156 w 170"/>
                <a:gd name="T45" fmla="*/ 89 h 240"/>
                <a:gd name="T46" fmla="*/ 144 w 170"/>
                <a:gd name="T47" fmla="*/ 109 h 240"/>
                <a:gd name="T48" fmla="*/ 125 w 170"/>
                <a:gd name="T49" fmla="*/ 123 h 240"/>
                <a:gd name="T50" fmla="*/ 102 w 170"/>
                <a:gd name="T51" fmla="*/ 130 h 240"/>
                <a:gd name="T52" fmla="*/ 170 w 170"/>
                <a:gd name="T53" fmla="*/ 240 h 240"/>
                <a:gd name="T54" fmla="*/ 130 w 170"/>
                <a:gd name="T55" fmla="*/ 240 h 240"/>
                <a:gd name="T56" fmla="*/ 69 w 170"/>
                <a:gd name="T57" fmla="*/ 133 h 240"/>
                <a:gd name="T58" fmla="*/ 32 w 170"/>
                <a:gd name="T59" fmla="*/ 133 h 240"/>
                <a:gd name="T60" fmla="*/ 32 w 170"/>
                <a:gd name="T61" fmla="*/ 240 h 240"/>
                <a:gd name="T62" fmla="*/ 0 w 170"/>
                <a:gd name="T63" fmla="*/ 240 h 240"/>
                <a:gd name="T64" fmla="*/ 0 w 170"/>
                <a:gd name="T65"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0" h="240">
                  <a:moveTo>
                    <a:pt x="32" y="28"/>
                  </a:moveTo>
                  <a:lnTo>
                    <a:pt x="32" y="105"/>
                  </a:lnTo>
                  <a:lnTo>
                    <a:pt x="74" y="105"/>
                  </a:lnTo>
                  <a:lnTo>
                    <a:pt x="90" y="105"/>
                  </a:lnTo>
                  <a:lnTo>
                    <a:pt x="104" y="100"/>
                  </a:lnTo>
                  <a:lnTo>
                    <a:pt x="116" y="96"/>
                  </a:lnTo>
                  <a:lnTo>
                    <a:pt x="123" y="84"/>
                  </a:lnTo>
                  <a:lnTo>
                    <a:pt x="125" y="68"/>
                  </a:lnTo>
                  <a:lnTo>
                    <a:pt x="123" y="51"/>
                  </a:lnTo>
                  <a:lnTo>
                    <a:pt x="116" y="40"/>
                  </a:lnTo>
                  <a:lnTo>
                    <a:pt x="104" y="33"/>
                  </a:lnTo>
                  <a:lnTo>
                    <a:pt x="90" y="30"/>
                  </a:lnTo>
                  <a:lnTo>
                    <a:pt x="74" y="28"/>
                  </a:lnTo>
                  <a:lnTo>
                    <a:pt x="32" y="28"/>
                  </a:lnTo>
                  <a:close/>
                  <a:moveTo>
                    <a:pt x="0" y="0"/>
                  </a:moveTo>
                  <a:lnTo>
                    <a:pt x="83" y="0"/>
                  </a:lnTo>
                  <a:lnTo>
                    <a:pt x="111" y="2"/>
                  </a:lnTo>
                  <a:lnTo>
                    <a:pt x="130" y="12"/>
                  </a:lnTo>
                  <a:lnTo>
                    <a:pt x="144" y="23"/>
                  </a:lnTo>
                  <a:lnTo>
                    <a:pt x="153" y="37"/>
                  </a:lnTo>
                  <a:lnTo>
                    <a:pt x="158" y="51"/>
                  </a:lnTo>
                  <a:lnTo>
                    <a:pt x="160" y="68"/>
                  </a:lnTo>
                  <a:lnTo>
                    <a:pt x="156" y="89"/>
                  </a:lnTo>
                  <a:lnTo>
                    <a:pt x="144" y="109"/>
                  </a:lnTo>
                  <a:lnTo>
                    <a:pt x="125" y="123"/>
                  </a:lnTo>
                  <a:lnTo>
                    <a:pt x="102" y="130"/>
                  </a:lnTo>
                  <a:lnTo>
                    <a:pt x="170" y="240"/>
                  </a:lnTo>
                  <a:lnTo>
                    <a:pt x="130" y="240"/>
                  </a:lnTo>
                  <a:lnTo>
                    <a:pt x="69" y="133"/>
                  </a:lnTo>
                  <a:lnTo>
                    <a:pt x="32" y="133"/>
                  </a:lnTo>
                  <a:lnTo>
                    <a:pt x="32" y="240"/>
                  </a:lnTo>
                  <a:lnTo>
                    <a:pt x="0" y="240"/>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8" name="Freeform 34"/>
            <p:cNvSpPr>
              <a:spLocks noEditPoints="1"/>
            </p:cNvSpPr>
            <p:nvPr userDrawn="1"/>
          </p:nvSpPr>
          <p:spPr bwMode="auto">
            <a:xfrm>
              <a:off x="11988800" y="3175"/>
              <a:ext cx="373063" cy="381000"/>
            </a:xfrm>
            <a:custGeom>
              <a:avLst/>
              <a:gdLst>
                <a:gd name="T0" fmla="*/ 117 w 235"/>
                <a:gd name="T1" fmla="*/ 42 h 240"/>
                <a:gd name="T2" fmla="*/ 72 w 235"/>
                <a:gd name="T3" fmla="*/ 151 h 240"/>
                <a:gd name="T4" fmla="*/ 163 w 235"/>
                <a:gd name="T5" fmla="*/ 151 h 240"/>
                <a:gd name="T6" fmla="*/ 119 w 235"/>
                <a:gd name="T7" fmla="*/ 42 h 240"/>
                <a:gd name="T8" fmla="*/ 117 w 235"/>
                <a:gd name="T9" fmla="*/ 42 h 240"/>
                <a:gd name="T10" fmla="*/ 105 w 235"/>
                <a:gd name="T11" fmla="*/ 0 h 240"/>
                <a:gd name="T12" fmla="*/ 135 w 235"/>
                <a:gd name="T13" fmla="*/ 0 h 240"/>
                <a:gd name="T14" fmla="*/ 235 w 235"/>
                <a:gd name="T15" fmla="*/ 240 h 240"/>
                <a:gd name="T16" fmla="*/ 198 w 235"/>
                <a:gd name="T17" fmla="*/ 240 h 240"/>
                <a:gd name="T18" fmla="*/ 175 w 235"/>
                <a:gd name="T19" fmla="*/ 179 h 240"/>
                <a:gd name="T20" fmla="*/ 61 w 235"/>
                <a:gd name="T21" fmla="*/ 179 h 240"/>
                <a:gd name="T22" fmla="*/ 38 w 235"/>
                <a:gd name="T23" fmla="*/ 240 h 240"/>
                <a:gd name="T24" fmla="*/ 0 w 235"/>
                <a:gd name="T25" fmla="*/ 240 h 240"/>
                <a:gd name="T26" fmla="*/ 105 w 235"/>
                <a:gd name="T27"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35" h="240">
                  <a:moveTo>
                    <a:pt x="117" y="42"/>
                  </a:moveTo>
                  <a:lnTo>
                    <a:pt x="72" y="151"/>
                  </a:lnTo>
                  <a:lnTo>
                    <a:pt x="163" y="151"/>
                  </a:lnTo>
                  <a:lnTo>
                    <a:pt x="119" y="42"/>
                  </a:lnTo>
                  <a:lnTo>
                    <a:pt x="117" y="42"/>
                  </a:lnTo>
                  <a:close/>
                  <a:moveTo>
                    <a:pt x="105" y="0"/>
                  </a:moveTo>
                  <a:lnTo>
                    <a:pt x="135" y="0"/>
                  </a:lnTo>
                  <a:lnTo>
                    <a:pt x="235" y="240"/>
                  </a:lnTo>
                  <a:lnTo>
                    <a:pt x="198" y="240"/>
                  </a:lnTo>
                  <a:lnTo>
                    <a:pt x="175" y="179"/>
                  </a:lnTo>
                  <a:lnTo>
                    <a:pt x="61" y="179"/>
                  </a:lnTo>
                  <a:lnTo>
                    <a:pt x="38" y="240"/>
                  </a:lnTo>
                  <a:lnTo>
                    <a:pt x="0" y="240"/>
                  </a:lnTo>
                  <a:lnTo>
                    <a:pt x="105"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9" name="Freeform 35"/>
            <p:cNvSpPr>
              <a:spLocks/>
            </p:cNvSpPr>
            <p:nvPr userDrawn="1"/>
          </p:nvSpPr>
          <p:spPr bwMode="auto">
            <a:xfrm>
              <a:off x="12514263" y="-7938"/>
              <a:ext cx="254000" cy="400050"/>
            </a:xfrm>
            <a:custGeom>
              <a:avLst/>
              <a:gdLst>
                <a:gd name="T0" fmla="*/ 88 w 160"/>
                <a:gd name="T1" fmla="*/ 0 h 252"/>
                <a:gd name="T2" fmla="*/ 114 w 160"/>
                <a:gd name="T3" fmla="*/ 2 h 252"/>
                <a:gd name="T4" fmla="*/ 137 w 160"/>
                <a:gd name="T5" fmla="*/ 12 h 252"/>
                <a:gd name="T6" fmla="*/ 158 w 160"/>
                <a:gd name="T7" fmla="*/ 28 h 252"/>
                <a:gd name="T8" fmla="*/ 130 w 160"/>
                <a:gd name="T9" fmla="*/ 54 h 252"/>
                <a:gd name="T10" fmla="*/ 114 w 160"/>
                <a:gd name="T11" fmla="*/ 37 h 252"/>
                <a:gd name="T12" fmla="*/ 88 w 160"/>
                <a:gd name="T13" fmla="*/ 33 h 252"/>
                <a:gd name="T14" fmla="*/ 65 w 160"/>
                <a:gd name="T15" fmla="*/ 35 h 252"/>
                <a:gd name="T16" fmla="*/ 51 w 160"/>
                <a:gd name="T17" fmla="*/ 44 h 252"/>
                <a:gd name="T18" fmla="*/ 44 w 160"/>
                <a:gd name="T19" fmla="*/ 56 h 252"/>
                <a:gd name="T20" fmla="*/ 42 w 160"/>
                <a:gd name="T21" fmla="*/ 68 h 252"/>
                <a:gd name="T22" fmla="*/ 46 w 160"/>
                <a:gd name="T23" fmla="*/ 84 h 252"/>
                <a:gd name="T24" fmla="*/ 56 w 160"/>
                <a:gd name="T25" fmla="*/ 96 h 252"/>
                <a:gd name="T26" fmla="*/ 72 w 160"/>
                <a:gd name="T27" fmla="*/ 105 h 252"/>
                <a:gd name="T28" fmla="*/ 91 w 160"/>
                <a:gd name="T29" fmla="*/ 109 h 252"/>
                <a:gd name="T30" fmla="*/ 112 w 160"/>
                <a:gd name="T31" fmla="*/ 116 h 252"/>
                <a:gd name="T32" fmla="*/ 130 w 160"/>
                <a:gd name="T33" fmla="*/ 126 h 252"/>
                <a:gd name="T34" fmla="*/ 144 w 160"/>
                <a:gd name="T35" fmla="*/ 137 h 252"/>
                <a:gd name="T36" fmla="*/ 156 w 160"/>
                <a:gd name="T37" fmla="*/ 154 h 252"/>
                <a:gd name="T38" fmla="*/ 160 w 160"/>
                <a:gd name="T39" fmla="*/ 179 h 252"/>
                <a:gd name="T40" fmla="*/ 156 w 160"/>
                <a:gd name="T41" fmla="*/ 203 h 252"/>
                <a:gd name="T42" fmla="*/ 144 w 160"/>
                <a:gd name="T43" fmla="*/ 224 h 252"/>
                <a:gd name="T44" fmla="*/ 125 w 160"/>
                <a:gd name="T45" fmla="*/ 240 h 252"/>
                <a:gd name="T46" fmla="*/ 102 w 160"/>
                <a:gd name="T47" fmla="*/ 249 h 252"/>
                <a:gd name="T48" fmla="*/ 77 w 160"/>
                <a:gd name="T49" fmla="*/ 252 h 252"/>
                <a:gd name="T50" fmla="*/ 46 w 160"/>
                <a:gd name="T51" fmla="*/ 249 h 252"/>
                <a:gd name="T52" fmla="*/ 21 w 160"/>
                <a:gd name="T53" fmla="*/ 238 h 252"/>
                <a:gd name="T54" fmla="*/ 0 w 160"/>
                <a:gd name="T55" fmla="*/ 219 h 252"/>
                <a:gd name="T56" fmla="*/ 28 w 160"/>
                <a:gd name="T57" fmla="*/ 196 h 252"/>
                <a:gd name="T58" fmla="*/ 42 w 160"/>
                <a:gd name="T59" fmla="*/ 210 h 252"/>
                <a:gd name="T60" fmla="*/ 58 w 160"/>
                <a:gd name="T61" fmla="*/ 219 h 252"/>
                <a:gd name="T62" fmla="*/ 77 w 160"/>
                <a:gd name="T63" fmla="*/ 221 h 252"/>
                <a:gd name="T64" fmla="*/ 93 w 160"/>
                <a:gd name="T65" fmla="*/ 219 h 252"/>
                <a:gd name="T66" fmla="*/ 109 w 160"/>
                <a:gd name="T67" fmla="*/ 212 h 252"/>
                <a:gd name="T68" fmla="*/ 121 w 160"/>
                <a:gd name="T69" fmla="*/ 200 h 252"/>
                <a:gd name="T70" fmla="*/ 125 w 160"/>
                <a:gd name="T71" fmla="*/ 182 h 252"/>
                <a:gd name="T72" fmla="*/ 121 w 160"/>
                <a:gd name="T73" fmla="*/ 168 h 252"/>
                <a:gd name="T74" fmla="*/ 109 w 160"/>
                <a:gd name="T75" fmla="*/ 156 h 252"/>
                <a:gd name="T76" fmla="*/ 95 w 160"/>
                <a:gd name="T77" fmla="*/ 149 h 252"/>
                <a:gd name="T78" fmla="*/ 77 w 160"/>
                <a:gd name="T79" fmla="*/ 142 h 252"/>
                <a:gd name="T80" fmla="*/ 56 w 160"/>
                <a:gd name="T81" fmla="*/ 135 h 252"/>
                <a:gd name="T82" fmla="*/ 37 w 160"/>
                <a:gd name="T83" fmla="*/ 126 h 252"/>
                <a:gd name="T84" fmla="*/ 23 w 160"/>
                <a:gd name="T85" fmla="*/ 114 h 252"/>
                <a:gd name="T86" fmla="*/ 11 w 160"/>
                <a:gd name="T87" fmla="*/ 96 h 252"/>
                <a:gd name="T88" fmla="*/ 7 w 160"/>
                <a:gd name="T89" fmla="*/ 68 h 252"/>
                <a:gd name="T90" fmla="*/ 11 w 160"/>
                <a:gd name="T91" fmla="*/ 51 h 252"/>
                <a:gd name="T92" fmla="*/ 18 w 160"/>
                <a:gd name="T93" fmla="*/ 33 h 252"/>
                <a:gd name="T94" fmla="*/ 35 w 160"/>
                <a:gd name="T95" fmla="*/ 16 h 252"/>
                <a:gd name="T96" fmla="*/ 58 w 160"/>
                <a:gd name="T97" fmla="*/ 5 h 252"/>
                <a:gd name="T98" fmla="*/ 88 w 160"/>
                <a:gd name="T99" fmla="*/ 0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60" h="252">
                  <a:moveTo>
                    <a:pt x="88" y="0"/>
                  </a:moveTo>
                  <a:lnTo>
                    <a:pt x="114" y="2"/>
                  </a:lnTo>
                  <a:lnTo>
                    <a:pt x="137" y="12"/>
                  </a:lnTo>
                  <a:lnTo>
                    <a:pt x="158" y="28"/>
                  </a:lnTo>
                  <a:lnTo>
                    <a:pt x="130" y="54"/>
                  </a:lnTo>
                  <a:lnTo>
                    <a:pt x="114" y="37"/>
                  </a:lnTo>
                  <a:lnTo>
                    <a:pt x="88" y="33"/>
                  </a:lnTo>
                  <a:lnTo>
                    <a:pt x="65" y="35"/>
                  </a:lnTo>
                  <a:lnTo>
                    <a:pt x="51" y="44"/>
                  </a:lnTo>
                  <a:lnTo>
                    <a:pt x="44" y="56"/>
                  </a:lnTo>
                  <a:lnTo>
                    <a:pt x="42" y="68"/>
                  </a:lnTo>
                  <a:lnTo>
                    <a:pt x="46" y="84"/>
                  </a:lnTo>
                  <a:lnTo>
                    <a:pt x="56" y="96"/>
                  </a:lnTo>
                  <a:lnTo>
                    <a:pt x="72" y="105"/>
                  </a:lnTo>
                  <a:lnTo>
                    <a:pt x="91" y="109"/>
                  </a:lnTo>
                  <a:lnTo>
                    <a:pt x="112" y="116"/>
                  </a:lnTo>
                  <a:lnTo>
                    <a:pt x="130" y="126"/>
                  </a:lnTo>
                  <a:lnTo>
                    <a:pt x="144" y="137"/>
                  </a:lnTo>
                  <a:lnTo>
                    <a:pt x="156" y="154"/>
                  </a:lnTo>
                  <a:lnTo>
                    <a:pt x="160" y="179"/>
                  </a:lnTo>
                  <a:lnTo>
                    <a:pt x="156" y="203"/>
                  </a:lnTo>
                  <a:lnTo>
                    <a:pt x="144" y="224"/>
                  </a:lnTo>
                  <a:lnTo>
                    <a:pt x="125" y="240"/>
                  </a:lnTo>
                  <a:lnTo>
                    <a:pt x="102" y="249"/>
                  </a:lnTo>
                  <a:lnTo>
                    <a:pt x="77" y="252"/>
                  </a:lnTo>
                  <a:lnTo>
                    <a:pt x="46" y="249"/>
                  </a:lnTo>
                  <a:lnTo>
                    <a:pt x="21" y="238"/>
                  </a:lnTo>
                  <a:lnTo>
                    <a:pt x="0" y="219"/>
                  </a:lnTo>
                  <a:lnTo>
                    <a:pt x="28" y="196"/>
                  </a:lnTo>
                  <a:lnTo>
                    <a:pt x="42" y="210"/>
                  </a:lnTo>
                  <a:lnTo>
                    <a:pt x="58" y="219"/>
                  </a:lnTo>
                  <a:lnTo>
                    <a:pt x="77" y="221"/>
                  </a:lnTo>
                  <a:lnTo>
                    <a:pt x="93" y="219"/>
                  </a:lnTo>
                  <a:lnTo>
                    <a:pt x="109" y="212"/>
                  </a:lnTo>
                  <a:lnTo>
                    <a:pt x="121" y="200"/>
                  </a:lnTo>
                  <a:lnTo>
                    <a:pt x="125" y="182"/>
                  </a:lnTo>
                  <a:lnTo>
                    <a:pt x="121" y="168"/>
                  </a:lnTo>
                  <a:lnTo>
                    <a:pt x="109" y="156"/>
                  </a:lnTo>
                  <a:lnTo>
                    <a:pt x="95" y="149"/>
                  </a:lnTo>
                  <a:lnTo>
                    <a:pt x="77" y="142"/>
                  </a:lnTo>
                  <a:lnTo>
                    <a:pt x="56" y="135"/>
                  </a:lnTo>
                  <a:lnTo>
                    <a:pt x="37" y="126"/>
                  </a:lnTo>
                  <a:lnTo>
                    <a:pt x="23" y="114"/>
                  </a:lnTo>
                  <a:lnTo>
                    <a:pt x="11" y="96"/>
                  </a:lnTo>
                  <a:lnTo>
                    <a:pt x="7" y="68"/>
                  </a:lnTo>
                  <a:lnTo>
                    <a:pt x="11" y="51"/>
                  </a:lnTo>
                  <a:lnTo>
                    <a:pt x="18" y="33"/>
                  </a:lnTo>
                  <a:lnTo>
                    <a:pt x="35" y="16"/>
                  </a:lnTo>
                  <a:lnTo>
                    <a:pt x="58" y="5"/>
                  </a:lnTo>
                  <a:lnTo>
                    <a:pt x="88"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0" name="Freeform 36"/>
            <p:cNvSpPr>
              <a:spLocks/>
            </p:cNvSpPr>
            <p:nvPr userDrawn="1"/>
          </p:nvSpPr>
          <p:spPr bwMode="auto">
            <a:xfrm>
              <a:off x="12831763" y="3175"/>
              <a:ext cx="395288" cy="381000"/>
            </a:xfrm>
            <a:custGeom>
              <a:avLst/>
              <a:gdLst>
                <a:gd name="T0" fmla="*/ 0 w 249"/>
                <a:gd name="T1" fmla="*/ 0 h 240"/>
                <a:gd name="T2" fmla="*/ 49 w 249"/>
                <a:gd name="T3" fmla="*/ 0 h 240"/>
                <a:gd name="T4" fmla="*/ 123 w 249"/>
                <a:gd name="T5" fmla="*/ 182 h 240"/>
                <a:gd name="T6" fmla="*/ 126 w 249"/>
                <a:gd name="T7" fmla="*/ 182 h 240"/>
                <a:gd name="T8" fmla="*/ 200 w 249"/>
                <a:gd name="T9" fmla="*/ 0 h 240"/>
                <a:gd name="T10" fmla="*/ 249 w 249"/>
                <a:gd name="T11" fmla="*/ 0 h 240"/>
                <a:gd name="T12" fmla="*/ 249 w 249"/>
                <a:gd name="T13" fmla="*/ 240 h 240"/>
                <a:gd name="T14" fmla="*/ 216 w 249"/>
                <a:gd name="T15" fmla="*/ 240 h 240"/>
                <a:gd name="T16" fmla="*/ 216 w 249"/>
                <a:gd name="T17" fmla="*/ 42 h 240"/>
                <a:gd name="T18" fmla="*/ 216 w 249"/>
                <a:gd name="T19" fmla="*/ 42 h 240"/>
                <a:gd name="T20" fmla="*/ 135 w 249"/>
                <a:gd name="T21" fmla="*/ 240 h 240"/>
                <a:gd name="T22" fmla="*/ 114 w 249"/>
                <a:gd name="T23" fmla="*/ 240 h 240"/>
                <a:gd name="T24" fmla="*/ 33 w 249"/>
                <a:gd name="T25" fmla="*/ 42 h 240"/>
                <a:gd name="T26" fmla="*/ 33 w 249"/>
                <a:gd name="T27" fmla="*/ 42 h 240"/>
                <a:gd name="T28" fmla="*/ 33 w 249"/>
                <a:gd name="T29" fmla="*/ 240 h 240"/>
                <a:gd name="T30" fmla="*/ 0 w 249"/>
                <a:gd name="T31" fmla="*/ 240 h 240"/>
                <a:gd name="T32" fmla="*/ 0 w 249"/>
                <a:gd name="T33"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9" h="240">
                  <a:moveTo>
                    <a:pt x="0" y="0"/>
                  </a:moveTo>
                  <a:lnTo>
                    <a:pt x="49" y="0"/>
                  </a:lnTo>
                  <a:lnTo>
                    <a:pt x="123" y="182"/>
                  </a:lnTo>
                  <a:lnTo>
                    <a:pt x="126" y="182"/>
                  </a:lnTo>
                  <a:lnTo>
                    <a:pt x="200" y="0"/>
                  </a:lnTo>
                  <a:lnTo>
                    <a:pt x="249" y="0"/>
                  </a:lnTo>
                  <a:lnTo>
                    <a:pt x="249" y="240"/>
                  </a:lnTo>
                  <a:lnTo>
                    <a:pt x="216" y="240"/>
                  </a:lnTo>
                  <a:lnTo>
                    <a:pt x="216" y="42"/>
                  </a:lnTo>
                  <a:lnTo>
                    <a:pt x="216" y="42"/>
                  </a:lnTo>
                  <a:lnTo>
                    <a:pt x="135" y="240"/>
                  </a:lnTo>
                  <a:lnTo>
                    <a:pt x="114" y="240"/>
                  </a:lnTo>
                  <a:lnTo>
                    <a:pt x="33" y="42"/>
                  </a:lnTo>
                  <a:lnTo>
                    <a:pt x="33" y="42"/>
                  </a:lnTo>
                  <a:lnTo>
                    <a:pt x="33" y="240"/>
                  </a:lnTo>
                  <a:lnTo>
                    <a:pt x="0" y="240"/>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1" name="Freeform 37"/>
            <p:cNvSpPr>
              <a:spLocks noEditPoints="1"/>
            </p:cNvSpPr>
            <p:nvPr userDrawn="1"/>
          </p:nvSpPr>
          <p:spPr bwMode="auto">
            <a:xfrm>
              <a:off x="13263563" y="3175"/>
              <a:ext cx="377825" cy="381000"/>
            </a:xfrm>
            <a:custGeom>
              <a:avLst/>
              <a:gdLst>
                <a:gd name="T0" fmla="*/ 119 w 238"/>
                <a:gd name="T1" fmla="*/ 42 h 240"/>
                <a:gd name="T2" fmla="*/ 72 w 238"/>
                <a:gd name="T3" fmla="*/ 151 h 240"/>
                <a:gd name="T4" fmla="*/ 163 w 238"/>
                <a:gd name="T5" fmla="*/ 151 h 240"/>
                <a:gd name="T6" fmla="*/ 119 w 238"/>
                <a:gd name="T7" fmla="*/ 42 h 240"/>
                <a:gd name="T8" fmla="*/ 119 w 238"/>
                <a:gd name="T9" fmla="*/ 42 h 240"/>
                <a:gd name="T10" fmla="*/ 105 w 238"/>
                <a:gd name="T11" fmla="*/ 0 h 240"/>
                <a:gd name="T12" fmla="*/ 135 w 238"/>
                <a:gd name="T13" fmla="*/ 0 h 240"/>
                <a:gd name="T14" fmla="*/ 238 w 238"/>
                <a:gd name="T15" fmla="*/ 240 h 240"/>
                <a:gd name="T16" fmla="*/ 200 w 238"/>
                <a:gd name="T17" fmla="*/ 240 h 240"/>
                <a:gd name="T18" fmla="*/ 175 w 238"/>
                <a:gd name="T19" fmla="*/ 179 h 240"/>
                <a:gd name="T20" fmla="*/ 61 w 238"/>
                <a:gd name="T21" fmla="*/ 179 h 240"/>
                <a:gd name="T22" fmla="*/ 37 w 238"/>
                <a:gd name="T23" fmla="*/ 240 h 240"/>
                <a:gd name="T24" fmla="*/ 0 w 238"/>
                <a:gd name="T25" fmla="*/ 240 h 240"/>
                <a:gd name="T26" fmla="*/ 105 w 238"/>
                <a:gd name="T27"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38" h="240">
                  <a:moveTo>
                    <a:pt x="119" y="42"/>
                  </a:moveTo>
                  <a:lnTo>
                    <a:pt x="72" y="151"/>
                  </a:lnTo>
                  <a:lnTo>
                    <a:pt x="163" y="151"/>
                  </a:lnTo>
                  <a:lnTo>
                    <a:pt x="119" y="42"/>
                  </a:lnTo>
                  <a:lnTo>
                    <a:pt x="119" y="42"/>
                  </a:lnTo>
                  <a:close/>
                  <a:moveTo>
                    <a:pt x="105" y="0"/>
                  </a:moveTo>
                  <a:lnTo>
                    <a:pt x="135" y="0"/>
                  </a:lnTo>
                  <a:lnTo>
                    <a:pt x="238" y="240"/>
                  </a:lnTo>
                  <a:lnTo>
                    <a:pt x="200" y="240"/>
                  </a:lnTo>
                  <a:lnTo>
                    <a:pt x="175" y="179"/>
                  </a:lnTo>
                  <a:lnTo>
                    <a:pt x="61" y="179"/>
                  </a:lnTo>
                  <a:lnTo>
                    <a:pt x="37" y="240"/>
                  </a:lnTo>
                  <a:lnTo>
                    <a:pt x="0" y="240"/>
                  </a:lnTo>
                  <a:lnTo>
                    <a:pt x="105"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2" name="Freeform 38"/>
            <p:cNvSpPr>
              <a:spLocks noEditPoints="1"/>
            </p:cNvSpPr>
            <p:nvPr userDrawn="1"/>
          </p:nvSpPr>
          <p:spPr bwMode="auto">
            <a:xfrm>
              <a:off x="13681075" y="3175"/>
              <a:ext cx="269875" cy="381000"/>
            </a:xfrm>
            <a:custGeom>
              <a:avLst/>
              <a:gdLst>
                <a:gd name="T0" fmla="*/ 33 w 170"/>
                <a:gd name="T1" fmla="*/ 28 h 240"/>
                <a:gd name="T2" fmla="*/ 33 w 170"/>
                <a:gd name="T3" fmla="*/ 105 h 240"/>
                <a:gd name="T4" fmla="*/ 75 w 170"/>
                <a:gd name="T5" fmla="*/ 105 h 240"/>
                <a:gd name="T6" fmla="*/ 91 w 170"/>
                <a:gd name="T7" fmla="*/ 105 h 240"/>
                <a:gd name="T8" fmla="*/ 105 w 170"/>
                <a:gd name="T9" fmla="*/ 100 h 240"/>
                <a:gd name="T10" fmla="*/ 117 w 170"/>
                <a:gd name="T11" fmla="*/ 96 h 240"/>
                <a:gd name="T12" fmla="*/ 124 w 170"/>
                <a:gd name="T13" fmla="*/ 84 h 240"/>
                <a:gd name="T14" fmla="*/ 126 w 170"/>
                <a:gd name="T15" fmla="*/ 68 h 240"/>
                <a:gd name="T16" fmla="*/ 124 w 170"/>
                <a:gd name="T17" fmla="*/ 51 h 240"/>
                <a:gd name="T18" fmla="*/ 117 w 170"/>
                <a:gd name="T19" fmla="*/ 40 h 240"/>
                <a:gd name="T20" fmla="*/ 105 w 170"/>
                <a:gd name="T21" fmla="*/ 33 h 240"/>
                <a:gd name="T22" fmla="*/ 91 w 170"/>
                <a:gd name="T23" fmla="*/ 30 h 240"/>
                <a:gd name="T24" fmla="*/ 75 w 170"/>
                <a:gd name="T25" fmla="*/ 28 h 240"/>
                <a:gd name="T26" fmla="*/ 33 w 170"/>
                <a:gd name="T27" fmla="*/ 28 h 240"/>
                <a:gd name="T28" fmla="*/ 0 w 170"/>
                <a:gd name="T29" fmla="*/ 0 h 240"/>
                <a:gd name="T30" fmla="*/ 84 w 170"/>
                <a:gd name="T31" fmla="*/ 0 h 240"/>
                <a:gd name="T32" fmla="*/ 112 w 170"/>
                <a:gd name="T33" fmla="*/ 2 h 240"/>
                <a:gd name="T34" fmla="*/ 131 w 170"/>
                <a:gd name="T35" fmla="*/ 12 h 240"/>
                <a:gd name="T36" fmla="*/ 145 w 170"/>
                <a:gd name="T37" fmla="*/ 23 h 240"/>
                <a:gd name="T38" fmla="*/ 154 w 170"/>
                <a:gd name="T39" fmla="*/ 37 h 240"/>
                <a:gd name="T40" fmla="*/ 158 w 170"/>
                <a:gd name="T41" fmla="*/ 51 h 240"/>
                <a:gd name="T42" fmla="*/ 161 w 170"/>
                <a:gd name="T43" fmla="*/ 68 h 240"/>
                <a:gd name="T44" fmla="*/ 156 w 170"/>
                <a:gd name="T45" fmla="*/ 89 h 240"/>
                <a:gd name="T46" fmla="*/ 145 w 170"/>
                <a:gd name="T47" fmla="*/ 109 h 240"/>
                <a:gd name="T48" fmla="*/ 126 w 170"/>
                <a:gd name="T49" fmla="*/ 123 h 240"/>
                <a:gd name="T50" fmla="*/ 103 w 170"/>
                <a:gd name="T51" fmla="*/ 130 h 240"/>
                <a:gd name="T52" fmla="*/ 170 w 170"/>
                <a:gd name="T53" fmla="*/ 240 h 240"/>
                <a:gd name="T54" fmla="*/ 128 w 170"/>
                <a:gd name="T55" fmla="*/ 240 h 240"/>
                <a:gd name="T56" fmla="*/ 68 w 170"/>
                <a:gd name="T57" fmla="*/ 133 h 240"/>
                <a:gd name="T58" fmla="*/ 33 w 170"/>
                <a:gd name="T59" fmla="*/ 133 h 240"/>
                <a:gd name="T60" fmla="*/ 33 w 170"/>
                <a:gd name="T61" fmla="*/ 240 h 240"/>
                <a:gd name="T62" fmla="*/ 0 w 170"/>
                <a:gd name="T63" fmla="*/ 240 h 240"/>
                <a:gd name="T64" fmla="*/ 0 w 170"/>
                <a:gd name="T65"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0" h="240">
                  <a:moveTo>
                    <a:pt x="33" y="28"/>
                  </a:moveTo>
                  <a:lnTo>
                    <a:pt x="33" y="105"/>
                  </a:lnTo>
                  <a:lnTo>
                    <a:pt x="75" y="105"/>
                  </a:lnTo>
                  <a:lnTo>
                    <a:pt x="91" y="105"/>
                  </a:lnTo>
                  <a:lnTo>
                    <a:pt x="105" y="100"/>
                  </a:lnTo>
                  <a:lnTo>
                    <a:pt x="117" y="96"/>
                  </a:lnTo>
                  <a:lnTo>
                    <a:pt x="124" y="84"/>
                  </a:lnTo>
                  <a:lnTo>
                    <a:pt x="126" y="68"/>
                  </a:lnTo>
                  <a:lnTo>
                    <a:pt x="124" y="51"/>
                  </a:lnTo>
                  <a:lnTo>
                    <a:pt x="117" y="40"/>
                  </a:lnTo>
                  <a:lnTo>
                    <a:pt x="105" y="33"/>
                  </a:lnTo>
                  <a:lnTo>
                    <a:pt x="91" y="30"/>
                  </a:lnTo>
                  <a:lnTo>
                    <a:pt x="75" y="28"/>
                  </a:lnTo>
                  <a:lnTo>
                    <a:pt x="33" y="28"/>
                  </a:lnTo>
                  <a:close/>
                  <a:moveTo>
                    <a:pt x="0" y="0"/>
                  </a:moveTo>
                  <a:lnTo>
                    <a:pt x="84" y="0"/>
                  </a:lnTo>
                  <a:lnTo>
                    <a:pt x="112" y="2"/>
                  </a:lnTo>
                  <a:lnTo>
                    <a:pt x="131" y="12"/>
                  </a:lnTo>
                  <a:lnTo>
                    <a:pt x="145" y="23"/>
                  </a:lnTo>
                  <a:lnTo>
                    <a:pt x="154" y="37"/>
                  </a:lnTo>
                  <a:lnTo>
                    <a:pt x="158" y="51"/>
                  </a:lnTo>
                  <a:lnTo>
                    <a:pt x="161" y="68"/>
                  </a:lnTo>
                  <a:lnTo>
                    <a:pt x="156" y="89"/>
                  </a:lnTo>
                  <a:lnTo>
                    <a:pt x="145" y="109"/>
                  </a:lnTo>
                  <a:lnTo>
                    <a:pt x="126" y="123"/>
                  </a:lnTo>
                  <a:lnTo>
                    <a:pt x="103" y="130"/>
                  </a:lnTo>
                  <a:lnTo>
                    <a:pt x="170" y="240"/>
                  </a:lnTo>
                  <a:lnTo>
                    <a:pt x="128" y="240"/>
                  </a:lnTo>
                  <a:lnTo>
                    <a:pt x="68" y="133"/>
                  </a:lnTo>
                  <a:lnTo>
                    <a:pt x="33" y="133"/>
                  </a:lnTo>
                  <a:lnTo>
                    <a:pt x="33" y="240"/>
                  </a:lnTo>
                  <a:lnTo>
                    <a:pt x="0" y="240"/>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3" name="Freeform 39"/>
            <p:cNvSpPr>
              <a:spLocks/>
            </p:cNvSpPr>
            <p:nvPr userDrawn="1"/>
          </p:nvSpPr>
          <p:spPr bwMode="auto">
            <a:xfrm>
              <a:off x="13958888" y="3175"/>
              <a:ext cx="295275" cy="381000"/>
            </a:xfrm>
            <a:custGeom>
              <a:avLst/>
              <a:gdLst>
                <a:gd name="T0" fmla="*/ 0 w 186"/>
                <a:gd name="T1" fmla="*/ 0 h 240"/>
                <a:gd name="T2" fmla="*/ 186 w 186"/>
                <a:gd name="T3" fmla="*/ 0 h 240"/>
                <a:gd name="T4" fmla="*/ 186 w 186"/>
                <a:gd name="T5" fmla="*/ 30 h 240"/>
                <a:gd name="T6" fmla="*/ 109 w 186"/>
                <a:gd name="T7" fmla="*/ 30 h 240"/>
                <a:gd name="T8" fmla="*/ 109 w 186"/>
                <a:gd name="T9" fmla="*/ 240 h 240"/>
                <a:gd name="T10" fmla="*/ 77 w 186"/>
                <a:gd name="T11" fmla="*/ 240 h 240"/>
                <a:gd name="T12" fmla="*/ 77 w 186"/>
                <a:gd name="T13" fmla="*/ 30 h 240"/>
                <a:gd name="T14" fmla="*/ 0 w 186"/>
                <a:gd name="T15" fmla="*/ 30 h 240"/>
                <a:gd name="T16" fmla="*/ 0 w 186"/>
                <a:gd name="T17"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6" h="240">
                  <a:moveTo>
                    <a:pt x="0" y="0"/>
                  </a:moveTo>
                  <a:lnTo>
                    <a:pt x="186" y="0"/>
                  </a:lnTo>
                  <a:lnTo>
                    <a:pt x="186" y="30"/>
                  </a:lnTo>
                  <a:lnTo>
                    <a:pt x="109" y="30"/>
                  </a:lnTo>
                  <a:lnTo>
                    <a:pt x="109" y="240"/>
                  </a:lnTo>
                  <a:lnTo>
                    <a:pt x="77" y="240"/>
                  </a:lnTo>
                  <a:lnTo>
                    <a:pt x="77" y="30"/>
                  </a:lnTo>
                  <a:lnTo>
                    <a:pt x="0" y="30"/>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4" name="Freeform 40"/>
            <p:cNvSpPr>
              <a:spLocks/>
            </p:cNvSpPr>
            <p:nvPr userDrawn="1"/>
          </p:nvSpPr>
          <p:spPr bwMode="auto">
            <a:xfrm>
              <a:off x="14298613" y="3175"/>
              <a:ext cx="254000" cy="381000"/>
            </a:xfrm>
            <a:custGeom>
              <a:avLst/>
              <a:gdLst>
                <a:gd name="T0" fmla="*/ 0 w 160"/>
                <a:gd name="T1" fmla="*/ 0 h 240"/>
                <a:gd name="T2" fmla="*/ 156 w 160"/>
                <a:gd name="T3" fmla="*/ 0 h 240"/>
                <a:gd name="T4" fmla="*/ 156 w 160"/>
                <a:gd name="T5" fmla="*/ 30 h 240"/>
                <a:gd name="T6" fmla="*/ 32 w 160"/>
                <a:gd name="T7" fmla="*/ 30 h 240"/>
                <a:gd name="T8" fmla="*/ 32 w 160"/>
                <a:gd name="T9" fmla="*/ 102 h 240"/>
                <a:gd name="T10" fmla="*/ 146 w 160"/>
                <a:gd name="T11" fmla="*/ 102 h 240"/>
                <a:gd name="T12" fmla="*/ 146 w 160"/>
                <a:gd name="T13" fmla="*/ 133 h 240"/>
                <a:gd name="T14" fmla="*/ 32 w 160"/>
                <a:gd name="T15" fmla="*/ 133 h 240"/>
                <a:gd name="T16" fmla="*/ 32 w 160"/>
                <a:gd name="T17" fmla="*/ 210 h 240"/>
                <a:gd name="T18" fmla="*/ 160 w 160"/>
                <a:gd name="T19" fmla="*/ 210 h 240"/>
                <a:gd name="T20" fmla="*/ 160 w 160"/>
                <a:gd name="T21" fmla="*/ 240 h 240"/>
                <a:gd name="T22" fmla="*/ 0 w 160"/>
                <a:gd name="T23" fmla="*/ 240 h 240"/>
                <a:gd name="T24" fmla="*/ 0 w 160"/>
                <a:gd name="T25"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 h="240">
                  <a:moveTo>
                    <a:pt x="0" y="0"/>
                  </a:moveTo>
                  <a:lnTo>
                    <a:pt x="156" y="0"/>
                  </a:lnTo>
                  <a:lnTo>
                    <a:pt x="156" y="30"/>
                  </a:lnTo>
                  <a:lnTo>
                    <a:pt x="32" y="30"/>
                  </a:lnTo>
                  <a:lnTo>
                    <a:pt x="32" y="102"/>
                  </a:lnTo>
                  <a:lnTo>
                    <a:pt x="146" y="102"/>
                  </a:lnTo>
                  <a:lnTo>
                    <a:pt x="146" y="133"/>
                  </a:lnTo>
                  <a:lnTo>
                    <a:pt x="32" y="133"/>
                  </a:lnTo>
                  <a:lnTo>
                    <a:pt x="32" y="210"/>
                  </a:lnTo>
                  <a:lnTo>
                    <a:pt x="160" y="210"/>
                  </a:lnTo>
                  <a:lnTo>
                    <a:pt x="160" y="240"/>
                  </a:lnTo>
                  <a:lnTo>
                    <a:pt x="0" y="240"/>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5" name="Freeform 41"/>
            <p:cNvSpPr>
              <a:spLocks noEditPoints="1"/>
            </p:cNvSpPr>
            <p:nvPr userDrawn="1"/>
          </p:nvSpPr>
          <p:spPr bwMode="auto">
            <a:xfrm>
              <a:off x="14619288" y="3175"/>
              <a:ext cx="269875" cy="381000"/>
            </a:xfrm>
            <a:custGeom>
              <a:avLst/>
              <a:gdLst>
                <a:gd name="T0" fmla="*/ 33 w 170"/>
                <a:gd name="T1" fmla="*/ 28 h 240"/>
                <a:gd name="T2" fmla="*/ 33 w 170"/>
                <a:gd name="T3" fmla="*/ 105 h 240"/>
                <a:gd name="T4" fmla="*/ 75 w 170"/>
                <a:gd name="T5" fmla="*/ 105 h 240"/>
                <a:gd name="T6" fmla="*/ 89 w 170"/>
                <a:gd name="T7" fmla="*/ 105 h 240"/>
                <a:gd name="T8" fmla="*/ 103 w 170"/>
                <a:gd name="T9" fmla="*/ 100 h 240"/>
                <a:gd name="T10" fmla="*/ 114 w 170"/>
                <a:gd name="T11" fmla="*/ 96 h 240"/>
                <a:gd name="T12" fmla="*/ 124 w 170"/>
                <a:gd name="T13" fmla="*/ 84 h 240"/>
                <a:gd name="T14" fmla="*/ 126 w 170"/>
                <a:gd name="T15" fmla="*/ 68 h 240"/>
                <a:gd name="T16" fmla="*/ 124 w 170"/>
                <a:gd name="T17" fmla="*/ 51 h 240"/>
                <a:gd name="T18" fmla="*/ 114 w 170"/>
                <a:gd name="T19" fmla="*/ 40 h 240"/>
                <a:gd name="T20" fmla="*/ 103 w 170"/>
                <a:gd name="T21" fmla="*/ 33 h 240"/>
                <a:gd name="T22" fmla="*/ 89 w 170"/>
                <a:gd name="T23" fmla="*/ 30 h 240"/>
                <a:gd name="T24" fmla="*/ 75 w 170"/>
                <a:gd name="T25" fmla="*/ 28 h 240"/>
                <a:gd name="T26" fmla="*/ 33 w 170"/>
                <a:gd name="T27" fmla="*/ 28 h 240"/>
                <a:gd name="T28" fmla="*/ 0 w 170"/>
                <a:gd name="T29" fmla="*/ 0 h 240"/>
                <a:gd name="T30" fmla="*/ 84 w 170"/>
                <a:gd name="T31" fmla="*/ 0 h 240"/>
                <a:gd name="T32" fmla="*/ 110 w 170"/>
                <a:gd name="T33" fmla="*/ 2 h 240"/>
                <a:gd name="T34" fmla="*/ 131 w 170"/>
                <a:gd name="T35" fmla="*/ 12 h 240"/>
                <a:gd name="T36" fmla="*/ 145 w 170"/>
                <a:gd name="T37" fmla="*/ 23 h 240"/>
                <a:gd name="T38" fmla="*/ 154 w 170"/>
                <a:gd name="T39" fmla="*/ 37 h 240"/>
                <a:gd name="T40" fmla="*/ 159 w 170"/>
                <a:gd name="T41" fmla="*/ 51 h 240"/>
                <a:gd name="T42" fmla="*/ 161 w 170"/>
                <a:gd name="T43" fmla="*/ 68 h 240"/>
                <a:gd name="T44" fmla="*/ 156 w 170"/>
                <a:gd name="T45" fmla="*/ 89 h 240"/>
                <a:gd name="T46" fmla="*/ 145 w 170"/>
                <a:gd name="T47" fmla="*/ 109 h 240"/>
                <a:gd name="T48" fmla="*/ 126 w 170"/>
                <a:gd name="T49" fmla="*/ 123 h 240"/>
                <a:gd name="T50" fmla="*/ 100 w 170"/>
                <a:gd name="T51" fmla="*/ 130 h 240"/>
                <a:gd name="T52" fmla="*/ 170 w 170"/>
                <a:gd name="T53" fmla="*/ 240 h 240"/>
                <a:gd name="T54" fmla="*/ 128 w 170"/>
                <a:gd name="T55" fmla="*/ 240 h 240"/>
                <a:gd name="T56" fmla="*/ 68 w 170"/>
                <a:gd name="T57" fmla="*/ 133 h 240"/>
                <a:gd name="T58" fmla="*/ 33 w 170"/>
                <a:gd name="T59" fmla="*/ 133 h 240"/>
                <a:gd name="T60" fmla="*/ 33 w 170"/>
                <a:gd name="T61" fmla="*/ 240 h 240"/>
                <a:gd name="T62" fmla="*/ 0 w 170"/>
                <a:gd name="T63" fmla="*/ 240 h 240"/>
                <a:gd name="T64" fmla="*/ 0 w 170"/>
                <a:gd name="T65"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0" h="240">
                  <a:moveTo>
                    <a:pt x="33" y="28"/>
                  </a:moveTo>
                  <a:lnTo>
                    <a:pt x="33" y="105"/>
                  </a:lnTo>
                  <a:lnTo>
                    <a:pt x="75" y="105"/>
                  </a:lnTo>
                  <a:lnTo>
                    <a:pt x="89" y="105"/>
                  </a:lnTo>
                  <a:lnTo>
                    <a:pt x="103" y="100"/>
                  </a:lnTo>
                  <a:lnTo>
                    <a:pt x="114" y="96"/>
                  </a:lnTo>
                  <a:lnTo>
                    <a:pt x="124" y="84"/>
                  </a:lnTo>
                  <a:lnTo>
                    <a:pt x="126" y="68"/>
                  </a:lnTo>
                  <a:lnTo>
                    <a:pt x="124" y="51"/>
                  </a:lnTo>
                  <a:lnTo>
                    <a:pt x="114" y="40"/>
                  </a:lnTo>
                  <a:lnTo>
                    <a:pt x="103" y="33"/>
                  </a:lnTo>
                  <a:lnTo>
                    <a:pt x="89" y="30"/>
                  </a:lnTo>
                  <a:lnTo>
                    <a:pt x="75" y="28"/>
                  </a:lnTo>
                  <a:lnTo>
                    <a:pt x="33" y="28"/>
                  </a:lnTo>
                  <a:close/>
                  <a:moveTo>
                    <a:pt x="0" y="0"/>
                  </a:moveTo>
                  <a:lnTo>
                    <a:pt x="84" y="0"/>
                  </a:lnTo>
                  <a:lnTo>
                    <a:pt x="110" y="2"/>
                  </a:lnTo>
                  <a:lnTo>
                    <a:pt x="131" y="12"/>
                  </a:lnTo>
                  <a:lnTo>
                    <a:pt x="145" y="23"/>
                  </a:lnTo>
                  <a:lnTo>
                    <a:pt x="154" y="37"/>
                  </a:lnTo>
                  <a:lnTo>
                    <a:pt x="159" y="51"/>
                  </a:lnTo>
                  <a:lnTo>
                    <a:pt x="161" y="68"/>
                  </a:lnTo>
                  <a:lnTo>
                    <a:pt x="156" y="89"/>
                  </a:lnTo>
                  <a:lnTo>
                    <a:pt x="145" y="109"/>
                  </a:lnTo>
                  <a:lnTo>
                    <a:pt x="126" y="123"/>
                  </a:lnTo>
                  <a:lnTo>
                    <a:pt x="100" y="130"/>
                  </a:lnTo>
                  <a:lnTo>
                    <a:pt x="170" y="240"/>
                  </a:lnTo>
                  <a:lnTo>
                    <a:pt x="128" y="240"/>
                  </a:lnTo>
                  <a:lnTo>
                    <a:pt x="68" y="133"/>
                  </a:lnTo>
                  <a:lnTo>
                    <a:pt x="33" y="133"/>
                  </a:lnTo>
                  <a:lnTo>
                    <a:pt x="33" y="240"/>
                  </a:lnTo>
                  <a:lnTo>
                    <a:pt x="0" y="240"/>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6" name="Freeform 42"/>
            <p:cNvSpPr>
              <a:spLocks/>
            </p:cNvSpPr>
            <p:nvPr userDrawn="1"/>
          </p:nvSpPr>
          <p:spPr bwMode="auto">
            <a:xfrm>
              <a:off x="15030450" y="3175"/>
              <a:ext cx="512763" cy="381000"/>
            </a:xfrm>
            <a:custGeom>
              <a:avLst/>
              <a:gdLst>
                <a:gd name="T0" fmla="*/ 0 w 323"/>
                <a:gd name="T1" fmla="*/ 0 h 240"/>
                <a:gd name="T2" fmla="*/ 35 w 323"/>
                <a:gd name="T3" fmla="*/ 0 h 240"/>
                <a:gd name="T4" fmla="*/ 86 w 323"/>
                <a:gd name="T5" fmla="*/ 191 h 240"/>
                <a:gd name="T6" fmla="*/ 86 w 323"/>
                <a:gd name="T7" fmla="*/ 191 h 240"/>
                <a:gd name="T8" fmla="*/ 144 w 323"/>
                <a:gd name="T9" fmla="*/ 0 h 240"/>
                <a:gd name="T10" fmla="*/ 181 w 323"/>
                <a:gd name="T11" fmla="*/ 0 h 240"/>
                <a:gd name="T12" fmla="*/ 237 w 323"/>
                <a:gd name="T13" fmla="*/ 191 h 240"/>
                <a:gd name="T14" fmla="*/ 237 w 323"/>
                <a:gd name="T15" fmla="*/ 191 h 240"/>
                <a:gd name="T16" fmla="*/ 291 w 323"/>
                <a:gd name="T17" fmla="*/ 0 h 240"/>
                <a:gd name="T18" fmla="*/ 323 w 323"/>
                <a:gd name="T19" fmla="*/ 0 h 240"/>
                <a:gd name="T20" fmla="*/ 253 w 323"/>
                <a:gd name="T21" fmla="*/ 240 h 240"/>
                <a:gd name="T22" fmla="*/ 221 w 323"/>
                <a:gd name="T23" fmla="*/ 240 h 240"/>
                <a:gd name="T24" fmla="*/ 163 w 323"/>
                <a:gd name="T25" fmla="*/ 44 h 240"/>
                <a:gd name="T26" fmla="*/ 160 w 323"/>
                <a:gd name="T27" fmla="*/ 44 h 240"/>
                <a:gd name="T28" fmla="*/ 104 w 323"/>
                <a:gd name="T29" fmla="*/ 240 h 240"/>
                <a:gd name="T30" fmla="*/ 69 w 323"/>
                <a:gd name="T31" fmla="*/ 240 h 240"/>
                <a:gd name="T32" fmla="*/ 0 w 323"/>
                <a:gd name="T33"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23" h="240">
                  <a:moveTo>
                    <a:pt x="0" y="0"/>
                  </a:moveTo>
                  <a:lnTo>
                    <a:pt x="35" y="0"/>
                  </a:lnTo>
                  <a:lnTo>
                    <a:pt x="86" y="191"/>
                  </a:lnTo>
                  <a:lnTo>
                    <a:pt x="86" y="191"/>
                  </a:lnTo>
                  <a:lnTo>
                    <a:pt x="144" y="0"/>
                  </a:lnTo>
                  <a:lnTo>
                    <a:pt x="181" y="0"/>
                  </a:lnTo>
                  <a:lnTo>
                    <a:pt x="237" y="191"/>
                  </a:lnTo>
                  <a:lnTo>
                    <a:pt x="237" y="191"/>
                  </a:lnTo>
                  <a:lnTo>
                    <a:pt x="291" y="0"/>
                  </a:lnTo>
                  <a:lnTo>
                    <a:pt x="323" y="0"/>
                  </a:lnTo>
                  <a:lnTo>
                    <a:pt x="253" y="240"/>
                  </a:lnTo>
                  <a:lnTo>
                    <a:pt x="221" y="240"/>
                  </a:lnTo>
                  <a:lnTo>
                    <a:pt x="163" y="44"/>
                  </a:lnTo>
                  <a:lnTo>
                    <a:pt x="160" y="44"/>
                  </a:lnTo>
                  <a:lnTo>
                    <a:pt x="104" y="240"/>
                  </a:lnTo>
                  <a:lnTo>
                    <a:pt x="69" y="240"/>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7" name="Freeform 43"/>
            <p:cNvSpPr>
              <a:spLocks noEditPoints="1"/>
            </p:cNvSpPr>
            <p:nvPr userDrawn="1"/>
          </p:nvSpPr>
          <p:spPr bwMode="auto">
            <a:xfrm>
              <a:off x="15562263" y="-7938"/>
              <a:ext cx="395288" cy="400050"/>
            </a:xfrm>
            <a:custGeom>
              <a:avLst/>
              <a:gdLst>
                <a:gd name="T0" fmla="*/ 123 w 249"/>
                <a:gd name="T1" fmla="*/ 33 h 252"/>
                <a:gd name="T2" fmla="*/ 93 w 249"/>
                <a:gd name="T3" fmla="*/ 37 h 252"/>
                <a:gd name="T4" fmla="*/ 70 w 249"/>
                <a:gd name="T5" fmla="*/ 49 h 252"/>
                <a:gd name="T6" fmla="*/ 51 w 249"/>
                <a:gd name="T7" fmla="*/ 70 h 252"/>
                <a:gd name="T8" fmla="*/ 37 w 249"/>
                <a:gd name="T9" fmla="*/ 98 h 252"/>
                <a:gd name="T10" fmla="*/ 35 w 249"/>
                <a:gd name="T11" fmla="*/ 126 h 252"/>
                <a:gd name="T12" fmla="*/ 37 w 249"/>
                <a:gd name="T13" fmla="*/ 156 h 252"/>
                <a:gd name="T14" fmla="*/ 51 w 249"/>
                <a:gd name="T15" fmla="*/ 182 h 252"/>
                <a:gd name="T16" fmla="*/ 70 w 249"/>
                <a:gd name="T17" fmla="*/ 203 h 252"/>
                <a:gd name="T18" fmla="*/ 93 w 249"/>
                <a:gd name="T19" fmla="*/ 217 h 252"/>
                <a:gd name="T20" fmla="*/ 123 w 249"/>
                <a:gd name="T21" fmla="*/ 221 h 252"/>
                <a:gd name="T22" fmla="*/ 153 w 249"/>
                <a:gd name="T23" fmla="*/ 217 h 252"/>
                <a:gd name="T24" fmla="*/ 179 w 249"/>
                <a:gd name="T25" fmla="*/ 203 h 252"/>
                <a:gd name="T26" fmla="*/ 198 w 249"/>
                <a:gd name="T27" fmla="*/ 182 h 252"/>
                <a:gd name="T28" fmla="*/ 209 w 249"/>
                <a:gd name="T29" fmla="*/ 156 h 252"/>
                <a:gd name="T30" fmla="*/ 214 w 249"/>
                <a:gd name="T31" fmla="*/ 126 h 252"/>
                <a:gd name="T32" fmla="*/ 209 w 249"/>
                <a:gd name="T33" fmla="*/ 98 h 252"/>
                <a:gd name="T34" fmla="*/ 198 w 249"/>
                <a:gd name="T35" fmla="*/ 70 h 252"/>
                <a:gd name="T36" fmla="*/ 179 w 249"/>
                <a:gd name="T37" fmla="*/ 49 h 252"/>
                <a:gd name="T38" fmla="*/ 153 w 249"/>
                <a:gd name="T39" fmla="*/ 37 h 252"/>
                <a:gd name="T40" fmla="*/ 123 w 249"/>
                <a:gd name="T41" fmla="*/ 33 h 252"/>
                <a:gd name="T42" fmla="*/ 123 w 249"/>
                <a:gd name="T43" fmla="*/ 0 h 252"/>
                <a:gd name="T44" fmla="*/ 165 w 249"/>
                <a:gd name="T45" fmla="*/ 7 h 252"/>
                <a:gd name="T46" fmla="*/ 200 w 249"/>
                <a:gd name="T47" fmla="*/ 26 h 252"/>
                <a:gd name="T48" fmla="*/ 226 w 249"/>
                <a:gd name="T49" fmla="*/ 51 h 252"/>
                <a:gd name="T50" fmla="*/ 242 w 249"/>
                <a:gd name="T51" fmla="*/ 86 h 252"/>
                <a:gd name="T52" fmla="*/ 249 w 249"/>
                <a:gd name="T53" fmla="*/ 126 h 252"/>
                <a:gd name="T54" fmla="*/ 242 w 249"/>
                <a:gd name="T55" fmla="*/ 168 h 252"/>
                <a:gd name="T56" fmla="*/ 226 w 249"/>
                <a:gd name="T57" fmla="*/ 203 h 252"/>
                <a:gd name="T58" fmla="*/ 200 w 249"/>
                <a:gd name="T59" fmla="*/ 228 h 252"/>
                <a:gd name="T60" fmla="*/ 165 w 249"/>
                <a:gd name="T61" fmla="*/ 247 h 252"/>
                <a:gd name="T62" fmla="*/ 123 w 249"/>
                <a:gd name="T63" fmla="*/ 252 h 252"/>
                <a:gd name="T64" fmla="*/ 84 w 249"/>
                <a:gd name="T65" fmla="*/ 247 h 252"/>
                <a:gd name="T66" fmla="*/ 49 w 249"/>
                <a:gd name="T67" fmla="*/ 228 h 252"/>
                <a:gd name="T68" fmla="*/ 23 w 249"/>
                <a:gd name="T69" fmla="*/ 203 h 252"/>
                <a:gd name="T70" fmla="*/ 4 w 249"/>
                <a:gd name="T71" fmla="*/ 168 h 252"/>
                <a:gd name="T72" fmla="*/ 0 w 249"/>
                <a:gd name="T73" fmla="*/ 126 h 252"/>
                <a:gd name="T74" fmla="*/ 4 w 249"/>
                <a:gd name="T75" fmla="*/ 86 h 252"/>
                <a:gd name="T76" fmla="*/ 23 w 249"/>
                <a:gd name="T77" fmla="*/ 51 h 252"/>
                <a:gd name="T78" fmla="*/ 49 w 249"/>
                <a:gd name="T79" fmla="*/ 26 h 252"/>
                <a:gd name="T80" fmla="*/ 84 w 249"/>
                <a:gd name="T81" fmla="*/ 7 h 252"/>
                <a:gd name="T82" fmla="*/ 123 w 249"/>
                <a:gd name="T83" fmla="*/ 0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49" h="252">
                  <a:moveTo>
                    <a:pt x="123" y="33"/>
                  </a:moveTo>
                  <a:lnTo>
                    <a:pt x="93" y="37"/>
                  </a:lnTo>
                  <a:lnTo>
                    <a:pt x="70" y="49"/>
                  </a:lnTo>
                  <a:lnTo>
                    <a:pt x="51" y="70"/>
                  </a:lnTo>
                  <a:lnTo>
                    <a:pt x="37" y="98"/>
                  </a:lnTo>
                  <a:lnTo>
                    <a:pt x="35" y="126"/>
                  </a:lnTo>
                  <a:lnTo>
                    <a:pt x="37" y="156"/>
                  </a:lnTo>
                  <a:lnTo>
                    <a:pt x="51" y="182"/>
                  </a:lnTo>
                  <a:lnTo>
                    <a:pt x="70" y="203"/>
                  </a:lnTo>
                  <a:lnTo>
                    <a:pt x="93" y="217"/>
                  </a:lnTo>
                  <a:lnTo>
                    <a:pt x="123" y="221"/>
                  </a:lnTo>
                  <a:lnTo>
                    <a:pt x="153" y="217"/>
                  </a:lnTo>
                  <a:lnTo>
                    <a:pt x="179" y="203"/>
                  </a:lnTo>
                  <a:lnTo>
                    <a:pt x="198" y="182"/>
                  </a:lnTo>
                  <a:lnTo>
                    <a:pt x="209" y="156"/>
                  </a:lnTo>
                  <a:lnTo>
                    <a:pt x="214" y="126"/>
                  </a:lnTo>
                  <a:lnTo>
                    <a:pt x="209" y="98"/>
                  </a:lnTo>
                  <a:lnTo>
                    <a:pt x="198" y="70"/>
                  </a:lnTo>
                  <a:lnTo>
                    <a:pt x="179" y="49"/>
                  </a:lnTo>
                  <a:lnTo>
                    <a:pt x="153" y="37"/>
                  </a:lnTo>
                  <a:lnTo>
                    <a:pt x="123" y="33"/>
                  </a:lnTo>
                  <a:close/>
                  <a:moveTo>
                    <a:pt x="123" y="0"/>
                  </a:moveTo>
                  <a:lnTo>
                    <a:pt x="165" y="7"/>
                  </a:lnTo>
                  <a:lnTo>
                    <a:pt x="200" y="26"/>
                  </a:lnTo>
                  <a:lnTo>
                    <a:pt x="226" y="51"/>
                  </a:lnTo>
                  <a:lnTo>
                    <a:pt x="242" y="86"/>
                  </a:lnTo>
                  <a:lnTo>
                    <a:pt x="249" y="126"/>
                  </a:lnTo>
                  <a:lnTo>
                    <a:pt x="242" y="168"/>
                  </a:lnTo>
                  <a:lnTo>
                    <a:pt x="226" y="203"/>
                  </a:lnTo>
                  <a:lnTo>
                    <a:pt x="200" y="228"/>
                  </a:lnTo>
                  <a:lnTo>
                    <a:pt x="165" y="247"/>
                  </a:lnTo>
                  <a:lnTo>
                    <a:pt x="123" y="252"/>
                  </a:lnTo>
                  <a:lnTo>
                    <a:pt x="84" y="247"/>
                  </a:lnTo>
                  <a:lnTo>
                    <a:pt x="49" y="228"/>
                  </a:lnTo>
                  <a:lnTo>
                    <a:pt x="23" y="203"/>
                  </a:lnTo>
                  <a:lnTo>
                    <a:pt x="4" y="168"/>
                  </a:lnTo>
                  <a:lnTo>
                    <a:pt x="0" y="126"/>
                  </a:lnTo>
                  <a:lnTo>
                    <a:pt x="4" y="86"/>
                  </a:lnTo>
                  <a:lnTo>
                    <a:pt x="23" y="51"/>
                  </a:lnTo>
                  <a:lnTo>
                    <a:pt x="49" y="26"/>
                  </a:lnTo>
                  <a:lnTo>
                    <a:pt x="84" y="7"/>
                  </a:lnTo>
                  <a:lnTo>
                    <a:pt x="123"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8" name="Freeform 44"/>
            <p:cNvSpPr>
              <a:spLocks noEditPoints="1"/>
            </p:cNvSpPr>
            <p:nvPr userDrawn="1"/>
          </p:nvSpPr>
          <p:spPr bwMode="auto">
            <a:xfrm>
              <a:off x="16024225" y="3175"/>
              <a:ext cx="269875" cy="381000"/>
            </a:xfrm>
            <a:custGeom>
              <a:avLst/>
              <a:gdLst>
                <a:gd name="T0" fmla="*/ 32 w 170"/>
                <a:gd name="T1" fmla="*/ 28 h 240"/>
                <a:gd name="T2" fmla="*/ 32 w 170"/>
                <a:gd name="T3" fmla="*/ 105 h 240"/>
                <a:gd name="T4" fmla="*/ 74 w 170"/>
                <a:gd name="T5" fmla="*/ 105 h 240"/>
                <a:gd name="T6" fmla="*/ 88 w 170"/>
                <a:gd name="T7" fmla="*/ 105 h 240"/>
                <a:gd name="T8" fmla="*/ 102 w 170"/>
                <a:gd name="T9" fmla="*/ 100 h 240"/>
                <a:gd name="T10" fmla="*/ 114 w 170"/>
                <a:gd name="T11" fmla="*/ 96 h 240"/>
                <a:gd name="T12" fmla="*/ 123 w 170"/>
                <a:gd name="T13" fmla="*/ 84 h 240"/>
                <a:gd name="T14" fmla="*/ 125 w 170"/>
                <a:gd name="T15" fmla="*/ 68 h 240"/>
                <a:gd name="T16" fmla="*/ 123 w 170"/>
                <a:gd name="T17" fmla="*/ 51 h 240"/>
                <a:gd name="T18" fmla="*/ 114 w 170"/>
                <a:gd name="T19" fmla="*/ 40 h 240"/>
                <a:gd name="T20" fmla="*/ 102 w 170"/>
                <a:gd name="T21" fmla="*/ 33 h 240"/>
                <a:gd name="T22" fmla="*/ 88 w 170"/>
                <a:gd name="T23" fmla="*/ 30 h 240"/>
                <a:gd name="T24" fmla="*/ 74 w 170"/>
                <a:gd name="T25" fmla="*/ 28 h 240"/>
                <a:gd name="T26" fmla="*/ 32 w 170"/>
                <a:gd name="T27" fmla="*/ 28 h 240"/>
                <a:gd name="T28" fmla="*/ 0 w 170"/>
                <a:gd name="T29" fmla="*/ 0 h 240"/>
                <a:gd name="T30" fmla="*/ 83 w 170"/>
                <a:gd name="T31" fmla="*/ 0 h 240"/>
                <a:gd name="T32" fmla="*/ 109 w 170"/>
                <a:gd name="T33" fmla="*/ 2 h 240"/>
                <a:gd name="T34" fmla="*/ 130 w 170"/>
                <a:gd name="T35" fmla="*/ 12 h 240"/>
                <a:gd name="T36" fmla="*/ 144 w 170"/>
                <a:gd name="T37" fmla="*/ 23 h 240"/>
                <a:gd name="T38" fmla="*/ 153 w 170"/>
                <a:gd name="T39" fmla="*/ 37 h 240"/>
                <a:gd name="T40" fmla="*/ 158 w 170"/>
                <a:gd name="T41" fmla="*/ 51 h 240"/>
                <a:gd name="T42" fmla="*/ 160 w 170"/>
                <a:gd name="T43" fmla="*/ 68 h 240"/>
                <a:gd name="T44" fmla="*/ 156 w 170"/>
                <a:gd name="T45" fmla="*/ 89 h 240"/>
                <a:gd name="T46" fmla="*/ 144 w 170"/>
                <a:gd name="T47" fmla="*/ 109 h 240"/>
                <a:gd name="T48" fmla="*/ 125 w 170"/>
                <a:gd name="T49" fmla="*/ 123 h 240"/>
                <a:gd name="T50" fmla="*/ 100 w 170"/>
                <a:gd name="T51" fmla="*/ 130 h 240"/>
                <a:gd name="T52" fmla="*/ 170 w 170"/>
                <a:gd name="T53" fmla="*/ 240 h 240"/>
                <a:gd name="T54" fmla="*/ 128 w 170"/>
                <a:gd name="T55" fmla="*/ 240 h 240"/>
                <a:gd name="T56" fmla="*/ 67 w 170"/>
                <a:gd name="T57" fmla="*/ 133 h 240"/>
                <a:gd name="T58" fmla="*/ 32 w 170"/>
                <a:gd name="T59" fmla="*/ 133 h 240"/>
                <a:gd name="T60" fmla="*/ 32 w 170"/>
                <a:gd name="T61" fmla="*/ 240 h 240"/>
                <a:gd name="T62" fmla="*/ 0 w 170"/>
                <a:gd name="T63" fmla="*/ 240 h 240"/>
                <a:gd name="T64" fmla="*/ 0 w 170"/>
                <a:gd name="T65"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0" h="240">
                  <a:moveTo>
                    <a:pt x="32" y="28"/>
                  </a:moveTo>
                  <a:lnTo>
                    <a:pt x="32" y="105"/>
                  </a:lnTo>
                  <a:lnTo>
                    <a:pt x="74" y="105"/>
                  </a:lnTo>
                  <a:lnTo>
                    <a:pt x="88" y="105"/>
                  </a:lnTo>
                  <a:lnTo>
                    <a:pt x="102" y="100"/>
                  </a:lnTo>
                  <a:lnTo>
                    <a:pt x="114" y="96"/>
                  </a:lnTo>
                  <a:lnTo>
                    <a:pt x="123" y="84"/>
                  </a:lnTo>
                  <a:lnTo>
                    <a:pt x="125" y="68"/>
                  </a:lnTo>
                  <a:lnTo>
                    <a:pt x="123" y="51"/>
                  </a:lnTo>
                  <a:lnTo>
                    <a:pt x="114" y="40"/>
                  </a:lnTo>
                  <a:lnTo>
                    <a:pt x="102" y="33"/>
                  </a:lnTo>
                  <a:lnTo>
                    <a:pt x="88" y="30"/>
                  </a:lnTo>
                  <a:lnTo>
                    <a:pt x="74" y="28"/>
                  </a:lnTo>
                  <a:lnTo>
                    <a:pt x="32" y="28"/>
                  </a:lnTo>
                  <a:close/>
                  <a:moveTo>
                    <a:pt x="0" y="0"/>
                  </a:moveTo>
                  <a:lnTo>
                    <a:pt x="83" y="0"/>
                  </a:lnTo>
                  <a:lnTo>
                    <a:pt x="109" y="2"/>
                  </a:lnTo>
                  <a:lnTo>
                    <a:pt x="130" y="12"/>
                  </a:lnTo>
                  <a:lnTo>
                    <a:pt x="144" y="23"/>
                  </a:lnTo>
                  <a:lnTo>
                    <a:pt x="153" y="37"/>
                  </a:lnTo>
                  <a:lnTo>
                    <a:pt x="158" y="51"/>
                  </a:lnTo>
                  <a:lnTo>
                    <a:pt x="160" y="68"/>
                  </a:lnTo>
                  <a:lnTo>
                    <a:pt x="156" y="89"/>
                  </a:lnTo>
                  <a:lnTo>
                    <a:pt x="144" y="109"/>
                  </a:lnTo>
                  <a:lnTo>
                    <a:pt x="125" y="123"/>
                  </a:lnTo>
                  <a:lnTo>
                    <a:pt x="100" y="130"/>
                  </a:lnTo>
                  <a:lnTo>
                    <a:pt x="170" y="240"/>
                  </a:lnTo>
                  <a:lnTo>
                    <a:pt x="128" y="240"/>
                  </a:lnTo>
                  <a:lnTo>
                    <a:pt x="67" y="133"/>
                  </a:lnTo>
                  <a:lnTo>
                    <a:pt x="32" y="133"/>
                  </a:lnTo>
                  <a:lnTo>
                    <a:pt x="32" y="240"/>
                  </a:lnTo>
                  <a:lnTo>
                    <a:pt x="0" y="240"/>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2" name="Freeform 45"/>
            <p:cNvSpPr>
              <a:spLocks/>
            </p:cNvSpPr>
            <p:nvPr userDrawn="1"/>
          </p:nvSpPr>
          <p:spPr bwMode="auto">
            <a:xfrm>
              <a:off x="16341725" y="3175"/>
              <a:ext cx="225425" cy="381000"/>
            </a:xfrm>
            <a:custGeom>
              <a:avLst/>
              <a:gdLst>
                <a:gd name="T0" fmla="*/ 0 w 142"/>
                <a:gd name="T1" fmla="*/ 0 h 240"/>
                <a:gd name="T2" fmla="*/ 32 w 142"/>
                <a:gd name="T3" fmla="*/ 0 h 240"/>
                <a:gd name="T4" fmla="*/ 32 w 142"/>
                <a:gd name="T5" fmla="*/ 210 h 240"/>
                <a:gd name="T6" fmla="*/ 142 w 142"/>
                <a:gd name="T7" fmla="*/ 210 h 240"/>
                <a:gd name="T8" fmla="*/ 142 w 142"/>
                <a:gd name="T9" fmla="*/ 240 h 240"/>
                <a:gd name="T10" fmla="*/ 0 w 142"/>
                <a:gd name="T11" fmla="*/ 240 h 240"/>
                <a:gd name="T12" fmla="*/ 0 w 142"/>
                <a:gd name="T13" fmla="*/ 0 h 240"/>
              </a:gdLst>
              <a:ahLst/>
              <a:cxnLst>
                <a:cxn ang="0">
                  <a:pos x="T0" y="T1"/>
                </a:cxn>
                <a:cxn ang="0">
                  <a:pos x="T2" y="T3"/>
                </a:cxn>
                <a:cxn ang="0">
                  <a:pos x="T4" y="T5"/>
                </a:cxn>
                <a:cxn ang="0">
                  <a:pos x="T6" y="T7"/>
                </a:cxn>
                <a:cxn ang="0">
                  <a:pos x="T8" y="T9"/>
                </a:cxn>
                <a:cxn ang="0">
                  <a:pos x="T10" y="T11"/>
                </a:cxn>
                <a:cxn ang="0">
                  <a:pos x="T12" y="T13"/>
                </a:cxn>
              </a:cxnLst>
              <a:rect l="0" t="0" r="r" b="b"/>
              <a:pathLst>
                <a:path w="142" h="240">
                  <a:moveTo>
                    <a:pt x="0" y="0"/>
                  </a:moveTo>
                  <a:lnTo>
                    <a:pt x="32" y="0"/>
                  </a:lnTo>
                  <a:lnTo>
                    <a:pt x="32" y="210"/>
                  </a:lnTo>
                  <a:lnTo>
                    <a:pt x="142" y="210"/>
                  </a:lnTo>
                  <a:lnTo>
                    <a:pt x="142" y="240"/>
                  </a:lnTo>
                  <a:lnTo>
                    <a:pt x="0" y="240"/>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7" name="Freeform 46"/>
            <p:cNvSpPr>
              <a:spLocks noEditPoints="1"/>
            </p:cNvSpPr>
            <p:nvPr userDrawn="1"/>
          </p:nvSpPr>
          <p:spPr bwMode="auto">
            <a:xfrm>
              <a:off x="16603663" y="3175"/>
              <a:ext cx="328613" cy="381000"/>
            </a:xfrm>
            <a:custGeom>
              <a:avLst/>
              <a:gdLst>
                <a:gd name="T0" fmla="*/ 33 w 207"/>
                <a:gd name="T1" fmla="*/ 30 h 240"/>
                <a:gd name="T2" fmla="*/ 33 w 207"/>
                <a:gd name="T3" fmla="*/ 210 h 240"/>
                <a:gd name="T4" fmla="*/ 72 w 207"/>
                <a:gd name="T5" fmla="*/ 210 h 240"/>
                <a:gd name="T6" fmla="*/ 105 w 207"/>
                <a:gd name="T7" fmla="*/ 205 h 240"/>
                <a:gd name="T8" fmla="*/ 133 w 207"/>
                <a:gd name="T9" fmla="*/ 193 h 240"/>
                <a:gd name="T10" fmla="*/ 154 w 207"/>
                <a:gd name="T11" fmla="*/ 177 h 240"/>
                <a:gd name="T12" fmla="*/ 168 w 207"/>
                <a:gd name="T13" fmla="*/ 151 h 240"/>
                <a:gd name="T14" fmla="*/ 175 w 207"/>
                <a:gd name="T15" fmla="*/ 119 h 240"/>
                <a:gd name="T16" fmla="*/ 172 w 207"/>
                <a:gd name="T17" fmla="*/ 105 h 240"/>
                <a:gd name="T18" fmla="*/ 170 w 207"/>
                <a:gd name="T19" fmla="*/ 89 h 240"/>
                <a:gd name="T20" fmla="*/ 161 w 207"/>
                <a:gd name="T21" fmla="*/ 72 h 240"/>
                <a:gd name="T22" fmla="*/ 149 w 207"/>
                <a:gd name="T23" fmla="*/ 56 h 240"/>
                <a:gd name="T24" fmla="*/ 133 w 207"/>
                <a:gd name="T25" fmla="*/ 42 h 240"/>
                <a:gd name="T26" fmla="*/ 109 w 207"/>
                <a:gd name="T27" fmla="*/ 35 h 240"/>
                <a:gd name="T28" fmla="*/ 82 w 207"/>
                <a:gd name="T29" fmla="*/ 30 h 240"/>
                <a:gd name="T30" fmla="*/ 33 w 207"/>
                <a:gd name="T31" fmla="*/ 30 h 240"/>
                <a:gd name="T32" fmla="*/ 0 w 207"/>
                <a:gd name="T33" fmla="*/ 0 h 240"/>
                <a:gd name="T34" fmla="*/ 84 w 207"/>
                <a:gd name="T35" fmla="*/ 0 h 240"/>
                <a:gd name="T36" fmla="*/ 121 w 207"/>
                <a:gd name="T37" fmla="*/ 5 h 240"/>
                <a:gd name="T38" fmla="*/ 151 w 207"/>
                <a:gd name="T39" fmla="*/ 16 h 240"/>
                <a:gd name="T40" fmla="*/ 175 w 207"/>
                <a:gd name="T41" fmla="*/ 33 h 240"/>
                <a:gd name="T42" fmla="*/ 191 w 207"/>
                <a:gd name="T43" fmla="*/ 54 h 240"/>
                <a:gd name="T44" fmla="*/ 200 w 207"/>
                <a:gd name="T45" fmla="*/ 77 h 240"/>
                <a:gd name="T46" fmla="*/ 207 w 207"/>
                <a:gd name="T47" fmla="*/ 100 h 240"/>
                <a:gd name="T48" fmla="*/ 207 w 207"/>
                <a:gd name="T49" fmla="*/ 119 h 240"/>
                <a:gd name="T50" fmla="*/ 205 w 207"/>
                <a:gd name="T51" fmla="*/ 149 h 240"/>
                <a:gd name="T52" fmla="*/ 193 w 207"/>
                <a:gd name="T53" fmla="*/ 177 h 240"/>
                <a:gd name="T54" fmla="*/ 175 w 207"/>
                <a:gd name="T55" fmla="*/ 203 h 240"/>
                <a:gd name="T56" fmla="*/ 149 w 207"/>
                <a:gd name="T57" fmla="*/ 221 h 240"/>
                <a:gd name="T58" fmla="*/ 116 w 207"/>
                <a:gd name="T59" fmla="*/ 235 h 240"/>
                <a:gd name="T60" fmla="*/ 77 w 207"/>
                <a:gd name="T61" fmla="*/ 240 h 240"/>
                <a:gd name="T62" fmla="*/ 0 w 207"/>
                <a:gd name="T63" fmla="*/ 240 h 240"/>
                <a:gd name="T64" fmla="*/ 0 w 207"/>
                <a:gd name="T65"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07" h="240">
                  <a:moveTo>
                    <a:pt x="33" y="30"/>
                  </a:moveTo>
                  <a:lnTo>
                    <a:pt x="33" y="210"/>
                  </a:lnTo>
                  <a:lnTo>
                    <a:pt x="72" y="210"/>
                  </a:lnTo>
                  <a:lnTo>
                    <a:pt x="105" y="205"/>
                  </a:lnTo>
                  <a:lnTo>
                    <a:pt x="133" y="193"/>
                  </a:lnTo>
                  <a:lnTo>
                    <a:pt x="154" y="177"/>
                  </a:lnTo>
                  <a:lnTo>
                    <a:pt x="168" y="151"/>
                  </a:lnTo>
                  <a:lnTo>
                    <a:pt x="175" y="119"/>
                  </a:lnTo>
                  <a:lnTo>
                    <a:pt x="172" y="105"/>
                  </a:lnTo>
                  <a:lnTo>
                    <a:pt x="170" y="89"/>
                  </a:lnTo>
                  <a:lnTo>
                    <a:pt x="161" y="72"/>
                  </a:lnTo>
                  <a:lnTo>
                    <a:pt x="149" y="56"/>
                  </a:lnTo>
                  <a:lnTo>
                    <a:pt x="133" y="42"/>
                  </a:lnTo>
                  <a:lnTo>
                    <a:pt x="109" y="35"/>
                  </a:lnTo>
                  <a:lnTo>
                    <a:pt x="82" y="30"/>
                  </a:lnTo>
                  <a:lnTo>
                    <a:pt x="33" y="30"/>
                  </a:lnTo>
                  <a:close/>
                  <a:moveTo>
                    <a:pt x="0" y="0"/>
                  </a:moveTo>
                  <a:lnTo>
                    <a:pt x="84" y="0"/>
                  </a:lnTo>
                  <a:lnTo>
                    <a:pt x="121" y="5"/>
                  </a:lnTo>
                  <a:lnTo>
                    <a:pt x="151" y="16"/>
                  </a:lnTo>
                  <a:lnTo>
                    <a:pt x="175" y="33"/>
                  </a:lnTo>
                  <a:lnTo>
                    <a:pt x="191" y="54"/>
                  </a:lnTo>
                  <a:lnTo>
                    <a:pt x="200" y="77"/>
                  </a:lnTo>
                  <a:lnTo>
                    <a:pt x="207" y="100"/>
                  </a:lnTo>
                  <a:lnTo>
                    <a:pt x="207" y="119"/>
                  </a:lnTo>
                  <a:lnTo>
                    <a:pt x="205" y="149"/>
                  </a:lnTo>
                  <a:lnTo>
                    <a:pt x="193" y="177"/>
                  </a:lnTo>
                  <a:lnTo>
                    <a:pt x="175" y="203"/>
                  </a:lnTo>
                  <a:lnTo>
                    <a:pt x="149" y="221"/>
                  </a:lnTo>
                  <a:lnTo>
                    <a:pt x="116" y="235"/>
                  </a:lnTo>
                  <a:lnTo>
                    <a:pt x="77" y="240"/>
                  </a:lnTo>
                  <a:lnTo>
                    <a:pt x="0" y="240"/>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nvGrpSpPr>
            <p:cNvPr id="58" name="Group 57"/>
            <p:cNvGrpSpPr/>
            <p:nvPr userDrawn="1"/>
          </p:nvGrpSpPr>
          <p:grpSpPr>
            <a:xfrm>
              <a:off x="7003917" y="-481263"/>
              <a:ext cx="2430980" cy="875636"/>
              <a:chOff x="271463" y="2852738"/>
              <a:chExt cx="3190876" cy="1149350"/>
            </a:xfrm>
          </p:grpSpPr>
          <p:sp>
            <p:nvSpPr>
              <p:cNvPr id="59" name="Freeform 6"/>
              <p:cNvSpPr>
                <a:spLocks/>
              </p:cNvSpPr>
              <p:nvPr/>
            </p:nvSpPr>
            <p:spPr bwMode="auto">
              <a:xfrm>
                <a:off x="1577976" y="2852738"/>
                <a:ext cx="609600" cy="1149350"/>
              </a:xfrm>
              <a:custGeom>
                <a:avLst/>
                <a:gdLst>
                  <a:gd name="T0" fmla="*/ 0 w 384"/>
                  <a:gd name="T1" fmla="*/ 0 h 724"/>
                  <a:gd name="T2" fmla="*/ 41 w 384"/>
                  <a:gd name="T3" fmla="*/ 0 h 724"/>
                  <a:gd name="T4" fmla="*/ 192 w 384"/>
                  <a:gd name="T5" fmla="*/ 241 h 724"/>
                  <a:gd name="T6" fmla="*/ 341 w 384"/>
                  <a:gd name="T7" fmla="*/ 0 h 724"/>
                  <a:gd name="T8" fmla="*/ 382 w 384"/>
                  <a:gd name="T9" fmla="*/ 0 h 724"/>
                  <a:gd name="T10" fmla="*/ 382 w 384"/>
                  <a:gd name="T11" fmla="*/ 723 h 724"/>
                  <a:gd name="T12" fmla="*/ 384 w 384"/>
                  <a:gd name="T13" fmla="*/ 724 h 724"/>
                  <a:gd name="T14" fmla="*/ 341 w 384"/>
                  <a:gd name="T15" fmla="*/ 724 h 724"/>
                  <a:gd name="T16" fmla="*/ 192 w 384"/>
                  <a:gd name="T17" fmla="*/ 483 h 724"/>
                  <a:gd name="T18" fmla="*/ 41 w 384"/>
                  <a:gd name="T19" fmla="*/ 724 h 724"/>
                  <a:gd name="T20" fmla="*/ 0 w 384"/>
                  <a:gd name="T21" fmla="*/ 724 h 724"/>
                  <a:gd name="T22" fmla="*/ 0 w 384"/>
                  <a:gd name="T23" fmla="*/ 0 h 7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84" h="724">
                    <a:moveTo>
                      <a:pt x="0" y="0"/>
                    </a:moveTo>
                    <a:lnTo>
                      <a:pt x="41" y="0"/>
                    </a:lnTo>
                    <a:lnTo>
                      <a:pt x="192" y="241"/>
                    </a:lnTo>
                    <a:lnTo>
                      <a:pt x="341" y="0"/>
                    </a:lnTo>
                    <a:lnTo>
                      <a:pt x="382" y="0"/>
                    </a:lnTo>
                    <a:lnTo>
                      <a:pt x="382" y="723"/>
                    </a:lnTo>
                    <a:lnTo>
                      <a:pt x="384" y="724"/>
                    </a:lnTo>
                    <a:lnTo>
                      <a:pt x="341" y="724"/>
                    </a:lnTo>
                    <a:lnTo>
                      <a:pt x="192" y="483"/>
                    </a:lnTo>
                    <a:lnTo>
                      <a:pt x="41" y="724"/>
                    </a:lnTo>
                    <a:lnTo>
                      <a:pt x="0" y="724"/>
                    </a:lnTo>
                    <a:lnTo>
                      <a:pt x="0" y="0"/>
                    </a:lnTo>
                    <a:close/>
                  </a:path>
                </a:pathLst>
              </a:custGeom>
              <a:solidFill>
                <a:srgbClr val="7DB2DB"/>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0" name="Freeform 7"/>
              <p:cNvSpPr>
                <a:spLocks/>
              </p:cNvSpPr>
              <p:nvPr/>
            </p:nvSpPr>
            <p:spPr bwMode="auto">
              <a:xfrm>
                <a:off x="1225551" y="2852738"/>
                <a:ext cx="352425" cy="1149350"/>
              </a:xfrm>
              <a:custGeom>
                <a:avLst/>
                <a:gdLst>
                  <a:gd name="T0" fmla="*/ 0 w 222"/>
                  <a:gd name="T1" fmla="*/ 0 h 724"/>
                  <a:gd name="T2" fmla="*/ 222 w 222"/>
                  <a:gd name="T3" fmla="*/ 0 h 724"/>
                  <a:gd name="T4" fmla="*/ 222 w 222"/>
                  <a:gd name="T5" fmla="*/ 724 h 724"/>
                  <a:gd name="T6" fmla="*/ 0 w 222"/>
                  <a:gd name="T7" fmla="*/ 724 h 724"/>
                  <a:gd name="T8" fmla="*/ 222 w 222"/>
                  <a:gd name="T9" fmla="*/ 361 h 724"/>
                  <a:gd name="T10" fmla="*/ 0 w 222"/>
                  <a:gd name="T11" fmla="*/ 0 h 724"/>
                </a:gdLst>
                <a:ahLst/>
                <a:cxnLst>
                  <a:cxn ang="0">
                    <a:pos x="T0" y="T1"/>
                  </a:cxn>
                  <a:cxn ang="0">
                    <a:pos x="T2" y="T3"/>
                  </a:cxn>
                  <a:cxn ang="0">
                    <a:pos x="T4" y="T5"/>
                  </a:cxn>
                  <a:cxn ang="0">
                    <a:pos x="T6" y="T7"/>
                  </a:cxn>
                  <a:cxn ang="0">
                    <a:pos x="T8" y="T9"/>
                  </a:cxn>
                  <a:cxn ang="0">
                    <a:pos x="T10" y="T11"/>
                  </a:cxn>
                </a:cxnLst>
                <a:rect l="0" t="0" r="r" b="b"/>
                <a:pathLst>
                  <a:path w="222" h="724">
                    <a:moveTo>
                      <a:pt x="0" y="0"/>
                    </a:moveTo>
                    <a:lnTo>
                      <a:pt x="222" y="0"/>
                    </a:lnTo>
                    <a:lnTo>
                      <a:pt x="222" y="724"/>
                    </a:lnTo>
                    <a:lnTo>
                      <a:pt x="0" y="724"/>
                    </a:lnTo>
                    <a:lnTo>
                      <a:pt x="222" y="361"/>
                    </a:lnTo>
                    <a:lnTo>
                      <a:pt x="0" y="0"/>
                    </a:lnTo>
                    <a:close/>
                  </a:path>
                </a:pathLst>
              </a:custGeom>
              <a:solidFill>
                <a:srgbClr val="958436"/>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1" name="Freeform 8"/>
              <p:cNvSpPr>
                <a:spLocks/>
              </p:cNvSpPr>
              <p:nvPr/>
            </p:nvSpPr>
            <p:spPr bwMode="auto">
              <a:xfrm>
                <a:off x="2184401" y="2852738"/>
                <a:ext cx="354013" cy="1149350"/>
              </a:xfrm>
              <a:custGeom>
                <a:avLst/>
                <a:gdLst>
                  <a:gd name="T0" fmla="*/ 0 w 223"/>
                  <a:gd name="T1" fmla="*/ 0 h 724"/>
                  <a:gd name="T2" fmla="*/ 223 w 223"/>
                  <a:gd name="T3" fmla="*/ 0 h 724"/>
                  <a:gd name="T4" fmla="*/ 2 w 223"/>
                  <a:gd name="T5" fmla="*/ 361 h 724"/>
                  <a:gd name="T6" fmla="*/ 223 w 223"/>
                  <a:gd name="T7" fmla="*/ 724 h 724"/>
                  <a:gd name="T8" fmla="*/ 2 w 223"/>
                  <a:gd name="T9" fmla="*/ 724 h 724"/>
                  <a:gd name="T10" fmla="*/ 0 w 223"/>
                  <a:gd name="T11" fmla="*/ 723 h 724"/>
                  <a:gd name="T12" fmla="*/ 0 w 223"/>
                  <a:gd name="T13" fmla="*/ 0 h 724"/>
                </a:gdLst>
                <a:ahLst/>
                <a:cxnLst>
                  <a:cxn ang="0">
                    <a:pos x="T0" y="T1"/>
                  </a:cxn>
                  <a:cxn ang="0">
                    <a:pos x="T2" y="T3"/>
                  </a:cxn>
                  <a:cxn ang="0">
                    <a:pos x="T4" y="T5"/>
                  </a:cxn>
                  <a:cxn ang="0">
                    <a:pos x="T6" y="T7"/>
                  </a:cxn>
                  <a:cxn ang="0">
                    <a:pos x="T8" y="T9"/>
                  </a:cxn>
                  <a:cxn ang="0">
                    <a:pos x="T10" y="T11"/>
                  </a:cxn>
                  <a:cxn ang="0">
                    <a:pos x="T12" y="T13"/>
                  </a:cxn>
                </a:cxnLst>
                <a:rect l="0" t="0" r="r" b="b"/>
                <a:pathLst>
                  <a:path w="223" h="724">
                    <a:moveTo>
                      <a:pt x="0" y="0"/>
                    </a:moveTo>
                    <a:lnTo>
                      <a:pt x="223" y="0"/>
                    </a:lnTo>
                    <a:lnTo>
                      <a:pt x="2" y="361"/>
                    </a:lnTo>
                    <a:lnTo>
                      <a:pt x="223" y="724"/>
                    </a:lnTo>
                    <a:lnTo>
                      <a:pt x="2" y="724"/>
                    </a:lnTo>
                    <a:lnTo>
                      <a:pt x="0" y="723"/>
                    </a:lnTo>
                    <a:lnTo>
                      <a:pt x="0" y="0"/>
                    </a:lnTo>
                    <a:close/>
                  </a:path>
                </a:pathLst>
              </a:custGeom>
              <a:solidFill>
                <a:srgbClr val="73983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2" name="Freeform 9"/>
              <p:cNvSpPr>
                <a:spLocks noEditPoints="1"/>
              </p:cNvSpPr>
              <p:nvPr/>
            </p:nvSpPr>
            <p:spPr bwMode="auto">
              <a:xfrm>
                <a:off x="2187576" y="2852738"/>
                <a:ext cx="1274763" cy="1149350"/>
              </a:xfrm>
              <a:custGeom>
                <a:avLst/>
                <a:gdLst>
                  <a:gd name="T0" fmla="*/ 221 w 803"/>
                  <a:gd name="T1" fmla="*/ 179 h 724"/>
                  <a:gd name="T2" fmla="*/ 221 w 803"/>
                  <a:gd name="T3" fmla="*/ 383 h 724"/>
                  <a:gd name="T4" fmla="*/ 523 w 803"/>
                  <a:gd name="T5" fmla="*/ 383 h 724"/>
                  <a:gd name="T6" fmla="*/ 543 w 803"/>
                  <a:gd name="T7" fmla="*/ 382 h 724"/>
                  <a:gd name="T8" fmla="*/ 560 w 803"/>
                  <a:gd name="T9" fmla="*/ 374 h 724"/>
                  <a:gd name="T10" fmla="*/ 573 w 803"/>
                  <a:gd name="T11" fmla="*/ 361 h 724"/>
                  <a:gd name="T12" fmla="*/ 583 w 803"/>
                  <a:gd name="T13" fmla="*/ 346 h 724"/>
                  <a:gd name="T14" fmla="*/ 589 w 803"/>
                  <a:gd name="T15" fmla="*/ 329 h 724"/>
                  <a:gd name="T16" fmla="*/ 594 w 803"/>
                  <a:gd name="T17" fmla="*/ 310 h 724"/>
                  <a:gd name="T18" fmla="*/ 596 w 803"/>
                  <a:gd name="T19" fmla="*/ 292 h 724"/>
                  <a:gd name="T20" fmla="*/ 596 w 803"/>
                  <a:gd name="T21" fmla="*/ 256 h 724"/>
                  <a:gd name="T22" fmla="*/ 592 w 803"/>
                  <a:gd name="T23" fmla="*/ 233 h 724"/>
                  <a:gd name="T24" fmla="*/ 586 w 803"/>
                  <a:gd name="T25" fmla="*/ 215 h 724"/>
                  <a:gd name="T26" fmla="*/ 574 w 803"/>
                  <a:gd name="T27" fmla="*/ 200 h 724"/>
                  <a:gd name="T28" fmla="*/ 558 w 803"/>
                  <a:gd name="T29" fmla="*/ 188 h 724"/>
                  <a:gd name="T30" fmla="*/ 533 w 803"/>
                  <a:gd name="T31" fmla="*/ 182 h 724"/>
                  <a:gd name="T32" fmla="*/ 504 w 803"/>
                  <a:gd name="T33" fmla="*/ 179 h 724"/>
                  <a:gd name="T34" fmla="*/ 221 w 803"/>
                  <a:gd name="T35" fmla="*/ 179 h 724"/>
                  <a:gd name="T36" fmla="*/ 221 w 803"/>
                  <a:gd name="T37" fmla="*/ 0 h 724"/>
                  <a:gd name="T38" fmla="*/ 540 w 803"/>
                  <a:gd name="T39" fmla="*/ 0 h 724"/>
                  <a:gd name="T40" fmla="*/ 589 w 803"/>
                  <a:gd name="T41" fmla="*/ 2 h 724"/>
                  <a:gd name="T42" fmla="*/ 633 w 803"/>
                  <a:gd name="T43" fmla="*/ 8 h 724"/>
                  <a:gd name="T44" fmla="*/ 670 w 803"/>
                  <a:gd name="T45" fmla="*/ 18 h 724"/>
                  <a:gd name="T46" fmla="*/ 702 w 803"/>
                  <a:gd name="T47" fmla="*/ 33 h 724"/>
                  <a:gd name="T48" fmla="*/ 729 w 803"/>
                  <a:gd name="T49" fmla="*/ 49 h 724"/>
                  <a:gd name="T50" fmla="*/ 750 w 803"/>
                  <a:gd name="T51" fmla="*/ 70 h 724"/>
                  <a:gd name="T52" fmla="*/ 768 w 803"/>
                  <a:gd name="T53" fmla="*/ 93 h 724"/>
                  <a:gd name="T54" fmla="*/ 781 w 803"/>
                  <a:gd name="T55" fmla="*/ 120 h 724"/>
                  <a:gd name="T56" fmla="*/ 791 w 803"/>
                  <a:gd name="T57" fmla="*/ 149 h 724"/>
                  <a:gd name="T58" fmla="*/ 798 w 803"/>
                  <a:gd name="T59" fmla="*/ 180 h 724"/>
                  <a:gd name="T60" fmla="*/ 803 w 803"/>
                  <a:gd name="T61" fmla="*/ 213 h 724"/>
                  <a:gd name="T62" fmla="*/ 803 w 803"/>
                  <a:gd name="T63" fmla="*/ 247 h 724"/>
                  <a:gd name="T64" fmla="*/ 803 w 803"/>
                  <a:gd name="T65" fmla="*/ 333 h 724"/>
                  <a:gd name="T66" fmla="*/ 803 w 803"/>
                  <a:gd name="T67" fmla="*/ 361 h 724"/>
                  <a:gd name="T68" fmla="*/ 798 w 803"/>
                  <a:gd name="T69" fmla="*/ 392 h 724"/>
                  <a:gd name="T70" fmla="*/ 791 w 803"/>
                  <a:gd name="T71" fmla="*/ 421 h 724"/>
                  <a:gd name="T72" fmla="*/ 781 w 803"/>
                  <a:gd name="T73" fmla="*/ 449 h 724"/>
                  <a:gd name="T74" fmla="*/ 768 w 803"/>
                  <a:gd name="T75" fmla="*/ 475 h 724"/>
                  <a:gd name="T76" fmla="*/ 750 w 803"/>
                  <a:gd name="T77" fmla="*/ 500 h 724"/>
                  <a:gd name="T78" fmla="*/ 729 w 803"/>
                  <a:gd name="T79" fmla="*/ 521 h 724"/>
                  <a:gd name="T80" fmla="*/ 704 w 803"/>
                  <a:gd name="T81" fmla="*/ 539 h 724"/>
                  <a:gd name="T82" fmla="*/ 673 w 803"/>
                  <a:gd name="T83" fmla="*/ 552 h 724"/>
                  <a:gd name="T84" fmla="*/ 638 w 803"/>
                  <a:gd name="T85" fmla="*/ 560 h 724"/>
                  <a:gd name="T86" fmla="*/ 597 w 803"/>
                  <a:gd name="T87" fmla="*/ 564 h 724"/>
                  <a:gd name="T88" fmla="*/ 221 w 803"/>
                  <a:gd name="T89" fmla="*/ 564 h 724"/>
                  <a:gd name="T90" fmla="*/ 221 w 803"/>
                  <a:gd name="T91" fmla="*/ 724 h 724"/>
                  <a:gd name="T92" fmla="*/ 221 w 803"/>
                  <a:gd name="T93" fmla="*/ 724 h 724"/>
                  <a:gd name="T94" fmla="*/ 0 w 803"/>
                  <a:gd name="T95" fmla="*/ 361 h 724"/>
                  <a:gd name="T96" fmla="*/ 221 w 803"/>
                  <a:gd name="T97" fmla="*/ 0 h 7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803" h="724">
                    <a:moveTo>
                      <a:pt x="221" y="179"/>
                    </a:moveTo>
                    <a:lnTo>
                      <a:pt x="221" y="383"/>
                    </a:lnTo>
                    <a:lnTo>
                      <a:pt x="523" y="383"/>
                    </a:lnTo>
                    <a:lnTo>
                      <a:pt x="543" y="382"/>
                    </a:lnTo>
                    <a:lnTo>
                      <a:pt x="560" y="374"/>
                    </a:lnTo>
                    <a:lnTo>
                      <a:pt x="573" y="361"/>
                    </a:lnTo>
                    <a:lnTo>
                      <a:pt x="583" y="346"/>
                    </a:lnTo>
                    <a:lnTo>
                      <a:pt x="589" y="329"/>
                    </a:lnTo>
                    <a:lnTo>
                      <a:pt x="594" y="310"/>
                    </a:lnTo>
                    <a:lnTo>
                      <a:pt x="596" y="292"/>
                    </a:lnTo>
                    <a:lnTo>
                      <a:pt x="596" y="256"/>
                    </a:lnTo>
                    <a:lnTo>
                      <a:pt x="592" y="233"/>
                    </a:lnTo>
                    <a:lnTo>
                      <a:pt x="586" y="215"/>
                    </a:lnTo>
                    <a:lnTo>
                      <a:pt x="574" y="200"/>
                    </a:lnTo>
                    <a:lnTo>
                      <a:pt x="558" y="188"/>
                    </a:lnTo>
                    <a:lnTo>
                      <a:pt x="533" y="182"/>
                    </a:lnTo>
                    <a:lnTo>
                      <a:pt x="504" y="179"/>
                    </a:lnTo>
                    <a:lnTo>
                      <a:pt x="221" y="179"/>
                    </a:lnTo>
                    <a:close/>
                    <a:moveTo>
                      <a:pt x="221" y="0"/>
                    </a:moveTo>
                    <a:lnTo>
                      <a:pt x="540" y="0"/>
                    </a:lnTo>
                    <a:lnTo>
                      <a:pt x="589" y="2"/>
                    </a:lnTo>
                    <a:lnTo>
                      <a:pt x="633" y="8"/>
                    </a:lnTo>
                    <a:lnTo>
                      <a:pt x="670" y="18"/>
                    </a:lnTo>
                    <a:lnTo>
                      <a:pt x="702" y="33"/>
                    </a:lnTo>
                    <a:lnTo>
                      <a:pt x="729" y="49"/>
                    </a:lnTo>
                    <a:lnTo>
                      <a:pt x="750" y="70"/>
                    </a:lnTo>
                    <a:lnTo>
                      <a:pt x="768" y="93"/>
                    </a:lnTo>
                    <a:lnTo>
                      <a:pt x="781" y="120"/>
                    </a:lnTo>
                    <a:lnTo>
                      <a:pt x="791" y="149"/>
                    </a:lnTo>
                    <a:lnTo>
                      <a:pt x="798" y="180"/>
                    </a:lnTo>
                    <a:lnTo>
                      <a:pt x="803" y="213"/>
                    </a:lnTo>
                    <a:lnTo>
                      <a:pt x="803" y="247"/>
                    </a:lnTo>
                    <a:lnTo>
                      <a:pt x="803" y="333"/>
                    </a:lnTo>
                    <a:lnTo>
                      <a:pt x="803" y="361"/>
                    </a:lnTo>
                    <a:lnTo>
                      <a:pt x="798" y="392"/>
                    </a:lnTo>
                    <a:lnTo>
                      <a:pt x="791" y="421"/>
                    </a:lnTo>
                    <a:lnTo>
                      <a:pt x="781" y="449"/>
                    </a:lnTo>
                    <a:lnTo>
                      <a:pt x="768" y="475"/>
                    </a:lnTo>
                    <a:lnTo>
                      <a:pt x="750" y="500"/>
                    </a:lnTo>
                    <a:lnTo>
                      <a:pt x="729" y="521"/>
                    </a:lnTo>
                    <a:lnTo>
                      <a:pt x="704" y="539"/>
                    </a:lnTo>
                    <a:lnTo>
                      <a:pt x="673" y="552"/>
                    </a:lnTo>
                    <a:lnTo>
                      <a:pt x="638" y="560"/>
                    </a:lnTo>
                    <a:lnTo>
                      <a:pt x="597" y="564"/>
                    </a:lnTo>
                    <a:lnTo>
                      <a:pt x="221" y="564"/>
                    </a:lnTo>
                    <a:lnTo>
                      <a:pt x="221" y="724"/>
                    </a:lnTo>
                    <a:lnTo>
                      <a:pt x="221" y="724"/>
                    </a:lnTo>
                    <a:lnTo>
                      <a:pt x="0" y="361"/>
                    </a:lnTo>
                    <a:lnTo>
                      <a:pt x="221" y="0"/>
                    </a:lnTo>
                    <a:close/>
                  </a:path>
                </a:pathLst>
              </a:custGeom>
              <a:solidFill>
                <a:srgbClr val="C7D22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3" name="Freeform 10"/>
              <p:cNvSpPr>
                <a:spLocks/>
              </p:cNvSpPr>
              <p:nvPr/>
            </p:nvSpPr>
            <p:spPr bwMode="auto">
              <a:xfrm>
                <a:off x="271463" y="2852738"/>
                <a:ext cx="1306513" cy="1149350"/>
              </a:xfrm>
              <a:custGeom>
                <a:avLst/>
                <a:gdLst>
                  <a:gd name="T0" fmla="*/ 0 w 823"/>
                  <a:gd name="T1" fmla="*/ 0 h 724"/>
                  <a:gd name="T2" fmla="*/ 223 w 823"/>
                  <a:gd name="T3" fmla="*/ 0 h 724"/>
                  <a:gd name="T4" fmla="*/ 601 w 823"/>
                  <a:gd name="T5" fmla="*/ 438 h 724"/>
                  <a:gd name="T6" fmla="*/ 601 w 823"/>
                  <a:gd name="T7" fmla="*/ 0 h 724"/>
                  <a:gd name="T8" fmla="*/ 601 w 823"/>
                  <a:gd name="T9" fmla="*/ 0 h 724"/>
                  <a:gd name="T10" fmla="*/ 823 w 823"/>
                  <a:gd name="T11" fmla="*/ 361 h 724"/>
                  <a:gd name="T12" fmla="*/ 601 w 823"/>
                  <a:gd name="T13" fmla="*/ 724 h 724"/>
                  <a:gd name="T14" fmla="*/ 223 w 823"/>
                  <a:gd name="T15" fmla="*/ 287 h 724"/>
                  <a:gd name="T16" fmla="*/ 223 w 823"/>
                  <a:gd name="T17" fmla="*/ 724 h 724"/>
                  <a:gd name="T18" fmla="*/ 0 w 823"/>
                  <a:gd name="T19" fmla="*/ 724 h 724"/>
                  <a:gd name="T20" fmla="*/ 0 w 823"/>
                  <a:gd name="T21" fmla="*/ 0 h 7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23" h="724">
                    <a:moveTo>
                      <a:pt x="0" y="0"/>
                    </a:moveTo>
                    <a:lnTo>
                      <a:pt x="223" y="0"/>
                    </a:lnTo>
                    <a:lnTo>
                      <a:pt x="601" y="438"/>
                    </a:lnTo>
                    <a:lnTo>
                      <a:pt x="601" y="0"/>
                    </a:lnTo>
                    <a:lnTo>
                      <a:pt x="601" y="0"/>
                    </a:lnTo>
                    <a:lnTo>
                      <a:pt x="823" y="361"/>
                    </a:lnTo>
                    <a:lnTo>
                      <a:pt x="601" y="724"/>
                    </a:lnTo>
                    <a:lnTo>
                      <a:pt x="223" y="287"/>
                    </a:lnTo>
                    <a:lnTo>
                      <a:pt x="223" y="724"/>
                    </a:lnTo>
                    <a:lnTo>
                      <a:pt x="0" y="724"/>
                    </a:lnTo>
                    <a:lnTo>
                      <a:pt x="0" y="0"/>
                    </a:lnTo>
                    <a:close/>
                  </a:path>
                </a:pathLst>
              </a:custGeom>
              <a:solidFill>
                <a:srgbClr val="FFAD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spTree>
    <p:extLst>
      <p:ext uri="{BB962C8B-B14F-4D97-AF65-F5344CB8AC3E}">
        <p14:creationId xmlns:p14="http://schemas.microsoft.com/office/powerpoint/2010/main" val="3436846549"/>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9_Title and Content Slide">
    <p:spTree>
      <p:nvGrpSpPr>
        <p:cNvPr id="1" name=""/>
        <p:cNvGrpSpPr/>
        <p:nvPr/>
      </p:nvGrpSpPr>
      <p:grpSpPr>
        <a:xfrm>
          <a:off x="0" y="0"/>
          <a:ext cx="0" cy="0"/>
          <a:chOff x="0" y="0"/>
          <a:chExt cx="0" cy="0"/>
        </a:xfrm>
      </p:grpSpPr>
      <p:sp>
        <p:nvSpPr>
          <p:cNvPr id="5" name="Chart Placeholder 4"/>
          <p:cNvSpPr>
            <a:spLocks noGrp="1"/>
          </p:cNvSpPr>
          <p:nvPr>
            <p:ph type="chart" sz="quarter" idx="10" hasCustomPrompt="1"/>
          </p:nvPr>
        </p:nvSpPr>
        <p:spPr>
          <a:xfrm>
            <a:off x="299523" y="1117600"/>
            <a:ext cx="11663021" cy="4292600"/>
          </a:xfrm>
        </p:spPr>
        <p:txBody>
          <a:bodyPr anchor="ctr"/>
          <a:lstStyle>
            <a:lvl1pPr marL="0" indent="0" algn="ctr">
              <a:buFontTx/>
              <a:buNone/>
              <a:defRPr baseline="0"/>
            </a:lvl1pPr>
          </a:lstStyle>
          <a:p>
            <a:r>
              <a:rPr lang="en-US"/>
              <a:t>Click to Add Chart</a:t>
            </a:r>
          </a:p>
        </p:txBody>
      </p:sp>
      <p:sp>
        <p:nvSpPr>
          <p:cNvPr id="44" name="Rectangle 226"/>
          <p:cNvSpPr>
            <a:spLocks noGrp="1" noChangeArrowheads="1"/>
          </p:cNvSpPr>
          <p:nvPr>
            <p:ph type="title"/>
          </p:nvPr>
        </p:nvSpPr>
        <p:spPr bwMode="auto">
          <a:xfrm>
            <a:off x="299524" y="280714"/>
            <a:ext cx="11663021" cy="654049"/>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bodyPr>
          <a:lstStyle>
            <a:lvl1pPr>
              <a:defRPr>
                <a:solidFill>
                  <a:schemeClr val="tx2">
                    <a:lumMod val="75000"/>
                  </a:schemeClr>
                </a:solidFill>
              </a:defRPr>
            </a:lvl1pPr>
          </a:lstStyle>
          <a:p>
            <a:pPr lvl="0"/>
            <a:r>
              <a:rPr lang="en-US"/>
              <a:t>Title Goes Here</a:t>
            </a:r>
          </a:p>
        </p:txBody>
      </p:sp>
    </p:spTree>
    <p:extLst>
      <p:ext uri="{BB962C8B-B14F-4D97-AF65-F5344CB8AC3E}">
        <p14:creationId xmlns:p14="http://schemas.microsoft.com/office/powerpoint/2010/main" val="2324807268"/>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0_Title and Content Slide">
    <p:spTree>
      <p:nvGrpSpPr>
        <p:cNvPr id="1" name=""/>
        <p:cNvGrpSpPr/>
        <p:nvPr/>
      </p:nvGrpSpPr>
      <p:grpSpPr>
        <a:xfrm>
          <a:off x="0" y="0"/>
          <a:ext cx="0" cy="0"/>
          <a:chOff x="0" y="0"/>
          <a:chExt cx="0" cy="0"/>
        </a:xfrm>
      </p:grpSpPr>
      <p:sp>
        <p:nvSpPr>
          <p:cNvPr id="2" name="Rectangle 1"/>
          <p:cNvSpPr/>
          <p:nvPr userDrawn="1"/>
        </p:nvSpPr>
        <p:spPr>
          <a:xfrm>
            <a:off x="0" y="0"/>
            <a:ext cx="12192000" cy="6858000"/>
          </a:xfrm>
          <a:prstGeom prst="rect">
            <a:avLst/>
          </a:prstGeom>
          <a:solidFill>
            <a:srgbClr val="00BAB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Rectangle 226"/>
          <p:cNvSpPr>
            <a:spLocks noGrp="1" noChangeArrowheads="1"/>
          </p:cNvSpPr>
          <p:nvPr>
            <p:ph type="title" hasCustomPrompt="1"/>
          </p:nvPr>
        </p:nvSpPr>
        <p:spPr bwMode="auto">
          <a:xfrm>
            <a:off x="1092202" y="1650999"/>
            <a:ext cx="10198098" cy="3340101"/>
          </a:xfrm>
          <a:prstGeom prst="rect">
            <a:avLst/>
          </a:prstGeom>
          <a:noFill/>
          <a:ln w="9525" algn="ctr">
            <a:noFill/>
            <a:miter lim="800000"/>
            <a:headEnd/>
            <a:tailEnd/>
          </a:ln>
          <a:effectLst/>
        </p:spPr>
        <p:txBody>
          <a:bodyPr vert="horz" wrap="square" lIns="91440" tIns="45720" rIns="91440" bIns="45720" numCol="1" anchor="ctr" anchorCtr="0" compatLnSpc="1">
            <a:prstTxWarp prst="textNoShape">
              <a:avLst/>
            </a:prstTxWarp>
          </a:bodyPr>
          <a:lstStyle>
            <a:lvl1pPr algn="ctr">
              <a:defRPr sz="7400" cap="all" baseline="0">
                <a:solidFill>
                  <a:schemeClr val="bg1"/>
                </a:solidFill>
              </a:defRPr>
            </a:lvl1pPr>
          </a:lstStyle>
          <a:p>
            <a:pPr lvl="0"/>
            <a:r>
              <a:rPr lang="en-US"/>
              <a:t>Click to edit master title style</a:t>
            </a:r>
          </a:p>
        </p:txBody>
      </p:sp>
      <p:sp>
        <p:nvSpPr>
          <p:cNvPr id="7" name="Rectangle 6"/>
          <p:cNvSpPr/>
          <p:nvPr userDrawn="1"/>
        </p:nvSpPr>
        <p:spPr>
          <a:xfrm>
            <a:off x="9423400" y="5836800"/>
            <a:ext cx="2768600" cy="854400"/>
          </a:xfrm>
          <a:prstGeom prst="rect">
            <a:avLst/>
          </a:prstGeom>
          <a:gradFill flip="none" rotWithShape="1">
            <a:gsLst>
              <a:gs pos="0">
                <a:schemeClr val="bg1"/>
              </a:gs>
              <a:gs pos="100000">
                <a:schemeClr val="bg2">
                  <a:shade val="67500"/>
                  <a:satMod val="115000"/>
                  <a:alpha val="0"/>
                </a:schemeClr>
              </a:gs>
              <a:gs pos="67000">
                <a:schemeClr val="bg2">
                  <a:shade val="100000"/>
                  <a:satMod val="11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8" name="Group 7"/>
          <p:cNvGrpSpPr/>
          <p:nvPr userDrawn="1"/>
        </p:nvGrpSpPr>
        <p:grpSpPr>
          <a:xfrm>
            <a:off x="10747576" y="6083300"/>
            <a:ext cx="1124512" cy="405048"/>
            <a:chOff x="271463" y="2852738"/>
            <a:chExt cx="3190876" cy="1149350"/>
          </a:xfrm>
        </p:grpSpPr>
        <p:sp>
          <p:nvSpPr>
            <p:cNvPr id="9" name="Freeform 6"/>
            <p:cNvSpPr>
              <a:spLocks/>
            </p:cNvSpPr>
            <p:nvPr/>
          </p:nvSpPr>
          <p:spPr bwMode="auto">
            <a:xfrm>
              <a:off x="1577976" y="2852738"/>
              <a:ext cx="609600" cy="1149350"/>
            </a:xfrm>
            <a:custGeom>
              <a:avLst/>
              <a:gdLst>
                <a:gd name="T0" fmla="*/ 0 w 384"/>
                <a:gd name="T1" fmla="*/ 0 h 724"/>
                <a:gd name="T2" fmla="*/ 41 w 384"/>
                <a:gd name="T3" fmla="*/ 0 h 724"/>
                <a:gd name="T4" fmla="*/ 192 w 384"/>
                <a:gd name="T5" fmla="*/ 241 h 724"/>
                <a:gd name="T6" fmla="*/ 341 w 384"/>
                <a:gd name="T7" fmla="*/ 0 h 724"/>
                <a:gd name="T8" fmla="*/ 382 w 384"/>
                <a:gd name="T9" fmla="*/ 0 h 724"/>
                <a:gd name="T10" fmla="*/ 382 w 384"/>
                <a:gd name="T11" fmla="*/ 723 h 724"/>
                <a:gd name="T12" fmla="*/ 384 w 384"/>
                <a:gd name="T13" fmla="*/ 724 h 724"/>
                <a:gd name="T14" fmla="*/ 341 w 384"/>
                <a:gd name="T15" fmla="*/ 724 h 724"/>
                <a:gd name="T16" fmla="*/ 192 w 384"/>
                <a:gd name="T17" fmla="*/ 483 h 724"/>
                <a:gd name="T18" fmla="*/ 41 w 384"/>
                <a:gd name="T19" fmla="*/ 724 h 724"/>
                <a:gd name="T20" fmla="*/ 0 w 384"/>
                <a:gd name="T21" fmla="*/ 724 h 724"/>
                <a:gd name="T22" fmla="*/ 0 w 384"/>
                <a:gd name="T23" fmla="*/ 0 h 7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84" h="724">
                  <a:moveTo>
                    <a:pt x="0" y="0"/>
                  </a:moveTo>
                  <a:lnTo>
                    <a:pt x="41" y="0"/>
                  </a:lnTo>
                  <a:lnTo>
                    <a:pt x="192" y="241"/>
                  </a:lnTo>
                  <a:lnTo>
                    <a:pt x="341" y="0"/>
                  </a:lnTo>
                  <a:lnTo>
                    <a:pt x="382" y="0"/>
                  </a:lnTo>
                  <a:lnTo>
                    <a:pt x="382" y="723"/>
                  </a:lnTo>
                  <a:lnTo>
                    <a:pt x="384" y="724"/>
                  </a:lnTo>
                  <a:lnTo>
                    <a:pt x="341" y="724"/>
                  </a:lnTo>
                  <a:lnTo>
                    <a:pt x="192" y="483"/>
                  </a:lnTo>
                  <a:lnTo>
                    <a:pt x="41" y="724"/>
                  </a:lnTo>
                  <a:lnTo>
                    <a:pt x="0" y="724"/>
                  </a:lnTo>
                  <a:lnTo>
                    <a:pt x="0" y="0"/>
                  </a:lnTo>
                  <a:close/>
                </a:path>
              </a:pathLst>
            </a:custGeom>
            <a:solidFill>
              <a:srgbClr val="7DB2DB"/>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7"/>
            <p:cNvSpPr>
              <a:spLocks/>
            </p:cNvSpPr>
            <p:nvPr/>
          </p:nvSpPr>
          <p:spPr bwMode="auto">
            <a:xfrm>
              <a:off x="1225551" y="2852738"/>
              <a:ext cx="352425" cy="1149350"/>
            </a:xfrm>
            <a:custGeom>
              <a:avLst/>
              <a:gdLst>
                <a:gd name="T0" fmla="*/ 0 w 222"/>
                <a:gd name="T1" fmla="*/ 0 h 724"/>
                <a:gd name="T2" fmla="*/ 222 w 222"/>
                <a:gd name="T3" fmla="*/ 0 h 724"/>
                <a:gd name="T4" fmla="*/ 222 w 222"/>
                <a:gd name="T5" fmla="*/ 724 h 724"/>
                <a:gd name="T6" fmla="*/ 0 w 222"/>
                <a:gd name="T7" fmla="*/ 724 h 724"/>
                <a:gd name="T8" fmla="*/ 222 w 222"/>
                <a:gd name="T9" fmla="*/ 361 h 724"/>
                <a:gd name="T10" fmla="*/ 0 w 222"/>
                <a:gd name="T11" fmla="*/ 0 h 724"/>
              </a:gdLst>
              <a:ahLst/>
              <a:cxnLst>
                <a:cxn ang="0">
                  <a:pos x="T0" y="T1"/>
                </a:cxn>
                <a:cxn ang="0">
                  <a:pos x="T2" y="T3"/>
                </a:cxn>
                <a:cxn ang="0">
                  <a:pos x="T4" y="T5"/>
                </a:cxn>
                <a:cxn ang="0">
                  <a:pos x="T6" y="T7"/>
                </a:cxn>
                <a:cxn ang="0">
                  <a:pos x="T8" y="T9"/>
                </a:cxn>
                <a:cxn ang="0">
                  <a:pos x="T10" y="T11"/>
                </a:cxn>
              </a:cxnLst>
              <a:rect l="0" t="0" r="r" b="b"/>
              <a:pathLst>
                <a:path w="222" h="724">
                  <a:moveTo>
                    <a:pt x="0" y="0"/>
                  </a:moveTo>
                  <a:lnTo>
                    <a:pt x="222" y="0"/>
                  </a:lnTo>
                  <a:lnTo>
                    <a:pt x="222" y="724"/>
                  </a:lnTo>
                  <a:lnTo>
                    <a:pt x="0" y="724"/>
                  </a:lnTo>
                  <a:lnTo>
                    <a:pt x="222" y="361"/>
                  </a:lnTo>
                  <a:lnTo>
                    <a:pt x="0" y="0"/>
                  </a:lnTo>
                  <a:close/>
                </a:path>
              </a:pathLst>
            </a:custGeom>
            <a:solidFill>
              <a:srgbClr val="958436"/>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8"/>
            <p:cNvSpPr>
              <a:spLocks/>
            </p:cNvSpPr>
            <p:nvPr/>
          </p:nvSpPr>
          <p:spPr bwMode="auto">
            <a:xfrm>
              <a:off x="2184401" y="2852738"/>
              <a:ext cx="354013" cy="1149350"/>
            </a:xfrm>
            <a:custGeom>
              <a:avLst/>
              <a:gdLst>
                <a:gd name="T0" fmla="*/ 0 w 223"/>
                <a:gd name="T1" fmla="*/ 0 h 724"/>
                <a:gd name="T2" fmla="*/ 223 w 223"/>
                <a:gd name="T3" fmla="*/ 0 h 724"/>
                <a:gd name="T4" fmla="*/ 2 w 223"/>
                <a:gd name="T5" fmla="*/ 361 h 724"/>
                <a:gd name="T6" fmla="*/ 223 w 223"/>
                <a:gd name="T7" fmla="*/ 724 h 724"/>
                <a:gd name="T8" fmla="*/ 2 w 223"/>
                <a:gd name="T9" fmla="*/ 724 h 724"/>
                <a:gd name="T10" fmla="*/ 0 w 223"/>
                <a:gd name="T11" fmla="*/ 723 h 724"/>
                <a:gd name="T12" fmla="*/ 0 w 223"/>
                <a:gd name="T13" fmla="*/ 0 h 724"/>
              </a:gdLst>
              <a:ahLst/>
              <a:cxnLst>
                <a:cxn ang="0">
                  <a:pos x="T0" y="T1"/>
                </a:cxn>
                <a:cxn ang="0">
                  <a:pos x="T2" y="T3"/>
                </a:cxn>
                <a:cxn ang="0">
                  <a:pos x="T4" y="T5"/>
                </a:cxn>
                <a:cxn ang="0">
                  <a:pos x="T6" y="T7"/>
                </a:cxn>
                <a:cxn ang="0">
                  <a:pos x="T8" y="T9"/>
                </a:cxn>
                <a:cxn ang="0">
                  <a:pos x="T10" y="T11"/>
                </a:cxn>
                <a:cxn ang="0">
                  <a:pos x="T12" y="T13"/>
                </a:cxn>
              </a:cxnLst>
              <a:rect l="0" t="0" r="r" b="b"/>
              <a:pathLst>
                <a:path w="223" h="724">
                  <a:moveTo>
                    <a:pt x="0" y="0"/>
                  </a:moveTo>
                  <a:lnTo>
                    <a:pt x="223" y="0"/>
                  </a:lnTo>
                  <a:lnTo>
                    <a:pt x="2" y="361"/>
                  </a:lnTo>
                  <a:lnTo>
                    <a:pt x="223" y="724"/>
                  </a:lnTo>
                  <a:lnTo>
                    <a:pt x="2" y="724"/>
                  </a:lnTo>
                  <a:lnTo>
                    <a:pt x="0" y="723"/>
                  </a:lnTo>
                  <a:lnTo>
                    <a:pt x="0" y="0"/>
                  </a:lnTo>
                  <a:close/>
                </a:path>
              </a:pathLst>
            </a:custGeom>
            <a:solidFill>
              <a:srgbClr val="73983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9"/>
            <p:cNvSpPr>
              <a:spLocks noEditPoints="1"/>
            </p:cNvSpPr>
            <p:nvPr/>
          </p:nvSpPr>
          <p:spPr bwMode="auto">
            <a:xfrm>
              <a:off x="2187576" y="2852738"/>
              <a:ext cx="1274763" cy="1149350"/>
            </a:xfrm>
            <a:custGeom>
              <a:avLst/>
              <a:gdLst>
                <a:gd name="T0" fmla="*/ 221 w 803"/>
                <a:gd name="T1" fmla="*/ 179 h 724"/>
                <a:gd name="T2" fmla="*/ 221 w 803"/>
                <a:gd name="T3" fmla="*/ 383 h 724"/>
                <a:gd name="T4" fmla="*/ 523 w 803"/>
                <a:gd name="T5" fmla="*/ 383 h 724"/>
                <a:gd name="T6" fmla="*/ 543 w 803"/>
                <a:gd name="T7" fmla="*/ 382 h 724"/>
                <a:gd name="T8" fmla="*/ 560 w 803"/>
                <a:gd name="T9" fmla="*/ 374 h 724"/>
                <a:gd name="T10" fmla="*/ 573 w 803"/>
                <a:gd name="T11" fmla="*/ 361 h 724"/>
                <a:gd name="T12" fmla="*/ 583 w 803"/>
                <a:gd name="T13" fmla="*/ 346 h 724"/>
                <a:gd name="T14" fmla="*/ 589 w 803"/>
                <a:gd name="T15" fmla="*/ 329 h 724"/>
                <a:gd name="T16" fmla="*/ 594 w 803"/>
                <a:gd name="T17" fmla="*/ 310 h 724"/>
                <a:gd name="T18" fmla="*/ 596 w 803"/>
                <a:gd name="T19" fmla="*/ 292 h 724"/>
                <a:gd name="T20" fmla="*/ 596 w 803"/>
                <a:gd name="T21" fmla="*/ 256 h 724"/>
                <a:gd name="T22" fmla="*/ 592 w 803"/>
                <a:gd name="T23" fmla="*/ 233 h 724"/>
                <a:gd name="T24" fmla="*/ 586 w 803"/>
                <a:gd name="T25" fmla="*/ 215 h 724"/>
                <a:gd name="T26" fmla="*/ 574 w 803"/>
                <a:gd name="T27" fmla="*/ 200 h 724"/>
                <a:gd name="T28" fmla="*/ 558 w 803"/>
                <a:gd name="T29" fmla="*/ 188 h 724"/>
                <a:gd name="T30" fmla="*/ 533 w 803"/>
                <a:gd name="T31" fmla="*/ 182 h 724"/>
                <a:gd name="T32" fmla="*/ 504 w 803"/>
                <a:gd name="T33" fmla="*/ 179 h 724"/>
                <a:gd name="T34" fmla="*/ 221 w 803"/>
                <a:gd name="T35" fmla="*/ 179 h 724"/>
                <a:gd name="T36" fmla="*/ 221 w 803"/>
                <a:gd name="T37" fmla="*/ 0 h 724"/>
                <a:gd name="T38" fmla="*/ 540 w 803"/>
                <a:gd name="T39" fmla="*/ 0 h 724"/>
                <a:gd name="T40" fmla="*/ 589 w 803"/>
                <a:gd name="T41" fmla="*/ 2 h 724"/>
                <a:gd name="T42" fmla="*/ 633 w 803"/>
                <a:gd name="T43" fmla="*/ 8 h 724"/>
                <a:gd name="T44" fmla="*/ 670 w 803"/>
                <a:gd name="T45" fmla="*/ 18 h 724"/>
                <a:gd name="T46" fmla="*/ 702 w 803"/>
                <a:gd name="T47" fmla="*/ 33 h 724"/>
                <a:gd name="T48" fmla="*/ 729 w 803"/>
                <a:gd name="T49" fmla="*/ 49 h 724"/>
                <a:gd name="T50" fmla="*/ 750 w 803"/>
                <a:gd name="T51" fmla="*/ 70 h 724"/>
                <a:gd name="T52" fmla="*/ 768 w 803"/>
                <a:gd name="T53" fmla="*/ 93 h 724"/>
                <a:gd name="T54" fmla="*/ 781 w 803"/>
                <a:gd name="T55" fmla="*/ 120 h 724"/>
                <a:gd name="T56" fmla="*/ 791 w 803"/>
                <a:gd name="T57" fmla="*/ 149 h 724"/>
                <a:gd name="T58" fmla="*/ 798 w 803"/>
                <a:gd name="T59" fmla="*/ 180 h 724"/>
                <a:gd name="T60" fmla="*/ 803 w 803"/>
                <a:gd name="T61" fmla="*/ 213 h 724"/>
                <a:gd name="T62" fmla="*/ 803 w 803"/>
                <a:gd name="T63" fmla="*/ 247 h 724"/>
                <a:gd name="T64" fmla="*/ 803 w 803"/>
                <a:gd name="T65" fmla="*/ 333 h 724"/>
                <a:gd name="T66" fmla="*/ 803 w 803"/>
                <a:gd name="T67" fmla="*/ 361 h 724"/>
                <a:gd name="T68" fmla="*/ 798 w 803"/>
                <a:gd name="T69" fmla="*/ 392 h 724"/>
                <a:gd name="T70" fmla="*/ 791 w 803"/>
                <a:gd name="T71" fmla="*/ 421 h 724"/>
                <a:gd name="T72" fmla="*/ 781 w 803"/>
                <a:gd name="T73" fmla="*/ 449 h 724"/>
                <a:gd name="T74" fmla="*/ 768 w 803"/>
                <a:gd name="T75" fmla="*/ 475 h 724"/>
                <a:gd name="T76" fmla="*/ 750 w 803"/>
                <a:gd name="T77" fmla="*/ 500 h 724"/>
                <a:gd name="T78" fmla="*/ 729 w 803"/>
                <a:gd name="T79" fmla="*/ 521 h 724"/>
                <a:gd name="T80" fmla="*/ 704 w 803"/>
                <a:gd name="T81" fmla="*/ 539 h 724"/>
                <a:gd name="T82" fmla="*/ 673 w 803"/>
                <a:gd name="T83" fmla="*/ 552 h 724"/>
                <a:gd name="T84" fmla="*/ 638 w 803"/>
                <a:gd name="T85" fmla="*/ 560 h 724"/>
                <a:gd name="T86" fmla="*/ 597 w 803"/>
                <a:gd name="T87" fmla="*/ 564 h 724"/>
                <a:gd name="T88" fmla="*/ 221 w 803"/>
                <a:gd name="T89" fmla="*/ 564 h 724"/>
                <a:gd name="T90" fmla="*/ 221 w 803"/>
                <a:gd name="T91" fmla="*/ 724 h 724"/>
                <a:gd name="T92" fmla="*/ 221 w 803"/>
                <a:gd name="T93" fmla="*/ 724 h 724"/>
                <a:gd name="T94" fmla="*/ 0 w 803"/>
                <a:gd name="T95" fmla="*/ 361 h 724"/>
                <a:gd name="T96" fmla="*/ 221 w 803"/>
                <a:gd name="T97" fmla="*/ 0 h 7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803" h="724">
                  <a:moveTo>
                    <a:pt x="221" y="179"/>
                  </a:moveTo>
                  <a:lnTo>
                    <a:pt x="221" y="383"/>
                  </a:lnTo>
                  <a:lnTo>
                    <a:pt x="523" y="383"/>
                  </a:lnTo>
                  <a:lnTo>
                    <a:pt x="543" y="382"/>
                  </a:lnTo>
                  <a:lnTo>
                    <a:pt x="560" y="374"/>
                  </a:lnTo>
                  <a:lnTo>
                    <a:pt x="573" y="361"/>
                  </a:lnTo>
                  <a:lnTo>
                    <a:pt x="583" y="346"/>
                  </a:lnTo>
                  <a:lnTo>
                    <a:pt x="589" y="329"/>
                  </a:lnTo>
                  <a:lnTo>
                    <a:pt x="594" y="310"/>
                  </a:lnTo>
                  <a:lnTo>
                    <a:pt x="596" y="292"/>
                  </a:lnTo>
                  <a:lnTo>
                    <a:pt x="596" y="256"/>
                  </a:lnTo>
                  <a:lnTo>
                    <a:pt x="592" y="233"/>
                  </a:lnTo>
                  <a:lnTo>
                    <a:pt x="586" y="215"/>
                  </a:lnTo>
                  <a:lnTo>
                    <a:pt x="574" y="200"/>
                  </a:lnTo>
                  <a:lnTo>
                    <a:pt x="558" y="188"/>
                  </a:lnTo>
                  <a:lnTo>
                    <a:pt x="533" y="182"/>
                  </a:lnTo>
                  <a:lnTo>
                    <a:pt x="504" y="179"/>
                  </a:lnTo>
                  <a:lnTo>
                    <a:pt x="221" y="179"/>
                  </a:lnTo>
                  <a:close/>
                  <a:moveTo>
                    <a:pt x="221" y="0"/>
                  </a:moveTo>
                  <a:lnTo>
                    <a:pt x="540" y="0"/>
                  </a:lnTo>
                  <a:lnTo>
                    <a:pt x="589" y="2"/>
                  </a:lnTo>
                  <a:lnTo>
                    <a:pt x="633" y="8"/>
                  </a:lnTo>
                  <a:lnTo>
                    <a:pt x="670" y="18"/>
                  </a:lnTo>
                  <a:lnTo>
                    <a:pt x="702" y="33"/>
                  </a:lnTo>
                  <a:lnTo>
                    <a:pt x="729" y="49"/>
                  </a:lnTo>
                  <a:lnTo>
                    <a:pt x="750" y="70"/>
                  </a:lnTo>
                  <a:lnTo>
                    <a:pt x="768" y="93"/>
                  </a:lnTo>
                  <a:lnTo>
                    <a:pt x="781" y="120"/>
                  </a:lnTo>
                  <a:lnTo>
                    <a:pt x="791" y="149"/>
                  </a:lnTo>
                  <a:lnTo>
                    <a:pt x="798" y="180"/>
                  </a:lnTo>
                  <a:lnTo>
                    <a:pt x="803" y="213"/>
                  </a:lnTo>
                  <a:lnTo>
                    <a:pt x="803" y="247"/>
                  </a:lnTo>
                  <a:lnTo>
                    <a:pt x="803" y="333"/>
                  </a:lnTo>
                  <a:lnTo>
                    <a:pt x="803" y="361"/>
                  </a:lnTo>
                  <a:lnTo>
                    <a:pt x="798" y="392"/>
                  </a:lnTo>
                  <a:lnTo>
                    <a:pt x="791" y="421"/>
                  </a:lnTo>
                  <a:lnTo>
                    <a:pt x="781" y="449"/>
                  </a:lnTo>
                  <a:lnTo>
                    <a:pt x="768" y="475"/>
                  </a:lnTo>
                  <a:lnTo>
                    <a:pt x="750" y="500"/>
                  </a:lnTo>
                  <a:lnTo>
                    <a:pt x="729" y="521"/>
                  </a:lnTo>
                  <a:lnTo>
                    <a:pt x="704" y="539"/>
                  </a:lnTo>
                  <a:lnTo>
                    <a:pt x="673" y="552"/>
                  </a:lnTo>
                  <a:lnTo>
                    <a:pt x="638" y="560"/>
                  </a:lnTo>
                  <a:lnTo>
                    <a:pt x="597" y="564"/>
                  </a:lnTo>
                  <a:lnTo>
                    <a:pt x="221" y="564"/>
                  </a:lnTo>
                  <a:lnTo>
                    <a:pt x="221" y="724"/>
                  </a:lnTo>
                  <a:lnTo>
                    <a:pt x="221" y="724"/>
                  </a:lnTo>
                  <a:lnTo>
                    <a:pt x="0" y="361"/>
                  </a:lnTo>
                  <a:lnTo>
                    <a:pt x="221" y="0"/>
                  </a:lnTo>
                  <a:close/>
                </a:path>
              </a:pathLst>
            </a:custGeom>
            <a:solidFill>
              <a:srgbClr val="C7D22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10"/>
            <p:cNvSpPr>
              <a:spLocks/>
            </p:cNvSpPr>
            <p:nvPr/>
          </p:nvSpPr>
          <p:spPr bwMode="auto">
            <a:xfrm>
              <a:off x="271463" y="2852738"/>
              <a:ext cx="1306513" cy="1149350"/>
            </a:xfrm>
            <a:custGeom>
              <a:avLst/>
              <a:gdLst>
                <a:gd name="T0" fmla="*/ 0 w 823"/>
                <a:gd name="T1" fmla="*/ 0 h 724"/>
                <a:gd name="T2" fmla="*/ 223 w 823"/>
                <a:gd name="T3" fmla="*/ 0 h 724"/>
                <a:gd name="T4" fmla="*/ 601 w 823"/>
                <a:gd name="T5" fmla="*/ 438 h 724"/>
                <a:gd name="T6" fmla="*/ 601 w 823"/>
                <a:gd name="T7" fmla="*/ 0 h 724"/>
                <a:gd name="T8" fmla="*/ 601 w 823"/>
                <a:gd name="T9" fmla="*/ 0 h 724"/>
                <a:gd name="T10" fmla="*/ 823 w 823"/>
                <a:gd name="T11" fmla="*/ 361 h 724"/>
                <a:gd name="T12" fmla="*/ 601 w 823"/>
                <a:gd name="T13" fmla="*/ 724 h 724"/>
                <a:gd name="T14" fmla="*/ 223 w 823"/>
                <a:gd name="T15" fmla="*/ 287 h 724"/>
                <a:gd name="T16" fmla="*/ 223 w 823"/>
                <a:gd name="T17" fmla="*/ 724 h 724"/>
                <a:gd name="T18" fmla="*/ 0 w 823"/>
                <a:gd name="T19" fmla="*/ 724 h 724"/>
                <a:gd name="T20" fmla="*/ 0 w 823"/>
                <a:gd name="T21" fmla="*/ 0 h 7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23" h="724">
                  <a:moveTo>
                    <a:pt x="0" y="0"/>
                  </a:moveTo>
                  <a:lnTo>
                    <a:pt x="223" y="0"/>
                  </a:lnTo>
                  <a:lnTo>
                    <a:pt x="601" y="438"/>
                  </a:lnTo>
                  <a:lnTo>
                    <a:pt x="601" y="0"/>
                  </a:lnTo>
                  <a:lnTo>
                    <a:pt x="601" y="0"/>
                  </a:lnTo>
                  <a:lnTo>
                    <a:pt x="823" y="361"/>
                  </a:lnTo>
                  <a:lnTo>
                    <a:pt x="601" y="724"/>
                  </a:lnTo>
                  <a:lnTo>
                    <a:pt x="223" y="287"/>
                  </a:lnTo>
                  <a:lnTo>
                    <a:pt x="223" y="724"/>
                  </a:lnTo>
                  <a:lnTo>
                    <a:pt x="0" y="724"/>
                  </a:lnTo>
                  <a:lnTo>
                    <a:pt x="0" y="0"/>
                  </a:lnTo>
                  <a:close/>
                </a:path>
              </a:pathLst>
            </a:custGeom>
            <a:solidFill>
              <a:srgbClr val="FFAD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283375241"/>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3_Title and Content Slide">
    <p:spTree>
      <p:nvGrpSpPr>
        <p:cNvPr id="1" name=""/>
        <p:cNvGrpSpPr/>
        <p:nvPr/>
      </p:nvGrpSpPr>
      <p:grpSpPr>
        <a:xfrm>
          <a:off x="0" y="0"/>
          <a:ext cx="0" cy="0"/>
          <a:chOff x="0" y="0"/>
          <a:chExt cx="0" cy="0"/>
        </a:xfrm>
      </p:grpSpPr>
      <p:sp>
        <p:nvSpPr>
          <p:cNvPr id="2" name="Rectangle 1"/>
          <p:cNvSpPr/>
          <p:nvPr userDrawn="1"/>
        </p:nvSpPr>
        <p:spPr>
          <a:xfrm>
            <a:off x="0" y="0"/>
            <a:ext cx="1219200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Rectangle 226"/>
          <p:cNvSpPr>
            <a:spLocks noGrp="1" noChangeArrowheads="1"/>
          </p:cNvSpPr>
          <p:nvPr>
            <p:ph type="title" hasCustomPrompt="1"/>
          </p:nvPr>
        </p:nvSpPr>
        <p:spPr bwMode="auto">
          <a:xfrm>
            <a:off x="1092202" y="1650999"/>
            <a:ext cx="10198098" cy="3340101"/>
          </a:xfrm>
          <a:prstGeom prst="rect">
            <a:avLst/>
          </a:prstGeom>
          <a:noFill/>
          <a:ln w="9525" algn="ctr">
            <a:noFill/>
            <a:miter lim="800000"/>
            <a:headEnd/>
            <a:tailEnd/>
          </a:ln>
          <a:effectLst/>
        </p:spPr>
        <p:txBody>
          <a:bodyPr vert="horz" wrap="square" lIns="91440" tIns="45720" rIns="91440" bIns="45720" numCol="1" anchor="ctr" anchorCtr="0" compatLnSpc="1">
            <a:prstTxWarp prst="textNoShape">
              <a:avLst/>
            </a:prstTxWarp>
          </a:bodyPr>
          <a:lstStyle>
            <a:lvl1pPr algn="ctr">
              <a:defRPr sz="7400" cap="all" baseline="0">
                <a:solidFill>
                  <a:schemeClr val="bg1"/>
                </a:solidFill>
              </a:defRPr>
            </a:lvl1pPr>
          </a:lstStyle>
          <a:p>
            <a:pPr lvl="0"/>
            <a:r>
              <a:rPr lang="en-US"/>
              <a:t>Click to edit master title style</a:t>
            </a:r>
          </a:p>
        </p:txBody>
      </p:sp>
      <p:sp>
        <p:nvSpPr>
          <p:cNvPr id="7" name="Rectangle 6"/>
          <p:cNvSpPr/>
          <p:nvPr userDrawn="1"/>
        </p:nvSpPr>
        <p:spPr>
          <a:xfrm>
            <a:off x="9423400" y="5836800"/>
            <a:ext cx="2768600" cy="854400"/>
          </a:xfrm>
          <a:prstGeom prst="rect">
            <a:avLst/>
          </a:prstGeom>
          <a:gradFill flip="none" rotWithShape="1">
            <a:gsLst>
              <a:gs pos="0">
                <a:schemeClr val="bg1"/>
              </a:gs>
              <a:gs pos="100000">
                <a:schemeClr val="bg2">
                  <a:shade val="67500"/>
                  <a:satMod val="115000"/>
                  <a:alpha val="0"/>
                </a:schemeClr>
              </a:gs>
              <a:gs pos="67000">
                <a:schemeClr val="bg2">
                  <a:shade val="100000"/>
                  <a:satMod val="11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8" name="Group 7"/>
          <p:cNvGrpSpPr/>
          <p:nvPr userDrawn="1"/>
        </p:nvGrpSpPr>
        <p:grpSpPr>
          <a:xfrm>
            <a:off x="10747576" y="6083300"/>
            <a:ext cx="1124512" cy="405048"/>
            <a:chOff x="271463" y="2852738"/>
            <a:chExt cx="3190876" cy="1149350"/>
          </a:xfrm>
        </p:grpSpPr>
        <p:sp>
          <p:nvSpPr>
            <p:cNvPr id="9" name="Freeform 6"/>
            <p:cNvSpPr>
              <a:spLocks/>
            </p:cNvSpPr>
            <p:nvPr/>
          </p:nvSpPr>
          <p:spPr bwMode="auto">
            <a:xfrm>
              <a:off x="1577976" y="2852738"/>
              <a:ext cx="609600" cy="1149350"/>
            </a:xfrm>
            <a:custGeom>
              <a:avLst/>
              <a:gdLst>
                <a:gd name="T0" fmla="*/ 0 w 384"/>
                <a:gd name="T1" fmla="*/ 0 h 724"/>
                <a:gd name="T2" fmla="*/ 41 w 384"/>
                <a:gd name="T3" fmla="*/ 0 h 724"/>
                <a:gd name="T4" fmla="*/ 192 w 384"/>
                <a:gd name="T5" fmla="*/ 241 h 724"/>
                <a:gd name="T6" fmla="*/ 341 w 384"/>
                <a:gd name="T7" fmla="*/ 0 h 724"/>
                <a:gd name="T8" fmla="*/ 382 w 384"/>
                <a:gd name="T9" fmla="*/ 0 h 724"/>
                <a:gd name="T10" fmla="*/ 382 w 384"/>
                <a:gd name="T11" fmla="*/ 723 h 724"/>
                <a:gd name="T12" fmla="*/ 384 w 384"/>
                <a:gd name="T13" fmla="*/ 724 h 724"/>
                <a:gd name="T14" fmla="*/ 341 w 384"/>
                <a:gd name="T15" fmla="*/ 724 h 724"/>
                <a:gd name="T16" fmla="*/ 192 w 384"/>
                <a:gd name="T17" fmla="*/ 483 h 724"/>
                <a:gd name="T18" fmla="*/ 41 w 384"/>
                <a:gd name="T19" fmla="*/ 724 h 724"/>
                <a:gd name="T20" fmla="*/ 0 w 384"/>
                <a:gd name="T21" fmla="*/ 724 h 724"/>
                <a:gd name="T22" fmla="*/ 0 w 384"/>
                <a:gd name="T23" fmla="*/ 0 h 7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84" h="724">
                  <a:moveTo>
                    <a:pt x="0" y="0"/>
                  </a:moveTo>
                  <a:lnTo>
                    <a:pt x="41" y="0"/>
                  </a:lnTo>
                  <a:lnTo>
                    <a:pt x="192" y="241"/>
                  </a:lnTo>
                  <a:lnTo>
                    <a:pt x="341" y="0"/>
                  </a:lnTo>
                  <a:lnTo>
                    <a:pt x="382" y="0"/>
                  </a:lnTo>
                  <a:lnTo>
                    <a:pt x="382" y="723"/>
                  </a:lnTo>
                  <a:lnTo>
                    <a:pt x="384" y="724"/>
                  </a:lnTo>
                  <a:lnTo>
                    <a:pt x="341" y="724"/>
                  </a:lnTo>
                  <a:lnTo>
                    <a:pt x="192" y="483"/>
                  </a:lnTo>
                  <a:lnTo>
                    <a:pt x="41" y="724"/>
                  </a:lnTo>
                  <a:lnTo>
                    <a:pt x="0" y="724"/>
                  </a:lnTo>
                  <a:lnTo>
                    <a:pt x="0" y="0"/>
                  </a:lnTo>
                  <a:close/>
                </a:path>
              </a:pathLst>
            </a:custGeom>
            <a:solidFill>
              <a:srgbClr val="7DB2DB"/>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7"/>
            <p:cNvSpPr>
              <a:spLocks/>
            </p:cNvSpPr>
            <p:nvPr/>
          </p:nvSpPr>
          <p:spPr bwMode="auto">
            <a:xfrm>
              <a:off x="1225551" y="2852738"/>
              <a:ext cx="352425" cy="1149350"/>
            </a:xfrm>
            <a:custGeom>
              <a:avLst/>
              <a:gdLst>
                <a:gd name="T0" fmla="*/ 0 w 222"/>
                <a:gd name="T1" fmla="*/ 0 h 724"/>
                <a:gd name="T2" fmla="*/ 222 w 222"/>
                <a:gd name="T3" fmla="*/ 0 h 724"/>
                <a:gd name="T4" fmla="*/ 222 w 222"/>
                <a:gd name="T5" fmla="*/ 724 h 724"/>
                <a:gd name="T6" fmla="*/ 0 w 222"/>
                <a:gd name="T7" fmla="*/ 724 h 724"/>
                <a:gd name="T8" fmla="*/ 222 w 222"/>
                <a:gd name="T9" fmla="*/ 361 h 724"/>
                <a:gd name="T10" fmla="*/ 0 w 222"/>
                <a:gd name="T11" fmla="*/ 0 h 724"/>
              </a:gdLst>
              <a:ahLst/>
              <a:cxnLst>
                <a:cxn ang="0">
                  <a:pos x="T0" y="T1"/>
                </a:cxn>
                <a:cxn ang="0">
                  <a:pos x="T2" y="T3"/>
                </a:cxn>
                <a:cxn ang="0">
                  <a:pos x="T4" y="T5"/>
                </a:cxn>
                <a:cxn ang="0">
                  <a:pos x="T6" y="T7"/>
                </a:cxn>
                <a:cxn ang="0">
                  <a:pos x="T8" y="T9"/>
                </a:cxn>
                <a:cxn ang="0">
                  <a:pos x="T10" y="T11"/>
                </a:cxn>
              </a:cxnLst>
              <a:rect l="0" t="0" r="r" b="b"/>
              <a:pathLst>
                <a:path w="222" h="724">
                  <a:moveTo>
                    <a:pt x="0" y="0"/>
                  </a:moveTo>
                  <a:lnTo>
                    <a:pt x="222" y="0"/>
                  </a:lnTo>
                  <a:lnTo>
                    <a:pt x="222" y="724"/>
                  </a:lnTo>
                  <a:lnTo>
                    <a:pt x="0" y="724"/>
                  </a:lnTo>
                  <a:lnTo>
                    <a:pt x="222" y="361"/>
                  </a:lnTo>
                  <a:lnTo>
                    <a:pt x="0" y="0"/>
                  </a:lnTo>
                  <a:close/>
                </a:path>
              </a:pathLst>
            </a:custGeom>
            <a:solidFill>
              <a:srgbClr val="958436"/>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8"/>
            <p:cNvSpPr>
              <a:spLocks/>
            </p:cNvSpPr>
            <p:nvPr/>
          </p:nvSpPr>
          <p:spPr bwMode="auto">
            <a:xfrm>
              <a:off x="2184401" y="2852738"/>
              <a:ext cx="354013" cy="1149350"/>
            </a:xfrm>
            <a:custGeom>
              <a:avLst/>
              <a:gdLst>
                <a:gd name="T0" fmla="*/ 0 w 223"/>
                <a:gd name="T1" fmla="*/ 0 h 724"/>
                <a:gd name="T2" fmla="*/ 223 w 223"/>
                <a:gd name="T3" fmla="*/ 0 h 724"/>
                <a:gd name="T4" fmla="*/ 2 w 223"/>
                <a:gd name="T5" fmla="*/ 361 h 724"/>
                <a:gd name="T6" fmla="*/ 223 w 223"/>
                <a:gd name="T7" fmla="*/ 724 h 724"/>
                <a:gd name="T8" fmla="*/ 2 w 223"/>
                <a:gd name="T9" fmla="*/ 724 h 724"/>
                <a:gd name="T10" fmla="*/ 0 w 223"/>
                <a:gd name="T11" fmla="*/ 723 h 724"/>
                <a:gd name="T12" fmla="*/ 0 w 223"/>
                <a:gd name="T13" fmla="*/ 0 h 724"/>
              </a:gdLst>
              <a:ahLst/>
              <a:cxnLst>
                <a:cxn ang="0">
                  <a:pos x="T0" y="T1"/>
                </a:cxn>
                <a:cxn ang="0">
                  <a:pos x="T2" y="T3"/>
                </a:cxn>
                <a:cxn ang="0">
                  <a:pos x="T4" y="T5"/>
                </a:cxn>
                <a:cxn ang="0">
                  <a:pos x="T6" y="T7"/>
                </a:cxn>
                <a:cxn ang="0">
                  <a:pos x="T8" y="T9"/>
                </a:cxn>
                <a:cxn ang="0">
                  <a:pos x="T10" y="T11"/>
                </a:cxn>
                <a:cxn ang="0">
                  <a:pos x="T12" y="T13"/>
                </a:cxn>
              </a:cxnLst>
              <a:rect l="0" t="0" r="r" b="b"/>
              <a:pathLst>
                <a:path w="223" h="724">
                  <a:moveTo>
                    <a:pt x="0" y="0"/>
                  </a:moveTo>
                  <a:lnTo>
                    <a:pt x="223" y="0"/>
                  </a:lnTo>
                  <a:lnTo>
                    <a:pt x="2" y="361"/>
                  </a:lnTo>
                  <a:lnTo>
                    <a:pt x="223" y="724"/>
                  </a:lnTo>
                  <a:lnTo>
                    <a:pt x="2" y="724"/>
                  </a:lnTo>
                  <a:lnTo>
                    <a:pt x="0" y="723"/>
                  </a:lnTo>
                  <a:lnTo>
                    <a:pt x="0" y="0"/>
                  </a:lnTo>
                  <a:close/>
                </a:path>
              </a:pathLst>
            </a:custGeom>
            <a:solidFill>
              <a:srgbClr val="73983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9"/>
            <p:cNvSpPr>
              <a:spLocks noEditPoints="1"/>
            </p:cNvSpPr>
            <p:nvPr/>
          </p:nvSpPr>
          <p:spPr bwMode="auto">
            <a:xfrm>
              <a:off x="2187576" y="2852738"/>
              <a:ext cx="1274763" cy="1149350"/>
            </a:xfrm>
            <a:custGeom>
              <a:avLst/>
              <a:gdLst>
                <a:gd name="T0" fmla="*/ 221 w 803"/>
                <a:gd name="T1" fmla="*/ 179 h 724"/>
                <a:gd name="T2" fmla="*/ 221 w 803"/>
                <a:gd name="T3" fmla="*/ 383 h 724"/>
                <a:gd name="T4" fmla="*/ 523 w 803"/>
                <a:gd name="T5" fmla="*/ 383 h 724"/>
                <a:gd name="T6" fmla="*/ 543 w 803"/>
                <a:gd name="T7" fmla="*/ 382 h 724"/>
                <a:gd name="T8" fmla="*/ 560 w 803"/>
                <a:gd name="T9" fmla="*/ 374 h 724"/>
                <a:gd name="T10" fmla="*/ 573 w 803"/>
                <a:gd name="T11" fmla="*/ 361 h 724"/>
                <a:gd name="T12" fmla="*/ 583 w 803"/>
                <a:gd name="T13" fmla="*/ 346 h 724"/>
                <a:gd name="T14" fmla="*/ 589 w 803"/>
                <a:gd name="T15" fmla="*/ 329 h 724"/>
                <a:gd name="T16" fmla="*/ 594 w 803"/>
                <a:gd name="T17" fmla="*/ 310 h 724"/>
                <a:gd name="T18" fmla="*/ 596 w 803"/>
                <a:gd name="T19" fmla="*/ 292 h 724"/>
                <a:gd name="T20" fmla="*/ 596 w 803"/>
                <a:gd name="T21" fmla="*/ 256 h 724"/>
                <a:gd name="T22" fmla="*/ 592 w 803"/>
                <a:gd name="T23" fmla="*/ 233 h 724"/>
                <a:gd name="T24" fmla="*/ 586 w 803"/>
                <a:gd name="T25" fmla="*/ 215 h 724"/>
                <a:gd name="T26" fmla="*/ 574 w 803"/>
                <a:gd name="T27" fmla="*/ 200 h 724"/>
                <a:gd name="T28" fmla="*/ 558 w 803"/>
                <a:gd name="T29" fmla="*/ 188 h 724"/>
                <a:gd name="T30" fmla="*/ 533 w 803"/>
                <a:gd name="T31" fmla="*/ 182 h 724"/>
                <a:gd name="T32" fmla="*/ 504 w 803"/>
                <a:gd name="T33" fmla="*/ 179 h 724"/>
                <a:gd name="T34" fmla="*/ 221 w 803"/>
                <a:gd name="T35" fmla="*/ 179 h 724"/>
                <a:gd name="T36" fmla="*/ 221 w 803"/>
                <a:gd name="T37" fmla="*/ 0 h 724"/>
                <a:gd name="T38" fmla="*/ 540 w 803"/>
                <a:gd name="T39" fmla="*/ 0 h 724"/>
                <a:gd name="T40" fmla="*/ 589 w 803"/>
                <a:gd name="T41" fmla="*/ 2 h 724"/>
                <a:gd name="T42" fmla="*/ 633 w 803"/>
                <a:gd name="T43" fmla="*/ 8 h 724"/>
                <a:gd name="T44" fmla="*/ 670 w 803"/>
                <a:gd name="T45" fmla="*/ 18 h 724"/>
                <a:gd name="T46" fmla="*/ 702 w 803"/>
                <a:gd name="T47" fmla="*/ 33 h 724"/>
                <a:gd name="T48" fmla="*/ 729 w 803"/>
                <a:gd name="T49" fmla="*/ 49 h 724"/>
                <a:gd name="T50" fmla="*/ 750 w 803"/>
                <a:gd name="T51" fmla="*/ 70 h 724"/>
                <a:gd name="T52" fmla="*/ 768 w 803"/>
                <a:gd name="T53" fmla="*/ 93 h 724"/>
                <a:gd name="T54" fmla="*/ 781 w 803"/>
                <a:gd name="T55" fmla="*/ 120 h 724"/>
                <a:gd name="T56" fmla="*/ 791 w 803"/>
                <a:gd name="T57" fmla="*/ 149 h 724"/>
                <a:gd name="T58" fmla="*/ 798 w 803"/>
                <a:gd name="T59" fmla="*/ 180 h 724"/>
                <a:gd name="T60" fmla="*/ 803 w 803"/>
                <a:gd name="T61" fmla="*/ 213 h 724"/>
                <a:gd name="T62" fmla="*/ 803 w 803"/>
                <a:gd name="T63" fmla="*/ 247 h 724"/>
                <a:gd name="T64" fmla="*/ 803 w 803"/>
                <a:gd name="T65" fmla="*/ 333 h 724"/>
                <a:gd name="T66" fmla="*/ 803 w 803"/>
                <a:gd name="T67" fmla="*/ 361 h 724"/>
                <a:gd name="T68" fmla="*/ 798 w 803"/>
                <a:gd name="T69" fmla="*/ 392 h 724"/>
                <a:gd name="T70" fmla="*/ 791 w 803"/>
                <a:gd name="T71" fmla="*/ 421 h 724"/>
                <a:gd name="T72" fmla="*/ 781 w 803"/>
                <a:gd name="T73" fmla="*/ 449 h 724"/>
                <a:gd name="T74" fmla="*/ 768 w 803"/>
                <a:gd name="T75" fmla="*/ 475 h 724"/>
                <a:gd name="T76" fmla="*/ 750 w 803"/>
                <a:gd name="T77" fmla="*/ 500 h 724"/>
                <a:gd name="T78" fmla="*/ 729 w 803"/>
                <a:gd name="T79" fmla="*/ 521 h 724"/>
                <a:gd name="T80" fmla="*/ 704 w 803"/>
                <a:gd name="T81" fmla="*/ 539 h 724"/>
                <a:gd name="T82" fmla="*/ 673 w 803"/>
                <a:gd name="T83" fmla="*/ 552 h 724"/>
                <a:gd name="T84" fmla="*/ 638 w 803"/>
                <a:gd name="T85" fmla="*/ 560 h 724"/>
                <a:gd name="T86" fmla="*/ 597 w 803"/>
                <a:gd name="T87" fmla="*/ 564 h 724"/>
                <a:gd name="T88" fmla="*/ 221 w 803"/>
                <a:gd name="T89" fmla="*/ 564 h 724"/>
                <a:gd name="T90" fmla="*/ 221 w 803"/>
                <a:gd name="T91" fmla="*/ 724 h 724"/>
                <a:gd name="T92" fmla="*/ 221 w 803"/>
                <a:gd name="T93" fmla="*/ 724 h 724"/>
                <a:gd name="T94" fmla="*/ 0 w 803"/>
                <a:gd name="T95" fmla="*/ 361 h 724"/>
                <a:gd name="T96" fmla="*/ 221 w 803"/>
                <a:gd name="T97" fmla="*/ 0 h 7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803" h="724">
                  <a:moveTo>
                    <a:pt x="221" y="179"/>
                  </a:moveTo>
                  <a:lnTo>
                    <a:pt x="221" y="383"/>
                  </a:lnTo>
                  <a:lnTo>
                    <a:pt x="523" y="383"/>
                  </a:lnTo>
                  <a:lnTo>
                    <a:pt x="543" y="382"/>
                  </a:lnTo>
                  <a:lnTo>
                    <a:pt x="560" y="374"/>
                  </a:lnTo>
                  <a:lnTo>
                    <a:pt x="573" y="361"/>
                  </a:lnTo>
                  <a:lnTo>
                    <a:pt x="583" y="346"/>
                  </a:lnTo>
                  <a:lnTo>
                    <a:pt x="589" y="329"/>
                  </a:lnTo>
                  <a:lnTo>
                    <a:pt x="594" y="310"/>
                  </a:lnTo>
                  <a:lnTo>
                    <a:pt x="596" y="292"/>
                  </a:lnTo>
                  <a:lnTo>
                    <a:pt x="596" y="256"/>
                  </a:lnTo>
                  <a:lnTo>
                    <a:pt x="592" y="233"/>
                  </a:lnTo>
                  <a:lnTo>
                    <a:pt x="586" y="215"/>
                  </a:lnTo>
                  <a:lnTo>
                    <a:pt x="574" y="200"/>
                  </a:lnTo>
                  <a:lnTo>
                    <a:pt x="558" y="188"/>
                  </a:lnTo>
                  <a:lnTo>
                    <a:pt x="533" y="182"/>
                  </a:lnTo>
                  <a:lnTo>
                    <a:pt x="504" y="179"/>
                  </a:lnTo>
                  <a:lnTo>
                    <a:pt x="221" y="179"/>
                  </a:lnTo>
                  <a:close/>
                  <a:moveTo>
                    <a:pt x="221" y="0"/>
                  </a:moveTo>
                  <a:lnTo>
                    <a:pt x="540" y="0"/>
                  </a:lnTo>
                  <a:lnTo>
                    <a:pt x="589" y="2"/>
                  </a:lnTo>
                  <a:lnTo>
                    <a:pt x="633" y="8"/>
                  </a:lnTo>
                  <a:lnTo>
                    <a:pt x="670" y="18"/>
                  </a:lnTo>
                  <a:lnTo>
                    <a:pt x="702" y="33"/>
                  </a:lnTo>
                  <a:lnTo>
                    <a:pt x="729" y="49"/>
                  </a:lnTo>
                  <a:lnTo>
                    <a:pt x="750" y="70"/>
                  </a:lnTo>
                  <a:lnTo>
                    <a:pt x="768" y="93"/>
                  </a:lnTo>
                  <a:lnTo>
                    <a:pt x="781" y="120"/>
                  </a:lnTo>
                  <a:lnTo>
                    <a:pt x="791" y="149"/>
                  </a:lnTo>
                  <a:lnTo>
                    <a:pt x="798" y="180"/>
                  </a:lnTo>
                  <a:lnTo>
                    <a:pt x="803" y="213"/>
                  </a:lnTo>
                  <a:lnTo>
                    <a:pt x="803" y="247"/>
                  </a:lnTo>
                  <a:lnTo>
                    <a:pt x="803" y="333"/>
                  </a:lnTo>
                  <a:lnTo>
                    <a:pt x="803" y="361"/>
                  </a:lnTo>
                  <a:lnTo>
                    <a:pt x="798" y="392"/>
                  </a:lnTo>
                  <a:lnTo>
                    <a:pt x="791" y="421"/>
                  </a:lnTo>
                  <a:lnTo>
                    <a:pt x="781" y="449"/>
                  </a:lnTo>
                  <a:lnTo>
                    <a:pt x="768" y="475"/>
                  </a:lnTo>
                  <a:lnTo>
                    <a:pt x="750" y="500"/>
                  </a:lnTo>
                  <a:lnTo>
                    <a:pt x="729" y="521"/>
                  </a:lnTo>
                  <a:lnTo>
                    <a:pt x="704" y="539"/>
                  </a:lnTo>
                  <a:lnTo>
                    <a:pt x="673" y="552"/>
                  </a:lnTo>
                  <a:lnTo>
                    <a:pt x="638" y="560"/>
                  </a:lnTo>
                  <a:lnTo>
                    <a:pt x="597" y="564"/>
                  </a:lnTo>
                  <a:lnTo>
                    <a:pt x="221" y="564"/>
                  </a:lnTo>
                  <a:lnTo>
                    <a:pt x="221" y="724"/>
                  </a:lnTo>
                  <a:lnTo>
                    <a:pt x="221" y="724"/>
                  </a:lnTo>
                  <a:lnTo>
                    <a:pt x="0" y="361"/>
                  </a:lnTo>
                  <a:lnTo>
                    <a:pt x="221" y="0"/>
                  </a:lnTo>
                  <a:close/>
                </a:path>
              </a:pathLst>
            </a:custGeom>
            <a:solidFill>
              <a:srgbClr val="C7D22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10"/>
            <p:cNvSpPr>
              <a:spLocks/>
            </p:cNvSpPr>
            <p:nvPr/>
          </p:nvSpPr>
          <p:spPr bwMode="auto">
            <a:xfrm>
              <a:off x="271463" y="2852738"/>
              <a:ext cx="1306513" cy="1149350"/>
            </a:xfrm>
            <a:custGeom>
              <a:avLst/>
              <a:gdLst>
                <a:gd name="T0" fmla="*/ 0 w 823"/>
                <a:gd name="T1" fmla="*/ 0 h 724"/>
                <a:gd name="T2" fmla="*/ 223 w 823"/>
                <a:gd name="T3" fmla="*/ 0 h 724"/>
                <a:gd name="T4" fmla="*/ 601 w 823"/>
                <a:gd name="T5" fmla="*/ 438 h 724"/>
                <a:gd name="T6" fmla="*/ 601 w 823"/>
                <a:gd name="T7" fmla="*/ 0 h 724"/>
                <a:gd name="T8" fmla="*/ 601 w 823"/>
                <a:gd name="T9" fmla="*/ 0 h 724"/>
                <a:gd name="T10" fmla="*/ 823 w 823"/>
                <a:gd name="T11" fmla="*/ 361 h 724"/>
                <a:gd name="T12" fmla="*/ 601 w 823"/>
                <a:gd name="T13" fmla="*/ 724 h 724"/>
                <a:gd name="T14" fmla="*/ 223 w 823"/>
                <a:gd name="T15" fmla="*/ 287 h 724"/>
                <a:gd name="T16" fmla="*/ 223 w 823"/>
                <a:gd name="T17" fmla="*/ 724 h 724"/>
                <a:gd name="T18" fmla="*/ 0 w 823"/>
                <a:gd name="T19" fmla="*/ 724 h 724"/>
                <a:gd name="T20" fmla="*/ 0 w 823"/>
                <a:gd name="T21" fmla="*/ 0 h 7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23" h="724">
                  <a:moveTo>
                    <a:pt x="0" y="0"/>
                  </a:moveTo>
                  <a:lnTo>
                    <a:pt x="223" y="0"/>
                  </a:lnTo>
                  <a:lnTo>
                    <a:pt x="601" y="438"/>
                  </a:lnTo>
                  <a:lnTo>
                    <a:pt x="601" y="0"/>
                  </a:lnTo>
                  <a:lnTo>
                    <a:pt x="601" y="0"/>
                  </a:lnTo>
                  <a:lnTo>
                    <a:pt x="823" y="361"/>
                  </a:lnTo>
                  <a:lnTo>
                    <a:pt x="601" y="724"/>
                  </a:lnTo>
                  <a:lnTo>
                    <a:pt x="223" y="287"/>
                  </a:lnTo>
                  <a:lnTo>
                    <a:pt x="223" y="724"/>
                  </a:lnTo>
                  <a:lnTo>
                    <a:pt x="0" y="724"/>
                  </a:lnTo>
                  <a:lnTo>
                    <a:pt x="0" y="0"/>
                  </a:lnTo>
                  <a:close/>
                </a:path>
              </a:pathLst>
            </a:custGeom>
            <a:solidFill>
              <a:srgbClr val="FFAD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100450273"/>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4_Title and Content Slide">
    <p:spTree>
      <p:nvGrpSpPr>
        <p:cNvPr id="1" name=""/>
        <p:cNvGrpSpPr/>
        <p:nvPr/>
      </p:nvGrpSpPr>
      <p:grpSpPr>
        <a:xfrm>
          <a:off x="0" y="0"/>
          <a:ext cx="0" cy="0"/>
          <a:chOff x="0" y="0"/>
          <a:chExt cx="0" cy="0"/>
        </a:xfrm>
      </p:grpSpPr>
      <p:sp>
        <p:nvSpPr>
          <p:cNvPr id="2" name="Rectangle 1"/>
          <p:cNvSpPr/>
          <p:nvPr userDrawn="1"/>
        </p:nvSpPr>
        <p:spPr>
          <a:xfrm>
            <a:off x="0" y="0"/>
            <a:ext cx="12192000" cy="6858000"/>
          </a:xfrm>
          <a:prstGeom prst="rect">
            <a:avLst/>
          </a:prstGeom>
          <a:solidFill>
            <a:srgbClr val="34ACDE"/>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Rectangle 226"/>
          <p:cNvSpPr>
            <a:spLocks noGrp="1" noChangeArrowheads="1"/>
          </p:cNvSpPr>
          <p:nvPr>
            <p:ph type="title" hasCustomPrompt="1"/>
          </p:nvPr>
        </p:nvSpPr>
        <p:spPr bwMode="auto">
          <a:xfrm>
            <a:off x="1092202" y="1650999"/>
            <a:ext cx="10198098" cy="3340101"/>
          </a:xfrm>
          <a:prstGeom prst="rect">
            <a:avLst/>
          </a:prstGeom>
          <a:noFill/>
          <a:ln w="9525" algn="ctr">
            <a:noFill/>
            <a:miter lim="800000"/>
            <a:headEnd/>
            <a:tailEnd/>
          </a:ln>
          <a:effectLst/>
        </p:spPr>
        <p:txBody>
          <a:bodyPr vert="horz" wrap="square" lIns="91440" tIns="45720" rIns="91440" bIns="45720" numCol="1" anchor="ctr" anchorCtr="0" compatLnSpc="1">
            <a:prstTxWarp prst="textNoShape">
              <a:avLst/>
            </a:prstTxWarp>
          </a:bodyPr>
          <a:lstStyle>
            <a:lvl1pPr algn="ctr">
              <a:defRPr sz="7400" cap="all" baseline="0">
                <a:solidFill>
                  <a:schemeClr val="bg1"/>
                </a:solidFill>
              </a:defRPr>
            </a:lvl1pPr>
          </a:lstStyle>
          <a:p>
            <a:pPr lvl="0"/>
            <a:r>
              <a:rPr lang="en-US"/>
              <a:t>Click to edit master title style</a:t>
            </a:r>
          </a:p>
        </p:txBody>
      </p:sp>
      <p:sp>
        <p:nvSpPr>
          <p:cNvPr id="7" name="Rectangle 6"/>
          <p:cNvSpPr/>
          <p:nvPr userDrawn="1"/>
        </p:nvSpPr>
        <p:spPr>
          <a:xfrm>
            <a:off x="9423400" y="5836800"/>
            <a:ext cx="2768600" cy="854400"/>
          </a:xfrm>
          <a:prstGeom prst="rect">
            <a:avLst/>
          </a:prstGeom>
          <a:gradFill flip="none" rotWithShape="1">
            <a:gsLst>
              <a:gs pos="0">
                <a:schemeClr val="bg1"/>
              </a:gs>
              <a:gs pos="100000">
                <a:schemeClr val="bg2">
                  <a:shade val="67500"/>
                  <a:satMod val="115000"/>
                  <a:alpha val="0"/>
                </a:schemeClr>
              </a:gs>
              <a:gs pos="67000">
                <a:schemeClr val="bg2">
                  <a:shade val="100000"/>
                  <a:satMod val="11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8" name="Group 7"/>
          <p:cNvGrpSpPr/>
          <p:nvPr userDrawn="1"/>
        </p:nvGrpSpPr>
        <p:grpSpPr>
          <a:xfrm>
            <a:off x="10747576" y="6083300"/>
            <a:ext cx="1124512" cy="405048"/>
            <a:chOff x="271463" y="2852738"/>
            <a:chExt cx="3190876" cy="1149350"/>
          </a:xfrm>
        </p:grpSpPr>
        <p:sp>
          <p:nvSpPr>
            <p:cNvPr id="9" name="Freeform 6"/>
            <p:cNvSpPr>
              <a:spLocks/>
            </p:cNvSpPr>
            <p:nvPr/>
          </p:nvSpPr>
          <p:spPr bwMode="auto">
            <a:xfrm>
              <a:off x="1577976" y="2852738"/>
              <a:ext cx="609600" cy="1149350"/>
            </a:xfrm>
            <a:custGeom>
              <a:avLst/>
              <a:gdLst>
                <a:gd name="T0" fmla="*/ 0 w 384"/>
                <a:gd name="T1" fmla="*/ 0 h 724"/>
                <a:gd name="T2" fmla="*/ 41 w 384"/>
                <a:gd name="T3" fmla="*/ 0 h 724"/>
                <a:gd name="T4" fmla="*/ 192 w 384"/>
                <a:gd name="T5" fmla="*/ 241 h 724"/>
                <a:gd name="T6" fmla="*/ 341 w 384"/>
                <a:gd name="T7" fmla="*/ 0 h 724"/>
                <a:gd name="T8" fmla="*/ 382 w 384"/>
                <a:gd name="T9" fmla="*/ 0 h 724"/>
                <a:gd name="T10" fmla="*/ 382 w 384"/>
                <a:gd name="T11" fmla="*/ 723 h 724"/>
                <a:gd name="T12" fmla="*/ 384 w 384"/>
                <a:gd name="T13" fmla="*/ 724 h 724"/>
                <a:gd name="T14" fmla="*/ 341 w 384"/>
                <a:gd name="T15" fmla="*/ 724 h 724"/>
                <a:gd name="T16" fmla="*/ 192 w 384"/>
                <a:gd name="T17" fmla="*/ 483 h 724"/>
                <a:gd name="T18" fmla="*/ 41 w 384"/>
                <a:gd name="T19" fmla="*/ 724 h 724"/>
                <a:gd name="T20" fmla="*/ 0 w 384"/>
                <a:gd name="T21" fmla="*/ 724 h 724"/>
                <a:gd name="T22" fmla="*/ 0 w 384"/>
                <a:gd name="T23" fmla="*/ 0 h 7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84" h="724">
                  <a:moveTo>
                    <a:pt x="0" y="0"/>
                  </a:moveTo>
                  <a:lnTo>
                    <a:pt x="41" y="0"/>
                  </a:lnTo>
                  <a:lnTo>
                    <a:pt x="192" y="241"/>
                  </a:lnTo>
                  <a:lnTo>
                    <a:pt x="341" y="0"/>
                  </a:lnTo>
                  <a:lnTo>
                    <a:pt x="382" y="0"/>
                  </a:lnTo>
                  <a:lnTo>
                    <a:pt x="382" y="723"/>
                  </a:lnTo>
                  <a:lnTo>
                    <a:pt x="384" y="724"/>
                  </a:lnTo>
                  <a:lnTo>
                    <a:pt x="341" y="724"/>
                  </a:lnTo>
                  <a:lnTo>
                    <a:pt x="192" y="483"/>
                  </a:lnTo>
                  <a:lnTo>
                    <a:pt x="41" y="724"/>
                  </a:lnTo>
                  <a:lnTo>
                    <a:pt x="0" y="724"/>
                  </a:lnTo>
                  <a:lnTo>
                    <a:pt x="0" y="0"/>
                  </a:lnTo>
                  <a:close/>
                </a:path>
              </a:pathLst>
            </a:custGeom>
            <a:solidFill>
              <a:srgbClr val="7DB2DB"/>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7"/>
            <p:cNvSpPr>
              <a:spLocks/>
            </p:cNvSpPr>
            <p:nvPr/>
          </p:nvSpPr>
          <p:spPr bwMode="auto">
            <a:xfrm>
              <a:off x="1225551" y="2852738"/>
              <a:ext cx="352425" cy="1149350"/>
            </a:xfrm>
            <a:custGeom>
              <a:avLst/>
              <a:gdLst>
                <a:gd name="T0" fmla="*/ 0 w 222"/>
                <a:gd name="T1" fmla="*/ 0 h 724"/>
                <a:gd name="T2" fmla="*/ 222 w 222"/>
                <a:gd name="T3" fmla="*/ 0 h 724"/>
                <a:gd name="T4" fmla="*/ 222 w 222"/>
                <a:gd name="T5" fmla="*/ 724 h 724"/>
                <a:gd name="T6" fmla="*/ 0 w 222"/>
                <a:gd name="T7" fmla="*/ 724 h 724"/>
                <a:gd name="T8" fmla="*/ 222 w 222"/>
                <a:gd name="T9" fmla="*/ 361 h 724"/>
                <a:gd name="T10" fmla="*/ 0 w 222"/>
                <a:gd name="T11" fmla="*/ 0 h 724"/>
              </a:gdLst>
              <a:ahLst/>
              <a:cxnLst>
                <a:cxn ang="0">
                  <a:pos x="T0" y="T1"/>
                </a:cxn>
                <a:cxn ang="0">
                  <a:pos x="T2" y="T3"/>
                </a:cxn>
                <a:cxn ang="0">
                  <a:pos x="T4" y="T5"/>
                </a:cxn>
                <a:cxn ang="0">
                  <a:pos x="T6" y="T7"/>
                </a:cxn>
                <a:cxn ang="0">
                  <a:pos x="T8" y="T9"/>
                </a:cxn>
                <a:cxn ang="0">
                  <a:pos x="T10" y="T11"/>
                </a:cxn>
              </a:cxnLst>
              <a:rect l="0" t="0" r="r" b="b"/>
              <a:pathLst>
                <a:path w="222" h="724">
                  <a:moveTo>
                    <a:pt x="0" y="0"/>
                  </a:moveTo>
                  <a:lnTo>
                    <a:pt x="222" y="0"/>
                  </a:lnTo>
                  <a:lnTo>
                    <a:pt x="222" y="724"/>
                  </a:lnTo>
                  <a:lnTo>
                    <a:pt x="0" y="724"/>
                  </a:lnTo>
                  <a:lnTo>
                    <a:pt x="222" y="361"/>
                  </a:lnTo>
                  <a:lnTo>
                    <a:pt x="0" y="0"/>
                  </a:lnTo>
                  <a:close/>
                </a:path>
              </a:pathLst>
            </a:custGeom>
            <a:solidFill>
              <a:srgbClr val="958436"/>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8"/>
            <p:cNvSpPr>
              <a:spLocks/>
            </p:cNvSpPr>
            <p:nvPr/>
          </p:nvSpPr>
          <p:spPr bwMode="auto">
            <a:xfrm>
              <a:off x="2184401" y="2852738"/>
              <a:ext cx="354013" cy="1149350"/>
            </a:xfrm>
            <a:custGeom>
              <a:avLst/>
              <a:gdLst>
                <a:gd name="T0" fmla="*/ 0 w 223"/>
                <a:gd name="T1" fmla="*/ 0 h 724"/>
                <a:gd name="T2" fmla="*/ 223 w 223"/>
                <a:gd name="T3" fmla="*/ 0 h 724"/>
                <a:gd name="T4" fmla="*/ 2 w 223"/>
                <a:gd name="T5" fmla="*/ 361 h 724"/>
                <a:gd name="T6" fmla="*/ 223 w 223"/>
                <a:gd name="T7" fmla="*/ 724 h 724"/>
                <a:gd name="T8" fmla="*/ 2 w 223"/>
                <a:gd name="T9" fmla="*/ 724 h 724"/>
                <a:gd name="T10" fmla="*/ 0 w 223"/>
                <a:gd name="T11" fmla="*/ 723 h 724"/>
                <a:gd name="T12" fmla="*/ 0 w 223"/>
                <a:gd name="T13" fmla="*/ 0 h 724"/>
              </a:gdLst>
              <a:ahLst/>
              <a:cxnLst>
                <a:cxn ang="0">
                  <a:pos x="T0" y="T1"/>
                </a:cxn>
                <a:cxn ang="0">
                  <a:pos x="T2" y="T3"/>
                </a:cxn>
                <a:cxn ang="0">
                  <a:pos x="T4" y="T5"/>
                </a:cxn>
                <a:cxn ang="0">
                  <a:pos x="T6" y="T7"/>
                </a:cxn>
                <a:cxn ang="0">
                  <a:pos x="T8" y="T9"/>
                </a:cxn>
                <a:cxn ang="0">
                  <a:pos x="T10" y="T11"/>
                </a:cxn>
                <a:cxn ang="0">
                  <a:pos x="T12" y="T13"/>
                </a:cxn>
              </a:cxnLst>
              <a:rect l="0" t="0" r="r" b="b"/>
              <a:pathLst>
                <a:path w="223" h="724">
                  <a:moveTo>
                    <a:pt x="0" y="0"/>
                  </a:moveTo>
                  <a:lnTo>
                    <a:pt x="223" y="0"/>
                  </a:lnTo>
                  <a:lnTo>
                    <a:pt x="2" y="361"/>
                  </a:lnTo>
                  <a:lnTo>
                    <a:pt x="223" y="724"/>
                  </a:lnTo>
                  <a:lnTo>
                    <a:pt x="2" y="724"/>
                  </a:lnTo>
                  <a:lnTo>
                    <a:pt x="0" y="723"/>
                  </a:lnTo>
                  <a:lnTo>
                    <a:pt x="0" y="0"/>
                  </a:lnTo>
                  <a:close/>
                </a:path>
              </a:pathLst>
            </a:custGeom>
            <a:solidFill>
              <a:srgbClr val="73983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9"/>
            <p:cNvSpPr>
              <a:spLocks noEditPoints="1"/>
            </p:cNvSpPr>
            <p:nvPr/>
          </p:nvSpPr>
          <p:spPr bwMode="auto">
            <a:xfrm>
              <a:off x="2187576" y="2852738"/>
              <a:ext cx="1274763" cy="1149350"/>
            </a:xfrm>
            <a:custGeom>
              <a:avLst/>
              <a:gdLst>
                <a:gd name="T0" fmla="*/ 221 w 803"/>
                <a:gd name="T1" fmla="*/ 179 h 724"/>
                <a:gd name="T2" fmla="*/ 221 w 803"/>
                <a:gd name="T3" fmla="*/ 383 h 724"/>
                <a:gd name="T4" fmla="*/ 523 w 803"/>
                <a:gd name="T5" fmla="*/ 383 h 724"/>
                <a:gd name="T6" fmla="*/ 543 w 803"/>
                <a:gd name="T7" fmla="*/ 382 h 724"/>
                <a:gd name="T8" fmla="*/ 560 w 803"/>
                <a:gd name="T9" fmla="*/ 374 h 724"/>
                <a:gd name="T10" fmla="*/ 573 w 803"/>
                <a:gd name="T11" fmla="*/ 361 h 724"/>
                <a:gd name="T12" fmla="*/ 583 w 803"/>
                <a:gd name="T13" fmla="*/ 346 h 724"/>
                <a:gd name="T14" fmla="*/ 589 w 803"/>
                <a:gd name="T15" fmla="*/ 329 h 724"/>
                <a:gd name="T16" fmla="*/ 594 w 803"/>
                <a:gd name="T17" fmla="*/ 310 h 724"/>
                <a:gd name="T18" fmla="*/ 596 w 803"/>
                <a:gd name="T19" fmla="*/ 292 h 724"/>
                <a:gd name="T20" fmla="*/ 596 w 803"/>
                <a:gd name="T21" fmla="*/ 256 h 724"/>
                <a:gd name="T22" fmla="*/ 592 w 803"/>
                <a:gd name="T23" fmla="*/ 233 h 724"/>
                <a:gd name="T24" fmla="*/ 586 w 803"/>
                <a:gd name="T25" fmla="*/ 215 h 724"/>
                <a:gd name="T26" fmla="*/ 574 w 803"/>
                <a:gd name="T27" fmla="*/ 200 h 724"/>
                <a:gd name="T28" fmla="*/ 558 w 803"/>
                <a:gd name="T29" fmla="*/ 188 h 724"/>
                <a:gd name="T30" fmla="*/ 533 w 803"/>
                <a:gd name="T31" fmla="*/ 182 h 724"/>
                <a:gd name="T32" fmla="*/ 504 w 803"/>
                <a:gd name="T33" fmla="*/ 179 h 724"/>
                <a:gd name="T34" fmla="*/ 221 w 803"/>
                <a:gd name="T35" fmla="*/ 179 h 724"/>
                <a:gd name="T36" fmla="*/ 221 w 803"/>
                <a:gd name="T37" fmla="*/ 0 h 724"/>
                <a:gd name="T38" fmla="*/ 540 w 803"/>
                <a:gd name="T39" fmla="*/ 0 h 724"/>
                <a:gd name="T40" fmla="*/ 589 w 803"/>
                <a:gd name="T41" fmla="*/ 2 h 724"/>
                <a:gd name="T42" fmla="*/ 633 w 803"/>
                <a:gd name="T43" fmla="*/ 8 h 724"/>
                <a:gd name="T44" fmla="*/ 670 w 803"/>
                <a:gd name="T45" fmla="*/ 18 h 724"/>
                <a:gd name="T46" fmla="*/ 702 w 803"/>
                <a:gd name="T47" fmla="*/ 33 h 724"/>
                <a:gd name="T48" fmla="*/ 729 w 803"/>
                <a:gd name="T49" fmla="*/ 49 h 724"/>
                <a:gd name="T50" fmla="*/ 750 w 803"/>
                <a:gd name="T51" fmla="*/ 70 h 724"/>
                <a:gd name="T52" fmla="*/ 768 w 803"/>
                <a:gd name="T53" fmla="*/ 93 h 724"/>
                <a:gd name="T54" fmla="*/ 781 w 803"/>
                <a:gd name="T55" fmla="*/ 120 h 724"/>
                <a:gd name="T56" fmla="*/ 791 w 803"/>
                <a:gd name="T57" fmla="*/ 149 h 724"/>
                <a:gd name="T58" fmla="*/ 798 w 803"/>
                <a:gd name="T59" fmla="*/ 180 h 724"/>
                <a:gd name="T60" fmla="*/ 803 w 803"/>
                <a:gd name="T61" fmla="*/ 213 h 724"/>
                <a:gd name="T62" fmla="*/ 803 w 803"/>
                <a:gd name="T63" fmla="*/ 247 h 724"/>
                <a:gd name="T64" fmla="*/ 803 w 803"/>
                <a:gd name="T65" fmla="*/ 333 h 724"/>
                <a:gd name="T66" fmla="*/ 803 w 803"/>
                <a:gd name="T67" fmla="*/ 361 h 724"/>
                <a:gd name="T68" fmla="*/ 798 w 803"/>
                <a:gd name="T69" fmla="*/ 392 h 724"/>
                <a:gd name="T70" fmla="*/ 791 w 803"/>
                <a:gd name="T71" fmla="*/ 421 h 724"/>
                <a:gd name="T72" fmla="*/ 781 w 803"/>
                <a:gd name="T73" fmla="*/ 449 h 724"/>
                <a:gd name="T74" fmla="*/ 768 w 803"/>
                <a:gd name="T75" fmla="*/ 475 h 724"/>
                <a:gd name="T76" fmla="*/ 750 w 803"/>
                <a:gd name="T77" fmla="*/ 500 h 724"/>
                <a:gd name="T78" fmla="*/ 729 w 803"/>
                <a:gd name="T79" fmla="*/ 521 h 724"/>
                <a:gd name="T80" fmla="*/ 704 w 803"/>
                <a:gd name="T81" fmla="*/ 539 h 724"/>
                <a:gd name="T82" fmla="*/ 673 w 803"/>
                <a:gd name="T83" fmla="*/ 552 h 724"/>
                <a:gd name="T84" fmla="*/ 638 w 803"/>
                <a:gd name="T85" fmla="*/ 560 h 724"/>
                <a:gd name="T86" fmla="*/ 597 w 803"/>
                <a:gd name="T87" fmla="*/ 564 h 724"/>
                <a:gd name="T88" fmla="*/ 221 w 803"/>
                <a:gd name="T89" fmla="*/ 564 h 724"/>
                <a:gd name="T90" fmla="*/ 221 w 803"/>
                <a:gd name="T91" fmla="*/ 724 h 724"/>
                <a:gd name="T92" fmla="*/ 221 w 803"/>
                <a:gd name="T93" fmla="*/ 724 h 724"/>
                <a:gd name="T94" fmla="*/ 0 w 803"/>
                <a:gd name="T95" fmla="*/ 361 h 724"/>
                <a:gd name="T96" fmla="*/ 221 w 803"/>
                <a:gd name="T97" fmla="*/ 0 h 7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803" h="724">
                  <a:moveTo>
                    <a:pt x="221" y="179"/>
                  </a:moveTo>
                  <a:lnTo>
                    <a:pt x="221" y="383"/>
                  </a:lnTo>
                  <a:lnTo>
                    <a:pt x="523" y="383"/>
                  </a:lnTo>
                  <a:lnTo>
                    <a:pt x="543" y="382"/>
                  </a:lnTo>
                  <a:lnTo>
                    <a:pt x="560" y="374"/>
                  </a:lnTo>
                  <a:lnTo>
                    <a:pt x="573" y="361"/>
                  </a:lnTo>
                  <a:lnTo>
                    <a:pt x="583" y="346"/>
                  </a:lnTo>
                  <a:lnTo>
                    <a:pt x="589" y="329"/>
                  </a:lnTo>
                  <a:lnTo>
                    <a:pt x="594" y="310"/>
                  </a:lnTo>
                  <a:lnTo>
                    <a:pt x="596" y="292"/>
                  </a:lnTo>
                  <a:lnTo>
                    <a:pt x="596" y="256"/>
                  </a:lnTo>
                  <a:lnTo>
                    <a:pt x="592" y="233"/>
                  </a:lnTo>
                  <a:lnTo>
                    <a:pt x="586" y="215"/>
                  </a:lnTo>
                  <a:lnTo>
                    <a:pt x="574" y="200"/>
                  </a:lnTo>
                  <a:lnTo>
                    <a:pt x="558" y="188"/>
                  </a:lnTo>
                  <a:lnTo>
                    <a:pt x="533" y="182"/>
                  </a:lnTo>
                  <a:lnTo>
                    <a:pt x="504" y="179"/>
                  </a:lnTo>
                  <a:lnTo>
                    <a:pt x="221" y="179"/>
                  </a:lnTo>
                  <a:close/>
                  <a:moveTo>
                    <a:pt x="221" y="0"/>
                  </a:moveTo>
                  <a:lnTo>
                    <a:pt x="540" y="0"/>
                  </a:lnTo>
                  <a:lnTo>
                    <a:pt x="589" y="2"/>
                  </a:lnTo>
                  <a:lnTo>
                    <a:pt x="633" y="8"/>
                  </a:lnTo>
                  <a:lnTo>
                    <a:pt x="670" y="18"/>
                  </a:lnTo>
                  <a:lnTo>
                    <a:pt x="702" y="33"/>
                  </a:lnTo>
                  <a:lnTo>
                    <a:pt x="729" y="49"/>
                  </a:lnTo>
                  <a:lnTo>
                    <a:pt x="750" y="70"/>
                  </a:lnTo>
                  <a:lnTo>
                    <a:pt x="768" y="93"/>
                  </a:lnTo>
                  <a:lnTo>
                    <a:pt x="781" y="120"/>
                  </a:lnTo>
                  <a:lnTo>
                    <a:pt x="791" y="149"/>
                  </a:lnTo>
                  <a:lnTo>
                    <a:pt x="798" y="180"/>
                  </a:lnTo>
                  <a:lnTo>
                    <a:pt x="803" y="213"/>
                  </a:lnTo>
                  <a:lnTo>
                    <a:pt x="803" y="247"/>
                  </a:lnTo>
                  <a:lnTo>
                    <a:pt x="803" y="333"/>
                  </a:lnTo>
                  <a:lnTo>
                    <a:pt x="803" y="361"/>
                  </a:lnTo>
                  <a:lnTo>
                    <a:pt x="798" y="392"/>
                  </a:lnTo>
                  <a:lnTo>
                    <a:pt x="791" y="421"/>
                  </a:lnTo>
                  <a:lnTo>
                    <a:pt x="781" y="449"/>
                  </a:lnTo>
                  <a:lnTo>
                    <a:pt x="768" y="475"/>
                  </a:lnTo>
                  <a:lnTo>
                    <a:pt x="750" y="500"/>
                  </a:lnTo>
                  <a:lnTo>
                    <a:pt x="729" y="521"/>
                  </a:lnTo>
                  <a:lnTo>
                    <a:pt x="704" y="539"/>
                  </a:lnTo>
                  <a:lnTo>
                    <a:pt x="673" y="552"/>
                  </a:lnTo>
                  <a:lnTo>
                    <a:pt x="638" y="560"/>
                  </a:lnTo>
                  <a:lnTo>
                    <a:pt x="597" y="564"/>
                  </a:lnTo>
                  <a:lnTo>
                    <a:pt x="221" y="564"/>
                  </a:lnTo>
                  <a:lnTo>
                    <a:pt x="221" y="724"/>
                  </a:lnTo>
                  <a:lnTo>
                    <a:pt x="221" y="724"/>
                  </a:lnTo>
                  <a:lnTo>
                    <a:pt x="0" y="361"/>
                  </a:lnTo>
                  <a:lnTo>
                    <a:pt x="221" y="0"/>
                  </a:lnTo>
                  <a:close/>
                </a:path>
              </a:pathLst>
            </a:custGeom>
            <a:solidFill>
              <a:srgbClr val="C7D22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10"/>
            <p:cNvSpPr>
              <a:spLocks/>
            </p:cNvSpPr>
            <p:nvPr/>
          </p:nvSpPr>
          <p:spPr bwMode="auto">
            <a:xfrm>
              <a:off x="271463" y="2852738"/>
              <a:ext cx="1306513" cy="1149350"/>
            </a:xfrm>
            <a:custGeom>
              <a:avLst/>
              <a:gdLst>
                <a:gd name="T0" fmla="*/ 0 w 823"/>
                <a:gd name="T1" fmla="*/ 0 h 724"/>
                <a:gd name="T2" fmla="*/ 223 w 823"/>
                <a:gd name="T3" fmla="*/ 0 h 724"/>
                <a:gd name="T4" fmla="*/ 601 w 823"/>
                <a:gd name="T5" fmla="*/ 438 h 724"/>
                <a:gd name="T6" fmla="*/ 601 w 823"/>
                <a:gd name="T7" fmla="*/ 0 h 724"/>
                <a:gd name="T8" fmla="*/ 601 w 823"/>
                <a:gd name="T9" fmla="*/ 0 h 724"/>
                <a:gd name="T10" fmla="*/ 823 w 823"/>
                <a:gd name="T11" fmla="*/ 361 h 724"/>
                <a:gd name="T12" fmla="*/ 601 w 823"/>
                <a:gd name="T13" fmla="*/ 724 h 724"/>
                <a:gd name="T14" fmla="*/ 223 w 823"/>
                <a:gd name="T15" fmla="*/ 287 h 724"/>
                <a:gd name="T16" fmla="*/ 223 w 823"/>
                <a:gd name="T17" fmla="*/ 724 h 724"/>
                <a:gd name="T18" fmla="*/ 0 w 823"/>
                <a:gd name="T19" fmla="*/ 724 h 724"/>
                <a:gd name="T20" fmla="*/ 0 w 823"/>
                <a:gd name="T21" fmla="*/ 0 h 7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23" h="724">
                  <a:moveTo>
                    <a:pt x="0" y="0"/>
                  </a:moveTo>
                  <a:lnTo>
                    <a:pt x="223" y="0"/>
                  </a:lnTo>
                  <a:lnTo>
                    <a:pt x="601" y="438"/>
                  </a:lnTo>
                  <a:lnTo>
                    <a:pt x="601" y="0"/>
                  </a:lnTo>
                  <a:lnTo>
                    <a:pt x="601" y="0"/>
                  </a:lnTo>
                  <a:lnTo>
                    <a:pt x="823" y="361"/>
                  </a:lnTo>
                  <a:lnTo>
                    <a:pt x="601" y="724"/>
                  </a:lnTo>
                  <a:lnTo>
                    <a:pt x="223" y="287"/>
                  </a:lnTo>
                  <a:lnTo>
                    <a:pt x="223" y="724"/>
                  </a:lnTo>
                  <a:lnTo>
                    <a:pt x="0" y="724"/>
                  </a:lnTo>
                  <a:lnTo>
                    <a:pt x="0" y="0"/>
                  </a:lnTo>
                  <a:close/>
                </a:path>
              </a:pathLst>
            </a:custGeom>
            <a:solidFill>
              <a:srgbClr val="FFAD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764970763"/>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5_Title and Content Slide">
    <p:spTree>
      <p:nvGrpSpPr>
        <p:cNvPr id="1" name=""/>
        <p:cNvGrpSpPr/>
        <p:nvPr/>
      </p:nvGrpSpPr>
      <p:grpSpPr>
        <a:xfrm>
          <a:off x="0" y="0"/>
          <a:ext cx="0" cy="0"/>
          <a:chOff x="0" y="0"/>
          <a:chExt cx="0" cy="0"/>
        </a:xfrm>
      </p:grpSpPr>
      <p:sp>
        <p:nvSpPr>
          <p:cNvPr id="2" name="Rectangle 1"/>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Rectangle 226"/>
          <p:cNvSpPr>
            <a:spLocks noGrp="1" noChangeArrowheads="1"/>
          </p:cNvSpPr>
          <p:nvPr>
            <p:ph type="title" hasCustomPrompt="1"/>
          </p:nvPr>
        </p:nvSpPr>
        <p:spPr bwMode="auto">
          <a:xfrm>
            <a:off x="1092202" y="1650999"/>
            <a:ext cx="10198098" cy="3340101"/>
          </a:xfrm>
          <a:prstGeom prst="rect">
            <a:avLst/>
          </a:prstGeom>
          <a:noFill/>
          <a:ln w="9525" algn="ctr">
            <a:noFill/>
            <a:miter lim="800000"/>
            <a:headEnd/>
            <a:tailEnd/>
          </a:ln>
          <a:effectLst/>
        </p:spPr>
        <p:txBody>
          <a:bodyPr vert="horz" wrap="square" lIns="91440" tIns="45720" rIns="91440" bIns="45720" numCol="1" anchor="ctr" anchorCtr="0" compatLnSpc="1">
            <a:prstTxWarp prst="textNoShape">
              <a:avLst/>
            </a:prstTxWarp>
          </a:bodyPr>
          <a:lstStyle>
            <a:lvl1pPr algn="ctr">
              <a:defRPr sz="7400" cap="all" baseline="0">
                <a:solidFill>
                  <a:schemeClr val="bg1"/>
                </a:solidFill>
              </a:defRPr>
            </a:lvl1pPr>
          </a:lstStyle>
          <a:p>
            <a:pPr lvl="0"/>
            <a:r>
              <a:rPr lang="en-US"/>
              <a:t>Click to edit master title style</a:t>
            </a:r>
          </a:p>
        </p:txBody>
      </p:sp>
      <p:sp>
        <p:nvSpPr>
          <p:cNvPr id="7" name="Rectangle 6"/>
          <p:cNvSpPr/>
          <p:nvPr userDrawn="1"/>
        </p:nvSpPr>
        <p:spPr>
          <a:xfrm>
            <a:off x="9423400" y="5836800"/>
            <a:ext cx="2768600" cy="854400"/>
          </a:xfrm>
          <a:prstGeom prst="rect">
            <a:avLst/>
          </a:prstGeom>
          <a:gradFill flip="none" rotWithShape="1">
            <a:gsLst>
              <a:gs pos="0">
                <a:schemeClr val="bg1"/>
              </a:gs>
              <a:gs pos="100000">
                <a:schemeClr val="bg2">
                  <a:shade val="67500"/>
                  <a:satMod val="115000"/>
                  <a:alpha val="0"/>
                </a:schemeClr>
              </a:gs>
              <a:gs pos="67000">
                <a:schemeClr val="bg2">
                  <a:shade val="100000"/>
                  <a:satMod val="11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8" name="Group 7"/>
          <p:cNvGrpSpPr/>
          <p:nvPr userDrawn="1"/>
        </p:nvGrpSpPr>
        <p:grpSpPr>
          <a:xfrm>
            <a:off x="10747576" y="6083300"/>
            <a:ext cx="1124512" cy="405048"/>
            <a:chOff x="271463" y="2852738"/>
            <a:chExt cx="3190876" cy="1149350"/>
          </a:xfrm>
        </p:grpSpPr>
        <p:sp>
          <p:nvSpPr>
            <p:cNvPr id="9" name="Freeform 6"/>
            <p:cNvSpPr>
              <a:spLocks/>
            </p:cNvSpPr>
            <p:nvPr/>
          </p:nvSpPr>
          <p:spPr bwMode="auto">
            <a:xfrm>
              <a:off x="1577976" y="2852738"/>
              <a:ext cx="609600" cy="1149350"/>
            </a:xfrm>
            <a:custGeom>
              <a:avLst/>
              <a:gdLst>
                <a:gd name="T0" fmla="*/ 0 w 384"/>
                <a:gd name="T1" fmla="*/ 0 h 724"/>
                <a:gd name="T2" fmla="*/ 41 w 384"/>
                <a:gd name="T3" fmla="*/ 0 h 724"/>
                <a:gd name="T4" fmla="*/ 192 w 384"/>
                <a:gd name="T5" fmla="*/ 241 h 724"/>
                <a:gd name="T6" fmla="*/ 341 w 384"/>
                <a:gd name="T7" fmla="*/ 0 h 724"/>
                <a:gd name="T8" fmla="*/ 382 w 384"/>
                <a:gd name="T9" fmla="*/ 0 h 724"/>
                <a:gd name="T10" fmla="*/ 382 w 384"/>
                <a:gd name="T11" fmla="*/ 723 h 724"/>
                <a:gd name="T12" fmla="*/ 384 w 384"/>
                <a:gd name="T13" fmla="*/ 724 h 724"/>
                <a:gd name="T14" fmla="*/ 341 w 384"/>
                <a:gd name="T15" fmla="*/ 724 h 724"/>
                <a:gd name="T16" fmla="*/ 192 w 384"/>
                <a:gd name="T17" fmla="*/ 483 h 724"/>
                <a:gd name="T18" fmla="*/ 41 w 384"/>
                <a:gd name="T19" fmla="*/ 724 h 724"/>
                <a:gd name="T20" fmla="*/ 0 w 384"/>
                <a:gd name="T21" fmla="*/ 724 h 724"/>
                <a:gd name="T22" fmla="*/ 0 w 384"/>
                <a:gd name="T23" fmla="*/ 0 h 7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84" h="724">
                  <a:moveTo>
                    <a:pt x="0" y="0"/>
                  </a:moveTo>
                  <a:lnTo>
                    <a:pt x="41" y="0"/>
                  </a:lnTo>
                  <a:lnTo>
                    <a:pt x="192" y="241"/>
                  </a:lnTo>
                  <a:lnTo>
                    <a:pt x="341" y="0"/>
                  </a:lnTo>
                  <a:lnTo>
                    <a:pt x="382" y="0"/>
                  </a:lnTo>
                  <a:lnTo>
                    <a:pt x="382" y="723"/>
                  </a:lnTo>
                  <a:lnTo>
                    <a:pt x="384" y="724"/>
                  </a:lnTo>
                  <a:lnTo>
                    <a:pt x="341" y="724"/>
                  </a:lnTo>
                  <a:lnTo>
                    <a:pt x="192" y="483"/>
                  </a:lnTo>
                  <a:lnTo>
                    <a:pt x="41" y="724"/>
                  </a:lnTo>
                  <a:lnTo>
                    <a:pt x="0" y="724"/>
                  </a:lnTo>
                  <a:lnTo>
                    <a:pt x="0" y="0"/>
                  </a:lnTo>
                  <a:close/>
                </a:path>
              </a:pathLst>
            </a:custGeom>
            <a:solidFill>
              <a:srgbClr val="7DB2DB"/>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7"/>
            <p:cNvSpPr>
              <a:spLocks/>
            </p:cNvSpPr>
            <p:nvPr/>
          </p:nvSpPr>
          <p:spPr bwMode="auto">
            <a:xfrm>
              <a:off x="1225551" y="2852738"/>
              <a:ext cx="352425" cy="1149350"/>
            </a:xfrm>
            <a:custGeom>
              <a:avLst/>
              <a:gdLst>
                <a:gd name="T0" fmla="*/ 0 w 222"/>
                <a:gd name="T1" fmla="*/ 0 h 724"/>
                <a:gd name="T2" fmla="*/ 222 w 222"/>
                <a:gd name="T3" fmla="*/ 0 h 724"/>
                <a:gd name="T4" fmla="*/ 222 w 222"/>
                <a:gd name="T5" fmla="*/ 724 h 724"/>
                <a:gd name="T6" fmla="*/ 0 w 222"/>
                <a:gd name="T7" fmla="*/ 724 h 724"/>
                <a:gd name="T8" fmla="*/ 222 w 222"/>
                <a:gd name="T9" fmla="*/ 361 h 724"/>
                <a:gd name="T10" fmla="*/ 0 w 222"/>
                <a:gd name="T11" fmla="*/ 0 h 724"/>
              </a:gdLst>
              <a:ahLst/>
              <a:cxnLst>
                <a:cxn ang="0">
                  <a:pos x="T0" y="T1"/>
                </a:cxn>
                <a:cxn ang="0">
                  <a:pos x="T2" y="T3"/>
                </a:cxn>
                <a:cxn ang="0">
                  <a:pos x="T4" y="T5"/>
                </a:cxn>
                <a:cxn ang="0">
                  <a:pos x="T6" y="T7"/>
                </a:cxn>
                <a:cxn ang="0">
                  <a:pos x="T8" y="T9"/>
                </a:cxn>
                <a:cxn ang="0">
                  <a:pos x="T10" y="T11"/>
                </a:cxn>
              </a:cxnLst>
              <a:rect l="0" t="0" r="r" b="b"/>
              <a:pathLst>
                <a:path w="222" h="724">
                  <a:moveTo>
                    <a:pt x="0" y="0"/>
                  </a:moveTo>
                  <a:lnTo>
                    <a:pt x="222" y="0"/>
                  </a:lnTo>
                  <a:lnTo>
                    <a:pt x="222" y="724"/>
                  </a:lnTo>
                  <a:lnTo>
                    <a:pt x="0" y="724"/>
                  </a:lnTo>
                  <a:lnTo>
                    <a:pt x="222" y="361"/>
                  </a:lnTo>
                  <a:lnTo>
                    <a:pt x="0" y="0"/>
                  </a:lnTo>
                  <a:close/>
                </a:path>
              </a:pathLst>
            </a:custGeom>
            <a:solidFill>
              <a:srgbClr val="958436"/>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8"/>
            <p:cNvSpPr>
              <a:spLocks/>
            </p:cNvSpPr>
            <p:nvPr/>
          </p:nvSpPr>
          <p:spPr bwMode="auto">
            <a:xfrm>
              <a:off x="2184401" y="2852738"/>
              <a:ext cx="354013" cy="1149350"/>
            </a:xfrm>
            <a:custGeom>
              <a:avLst/>
              <a:gdLst>
                <a:gd name="T0" fmla="*/ 0 w 223"/>
                <a:gd name="T1" fmla="*/ 0 h 724"/>
                <a:gd name="T2" fmla="*/ 223 w 223"/>
                <a:gd name="T3" fmla="*/ 0 h 724"/>
                <a:gd name="T4" fmla="*/ 2 w 223"/>
                <a:gd name="T5" fmla="*/ 361 h 724"/>
                <a:gd name="T6" fmla="*/ 223 w 223"/>
                <a:gd name="T7" fmla="*/ 724 h 724"/>
                <a:gd name="T8" fmla="*/ 2 w 223"/>
                <a:gd name="T9" fmla="*/ 724 h 724"/>
                <a:gd name="T10" fmla="*/ 0 w 223"/>
                <a:gd name="T11" fmla="*/ 723 h 724"/>
                <a:gd name="T12" fmla="*/ 0 w 223"/>
                <a:gd name="T13" fmla="*/ 0 h 724"/>
              </a:gdLst>
              <a:ahLst/>
              <a:cxnLst>
                <a:cxn ang="0">
                  <a:pos x="T0" y="T1"/>
                </a:cxn>
                <a:cxn ang="0">
                  <a:pos x="T2" y="T3"/>
                </a:cxn>
                <a:cxn ang="0">
                  <a:pos x="T4" y="T5"/>
                </a:cxn>
                <a:cxn ang="0">
                  <a:pos x="T6" y="T7"/>
                </a:cxn>
                <a:cxn ang="0">
                  <a:pos x="T8" y="T9"/>
                </a:cxn>
                <a:cxn ang="0">
                  <a:pos x="T10" y="T11"/>
                </a:cxn>
                <a:cxn ang="0">
                  <a:pos x="T12" y="T13"/>
                </a:cxn>
              </a:cxnLst>
              <a:rect l="0" t="0" r="r" b="b"/>
              <a:pathLst>
                <a:path w="223" h="724">
                  <a:moveTo>
                    <a:pt x="0" y="0"/>
                  </a:moveTo>
                  <a:lnTo>
                    <a:pt x="223" y="0"/>
                  </a:lnTo>
                  <a:lnTo>
                    <a:pt x="2" y="361"/>
                  </a:lnTo>
                  <a:lnTo>
                    <a:pt x="223" y="724"/>
                  </a:lnTo>
                  <a:lnTo>
                    <a:pt x="2" y="724"/>
                  </a:lnTo>
                  <a:lnTo>
                    <a:pt x="0" y="723"/>
                  </a:lnTo>
                  <a:lnTo>
                    <a:pt x="0" y="0"/>
                  </a:lnTo>
                  <a:close/>
                </a:path>
              </a:pathLst>
            </a:custGeom>
            <a:solidFill>
              <a:srgbClr val="73983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9"/>
            <p:cNvSpPr>
              <a:spLocks noEditPoints="1"/>
            </p:cNvSpPr>
            <p:nvPr/>
          </p:nvSpPr>
          <p:spPr bwMode="auto">
            <a:xfrm>
              <a:off x="2187576" y="2852738"/>
              <a:ext cx="1274763" cy="1149350"/>
            </a:xfrm>
            <a:custGeom>
              <a:avLst/>
              <a:gdLst>
                <a:gd name="T0" fmla="*/ 221 w 803"/>
                <a:gd name="T1" fmla="*/ 179 h 724"/>
                <a:gd name="T2" fmla="*/ 221 w 803"/>
                <a:gd name="T3" fmla="*/ 383 h 724"/>
                <a:gd name="T4" fmla="*/ 523 w 803"/>
                <a:gd name="T5" fmla="*/ 383 h 724"/>
                <a:gd name="T6" fmla="*/ 543 w 803"/>
                <a:gd name="T7" fmla="*/ 382 h 724"/>
                <a:gd name="T8" fmla="*/ 560 w 803"/>
                <a:gd name="T9" fmla="*/ 374 h 724"/>
                <a:gd name="T10" fmla="*/ 573 w 803"/>
                <a:gd name="T11" fmla="*/ 361 h 724"/>
                <a:gd name="T12" fmla="*/ 583 w 803"/>
                <a:gd name="T13" fmla="*/ 346 h 724"/>
                <a:gd name="T14" fmla="*/ 589 w 803"/>
                <a:gd name="T15" fmla="*/ 329 h 724"/>
                <a:gd name="T16" fmla="*/ 594 w 803"/>
                <a:gd name="T17" fmla="*/ 310 h 724"/>
                <a:gd name="T18" fmla="*/ 596 w 803"/>
                <a:gd name="T19" fmla="*/ 292 h 724"/>
                <a:gd name="T20" fmla="*/ 596 w 803"/>
                <a:gd name="T21" fmla="*/ 256 h 724"/>
                <a:gd name="T22" fmla="*/ 592 w 803"/>
                <a:gd name="T23" fmla="*/ 233 h 724"/>
                <a:gd name="T24" fmla="*/ 586 w 803"/>
                <a:gd name="T25" fmla="*/ 215 h 724"/>
                <a:gd name="T26" fmla="*/ 574 w 803"/>
                <a:gd name="T27" fmla="*/ 200 h 724"/>
                <a:gd name="T28" fmla="*/ 558 w 803"/>
                <a:gd name="T29" fmla="*/ 188 h 724"/>
                <a:gd name="T30" fmla="*/ 533 w 803"/>
                <a:gd name="T31" fmla="*/ 182 h 724"/>
                <a:gd name="T32" fmla="*/ 504 w 803"/>
                <a:gd name="T33" fmla="*/ 179 h 724"/>
                <a:gd name="T34" fmla="*/ 221 w 803"/>
                <a:gd name="T35" fmla="*/ 179 h 724"/>
                <a:gd name="T36" fmla="*/ 221 w 803"/>
                <a:gd name="T37" fmla="*/ 0 h 724"/>
                <a:gd name="T38" fmla="*/ 540 w 803"/>
                <a:gd name="T39" fmla="*/ 0 h 724"/>
                <a:gd name="T40" fmla="*/ 589 w 803"/>
                <a:gd name="T41" fmla="*/ 2 h 724"/>
                <a:gd name="T42" fmla="*/ 633 w 803"/>
                <a:gd name="T43" fmla="*/ 8 h 724"/>
                <a:gd name="T44" fmla="*/ 670 w 803"/>
                <a:gd name="T45" fmla="*/ 18 h 724"/>
                <a:gd name="T46" fmla="*/ 702 w 803"/>
                <a:gd name="T47" fmla="*/ 33 h 724"/>
                <a:gd name="T48" fmla="*/ 729 w 803"/>
                <a:gd name="T49" fmla="*/ 49 h 724"/>
                <a:gd name="T50" fmla="*/ 750 w 803"/>
                <a:gd name="T51" fmla="*/ 70 h 724"/>
                <a:gd name="T52" fmla="*/ 768 w 803"/>
                <a:gd name="T53" fmla="*/ 93 h 724"/>
                <a:gd name="T54" fmla="*/ 781 w 803"/>
                <a:gd name="T55" fmla="*/ 120 h 724"/>
                <a:gd name="T56" fmla="*/ 791 w 803"/>
                <a:gd name="T57" fmla="*/ 149 h 724"/>
                <a:gd name="T58" fmla="*/ 798 w 803"/>
                <a:gd name="T59" fmla="*/ 180 h 724"/>
                <a:gd name="T60" fmla="*/ 803 w 803"/>
                <a:gd name="T61" fmla="*/ 213 h 724"/>
                <a:gd name="T62" fmla="*/ 803 w 803"/>
                <a:gd name="T63" fmla="*/ 247 h 724"/>
                <a:gd name="T64" fmla="*/ 803 w 803"/>
                <a:gd name="T65" fmla="*/ 333 h 724"/>
                <a:gd name="T66" fmla="*/ 803 w 803"/>
                <a:gd name="T67" fmla="*/ 361 h 724"/>
                <a:gd name="T68" fmla="*/ 798 w 803"/>
                <a:gd name="T69" fmla="*/ 392 h 724"/>
                <a:gd name="T70" fmla="*/ 791 w 803"/>
                <a:gd name="T71" fmla="*/ 421 h 724"/>
                <a:gd name="T72" fmla="*/ 781 w 803"/>
                <a:gd name="T73" fmla="*/ 449 h 724"/>
                <a:gd name="T74" fmla="*/ 768 w 803"/>
                <a:gd name="T75" fmla="*/ 475 h 724"/>
                <a:gd name="T76" fmla="*/ 750 w 803"/>
                <a:gd name="T77" fmla="*/ 500 h 724"/>
                <a:gd name="T78" fmla="*/ 729 w 803"/>
                <a:gd name="T79" fmla="*/ 521 h 724"/>
                <a:gd name="T80" fmla="*/ 704 w 803"/>
                <a:gd name="T81" fmla="*/ 539 h 724"/>
                <a:gd name="T82" fmla="*/ 673 w 803"/>
                <a:gd name="T83" fmla="*/ 552 h 724"/>
                <a:gd name="T84" fmla="*/ 638 w 803"/>
                <a:gd name="T85" fmla="*/ 560 h 724"/>
                <a:gd name="T86" fmla="*/ 597 w 803"/>
                <a:gd name="T87" fmla="*/ 564 h 724"/>
                <a:gd name="T88" fmla="*/ 221 w 803"/>
                <a:gd name="T89" fmla="*/ 564 h 724"/>
                <a:gd name="T90" fmla="*/ 221 w 803"/>
                <a:gd name="T91" fmla="*/ 724 h 724"/>
                <a:gd name="T92" fmla="*/ 221 w 803"/>
                <a:gd name="T93" fmla="*/ 724 h 724"/>
                <a:gd name="T94" fmla="*/ 0 w 803"/>
                <a:gd name="T95" fmla="*/ 361 h 724"/>
                <a:gd name="T96" fmla="*/ 221 w 803"/>
                <a:gd name="T97" fmla="*/ 0 h 7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803" h="724">
                  <a:moveTo>
                    <a:pt x="221" y="179"/>
                  </a:moveTo>
                  <a:lnTo>
                    <a:pt x="221" y="383"/>
                  </a:lnTo>
                  <a:lnTo>
                    <a:pt x="523" y="383"/>
                  </a:lnTo>
                  <a:lnTo>
                    <a:pt x="543" y="382"/>
                  </a:lnTo>
                  <a:lnTo>
                    <a:pt x="560" y="374"/>
                  </a:lnTo>
                  <a:lnTo>
                    <a:pt x="573" y="361"/>
                  </a:lnTo>
                  <a:lnTo>
                    <a:pt x="583" y="346"/>
                  </a:lnTo>
                  <a:lnTo>
                    <a:pt x="589" y="329"/>
                  </a:lnTo>
                  <a:lnTo>
                    <a:pt x="594" y="310"/>
                  </a:lnTo>
                  <a:lnTo>
                    <a:pt x="596" y="292"/>
                  </a:lnTo>
                  <a:lnTo>
                    <a:pt x="596" y="256"/>
                  </a:lnTo>
                  <a:lnTo>
                    <a:pt x="592" y="233"/>
                  </a:lnTo>
                  <a:lnTo>
                    <a:pt x="586" y="215"/>
                  </a:lnTo>
                  <a:lnTo>
                    <a:pt x="574" y="200"/>
                  </a:lnTo>
                  <a:lnTo>
                    <a:pt x="558" y="188"/>
                  </a:lnTo>
                  <a:lnTo>
                    <a:pt x="533" y="182"/>
                  </a:lnTo>
                  <a:lnTo>
                    <a:pt x="504" y="179"/>
                  </a:lnTo>
                  <a:lnTo>
                    <a:pt x="221" y="179"/>
                  </a:lnTo>
                  <a:close/>
                  <a:moveTo>
                    <a:pt x="221" y="0"/>
                  </a:moveTo>
                  <a:lnTo>
                    <a:pt x="540" y="0"/>
                  </a:lnTo>
                  <a:lnTo>
                    <a:pt x="589" y="2"/>
                  </a:lnTo>
                  <a:lnTo>
                    <a:pt x="633" y="8"/>
                  </a:lnTo>
                  <a:lnTo>
                    <a:pt x="670" y="18"/>
                  </a:lnTo>
                  <a:lnTo>
                    <a:pt x="702" y="33"/>
                  </a:lnTo>
                  <a:lnTo>
                    <a:pt x="729" y="49"/>
                  </a:lnTo>
                  <a:lnTo>
                    <a:pt x="750" y="70"/>
                  </a:lnTo>
                  <a:lnTo>
                    <a:pt x="768" y="93"/>
                  </a:lnTo>
                  <a:lnTo>
                    <a:pt x="781" y="120"/>
                  </a:lnTo>
                  <a:lnTo>
                    <a:pt x="791" y="149"/>
                  </a:lnTo>
                  <a:lnTo>
                    <a:pt x="798" y="180"/>
                  </a:lnTo>
                  <a:lnTo>
                    <a:pt x="803" y="213"/>
                  </a:lnTo>
                  <a:lnTo>
                    <a:pt x="803" y="247"/>
                  </a:lnTo>
                  <a:lnTo>
                    <a:pt x="803" y="333"/>
                  </a:lnTo>
                  <a:lnTo>
                    <a:pt x="803" y="361"/>
                  </a:lnTo>
                  <a:lnTo>
                    <a:pt x="798" y="392"/>
                  </a:lnTo>
                  <a:lnTo>
                    <a:pt x="791" y="421"/>
                  </a:lnTo>
                  <a:lnTo>
                    <a:pt x="781" y="449"/>
                  </a:lnTo>
                  <a:lnTo>
                    <a:pt x="768" y="475"/>
                  </a:lnTo>
                  <a:lnTo>
                    <a:pt x="750" y="500"/>
                  </a:lnTo>
                  <a:lnTo>
                    <a:pt x="729" y="521"/>
                  </a:lnTo>
                  <a:lnTo>
                    <a:pt x="704" y="539"/>
                  </a:lnTo>
                  <a:lnTo>
                    <a:pt x="673" y="552"/>
                  </a:lnTo>
                  <a:lnTo>
                    <a:pt x="638" y="560"/>
                  </a:lnTo>
                  <a:lnTo>
                    <a:pt x="597" y="564"/>
                  </a:lnTo>
                  <a:lnTo>
                    <a:pt x="221" y="564"/>
                  </a:lnTo>
                  <a:lnTo>
                    <a:pt x="221" y="724"/>
                  </a:lnTo>
                  <a:lnTo>
                    <a:pt x="221" y="724"/>
                  </a:lnTo>
                  <a:lnTo>
                    <a:pt x="0" y="361"/>
                  </a:lnTo>
                  <a:lnTo>
                    <a:pt x="221" y="0"/>
                  </a:lnTo>
                  <a:close/>
                </a:path>
              </a:pathLst>
            </a:custGeom>
            <a:solidFill>
              <a:srgbClr val="C7D22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10"/>
            <p:cNvSpPr>
              <a:spLocks/>
            </p:cNvSpPr>
            <p:nvPr/>
          </p:nvSpPr>
          <p:spPr bwMode="auto">
            <a:xfrm>
              <a:off x="271463" y="2852738"/>
              <a:ext cx="1306513" cy="1149350"/>
            </a:xfrm>
            <a:custGeom>
              <a:avLst/>
              <a:gdLst>
                <a:gd name="T0" fmla="*/ 0 w 823"/>
                <a:gd name="T1" fmla="*/ 0 h 724"/>
                <a:gd name="T2" fmla="*/ 223 w 823"/>
                <a:gd name="T3" fmla="*/ 0 h 724"/>
                <a:gd name="T4" fmla="*/ 601 w 823"/>
                <a:gd name="T5" fmla="*/ 438 h 724"/>
                <a:gd name="T6" fmla="*/ 601 w 823"/>
                <a:gd name="T7" fmla="*/ 0 h 724"/>
                <a:gd name="T8" fmla="*/ 601 w 823"/>
                <a:gd name="T9" fmla="*/ 0 h 724"/>
                <a:gd name="T10" fmla="*/ 823 w 823"/>
                <a:gd name="T11" fmla="*/ 361 h 724"/>
                <a:gd name="T12" fmla="*/ 601 w 823"/>
                <a:gd name="T13" fmla="*/ 724 h 724"/>
                <a:gd name="T14" fmla="*/ 223 w 823"/>
                <a:gd name="T15" fmla="*/ 287 h 724"/>
                <a:gd name="T16" fmla="*/ 223 w 823"/>
                <a:gd name="T17" fmla="*/ 724 h 724"/>
                <a:gd name="T18" fmla="*/ 0 w 823"/>
                <a:gd name="T19" fmla="*/ 724 h 724"/>
                <a:gd name="T20" fmla="*/ 0 w 823"/>
                <a:gd name="T21" fmla="*/ 0 h 7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23" h="724">
                  <a:moveTo>
                    <a:pt x="0" y="0"/>
                  </a:moveTo>
                  <a:lnTo>
                    <a:pt x="223" y="0"/>
                  </a:lnTo>
                  <a:lnTo>
                    <a:pt x="601" y="438"/>
                  </a:lnTo>
                  <a:lnTo>
                    <a:pt x="601" y="0"/>
                  </a:lnTo>
                  <a:lnTo>
                    <a:pt x="601" y="0"/>
                  </a:lnTo>
                  <a:lnTo>
                    <a:pt x="823" y="361"/>
                  </a:lnTo>
                  <a:lnTo>
                    <a:pt x="601" y="724"/>
                  </a:lnTo>
                  <a:lnTo>
                    <a:pt x="223" y="287"/>
                  </a:lnTo>
                  <a:lnTo>
                    <a:pt x="223" y="724"/>
                  </a:lnTo>
                  <a:lnTo>
                    <a:pt x="0" y="724"/>
                  </a:lnTo>
                  <a:lnTo>
                    <a:pt x="0" y="0"/>
                  </a:lnTo>
                  <a:close/>
                </a:path>
              </a:pathLst>
            </a:custGeom>
            <a:solidFill>
              <a:srgbClr val="FFAD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08355666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6_Title and Content Slide">
    <p:spTree>
      <p:nvGrpSpPr>
        <p:cNvPr id="1" name=""/>
        <p:cNvGrpSpPr/>
        <p:nvPr/>
      </p:nvGrpSpPr>
      <p:grpSpPr>
        <a:xfrm>
          <a:off x="0" y="0"/>
          <a:ext cx="0" cy="0"/>
          <a:chOff x="0" y="0"/>
          <a:chExt cx="0" cy="0"/>
        </a:xfrm>
      </p:grpSpPr>
      <p:sp>
        <p:nvSpPr>
          <p:cNvPr id="2" name="Rectangle 1"/>
          <p:cNvSpPr/>
          <p:nvPr userDrawn="1"/>
        </p:nvSpPr>
        <p:spPr>
          <a:xfrm>
            <a:off x="0" y="0"/>
            <a:ext cx="12192000" cy="6858000"/>
          </a:xfrm>
          <a:prstGeom prst="rect">
            <a:avLst/>
          </a:prstGeom>
          <a:solidFill>
            <a:srgbClr val="537F9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Rectangle 226"/>
          <p:cNvSpPr>
            <a:spLocks noGrp="1" noChangeArrowheads="1"/>
          </p:cNvSpPr>
          <p:nvPr>
            <p:ph type="title" hasCustomPrompt="1"/>
          </p:nvPr>
        </p:nvSpPr>
        <p:spPr bwMode="auto">
          <a:xfrm>
            <a:off x="1092202" y="1650999"/>
            <a:ext cx="10198098" cy="3340101"/>
          </a:xfrm>
          <a:prstGeom prst="rect">
            <a:avLst/>
          </a:prstGeom>
          <a:noFill/>
          <a:ln w="9525" algn="ctr">
            <a:noFill/>
            <a:miter lim="800000"/>
            <a:headEnd/>
            <a:tailEnd/>
          </a:ln>
          <a:effectLst/>
        </p:spPr>
        <p:txBody>
          <a:bodyPr vert="horz" wrap="square" lIns="91440" tIns="45720" rIns="91440" bIns="45720" numCol="1" anchor="ctr" anchorCtr="0" compatLnSpc="1">
            <a:prstTxWarp prst="textNoShape">
              <a:avLst/>
            </a:prstTxWarp>
          </a:bodyPr>
          <a:lstStyle>
            <a:lvl1pPr algn="ctr">
              <a:defRPr sz="7400" cap="all" baseline="0">
                <a:solidFill>
                  <a:schemeClr val="bg1"/>
                </a:solidFill>
              </a:defRPr>
            </a:lvl1pPr>
          </a:lstStyle>
          <a:p>
            <a:pPr lvl="0"/>
            <a:r>
              <a:rPr lang="en-US"/>
              <a:t>Click to edit master title style</a:t>
            </a:r>
          </a:p>
        </p:txBody>
      </p:sp>
      <p:sp>
        <p:nvSpPr>
          <p:cNvPr id="7" name="Rectangle 6"/>
          <p:cNvSpPr/>
          <p:nvPr userDrawn="1"/>
        </p:nvSpPr>
        <p:spPr>
          <a:xfrm>
            <a:off x="9423400" y="5836800"/>
            <a:ext cx="2768600" cy="854400"/>
          </a:xfrm>
          <a:prstGeom prst="rect">
            <a:avLst/>
          </a:prstGeom>
          <a:gradFill flip="none" rotWithShape="1">
            <a:gsLst>
              <a:gs pos="0">
                <a:schemeClr val="bg1"/>
              </a:gs>
              <a:gs pos="100000">
                <a:schemeClr val="bg2">
                  <a:shade val="67500"/>
                  <a:satMod val="115000"/>
                  <a:alpha val="0"/>
                </a:schemeClr>
              </a:gs>
              <a:gs pos="67000">
                <a:schemeClr val="bg2">
                  <a:shade val="100000"/>
                  <a:satMod val="11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8" name="Group 7"/>
          <p:cNvGrpSpPr/>
          <p:nvPr userDrawn="1"/>
        </p:nvGrpSpPr>
        <p:grpSpPr>
          <a:xfrm>
            <a:off x="10747576" y="6083300"/>
            <a:ext cx="1124512" cy="405048"/>
            <a:chOff x="271463" y="2852738"/>
            <a:chExt cx="3190876" cy="1149350"/>
          </a:xfrm>
        </p:grpSpPr>
        <p:sp>
          <p:nvSpPr>
            <p:cNvPr id="9" name="Freeform 6"/>
            <p:cNvSpPr>
              <a:spLocks/>
            </p:cNvSpPr>
            <p:nvPr/>
          </p:nvSpPr>
          <p:spPr bwMode="auto">
            <a:xfrm>
              <a:off x="1577976" y="2852738"/>
              <a:ext cx="609600" cy="1149350"/>
            </a:xfrm>
            <a:custGeom>
              <a:avLst/>
              <a:gdLst>
                <a:gd name="T0" fmla="*/ 0 w 384"/>
                <a:gd name="T1" fmla="*/ 0 h 724"/>
                <a:gd name="T2" fmla="*/ 41 w 384"/>
                <a:gd name="T3" fmla="*/ 0 h 724"/>
                <a:gd name="T4" fmla="*/ 192 w 384"/>
                <a:gd name="T5" fmla="*/ 241 h 724"/>
                <a:gd name="T6" fmla="*/ 341 w 384"/>
                <a:gd name="T7" fmla="*/ 0 h 724"/>
                <a:gd name="T8" fmla="*/ 382 w 384"/>
                <a:gd name="T9" fmla="*/ 0 h 724"/>
                <a:gd name="T10" fmla="*/ 382 w 384"/>
                <a:gd name="T11" fmla="*/ 723 h 724"/>
                <a:gd name="T12" fmla="*/ 384 w 384"/>
                <a:gd name="T13" fmla="*/ 724 h 724"/>
                <a:gd name="T14" fmla="*/ 341 w 384"/>
                <a:gd name="T15" fmla="*/ 724 h 724"/>
                <a:gd name="T16" fmla="*/ 192 w 384"/>
                <a:gd name="T17" fmla="*/ 483 h 724"/>
                <a:gd name="T18" fmla="*/ 41 w 384"/>
                <a:gd name="T19" fmla="*/ 724 h 724"/>
                <a:gd name="T20" fmla="*/ 0 w 384"/>
                <a:gd name="T21" fmla="*/ 724 h 724"/>
                <a:gd name="T22" fmla="*/ 0 w 384"/>
                <a:gd name="T23" fmla="*/ 0 h 7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84" h="724">
                  <a:moveTo>
                    <a:pt x="0" y="0"/>
                  </a:moveTo>
                  <a:lnTo>
                    <a:pt x="41" y="0"/>
                  </a:lnTo>
                  <a:lnTo>
                    <a:pt x="192" y="241"/>
                  </a:lnTo>
                  <a:lnTo>
                    <a:pt x="341" y="0"/>
                  </a:lnTo>
                  <a:lnTo>
                    <a:pt x="382" y="0"/>
                  </a:lnTo>
                  <a:lnTo>
                    <a:pt x="382" y="723"/>
                  </a:lnTo>
                  <a:lnTo>
                    <a:pt x="384" y="724"/>
                  </a:lnTo>
                  <a:lnTo>
                    <a:pt x="341" y="724"/>
                  </a:lnTo>
                  <a:lnTo>
                    <a:pt x="192" y="483"/>
                  </a:lnTo>
                  <a:lnTo>
                    <a:pt x="41" y="724"/>
                  </a:lnTo>
                  <a:lnTo>
                    <a:pt x="0" y="724"/>
                  </a:lnTo>
                  <a:lnTo>
                    <a:pt x="0" y="0"/>
                  </a:lnTo>
                  <a:close/>
                </a:path>
              </a:pathLst>
            </a:custGeom>
            <a:solidFill>
              <a:srgbClr val="7DB2DB"/>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7"/>
            <p:cNvSpPr>
              <a:spLocks/>
            </p:cNvSpPr>
            <p:nvPr/>
          </p:nvSpPr>
          <p:spPr bwMode="auto">
            <a:xfrm>
              <a:off x="1225551" y="2852738"/>
              <a:ext cx="352425" cy="1149350"/>
            </a:xfrm>
            <a:custGeom>
              <a:avLst/>
              <a:gdLst>
                <a:gd name="T0" fmla="*/ 0 w 222"/>
                <a:gd name="T1" fmla="*/ 0 h 724"/>
                <a:gd name="T2" fmla="*/ 222 w 222"/>
                <a:gd name="T3" fmla="*/ 0 h 724"/>
                <a:gd name="T4" fmla="*/ 222 w 222"/>
                <a:gd name="T5" fmla="*/ 724 h 724"/>
                <a:gd name="T6" fmla="*/ 0 w 222"/>
                <a:gd name="T7" fmla="*/ 724 h 724"/>
                <a:gd name="T8" fmla="*/ 222 w 222"/>
                <a:gd name="T9" fmla="*/ 361 h 724"/>
                <a:gd name="T10" fmla="*/ 0 w 222"/>
                <a:gd name="T11" fmla="*/ 0 h 724"/>
              </a:gdLst>
              <a:ahLst/>
              <a:cxnLst>
                <a:cxn ang="0">
                  <a:pos x="T0" y="T1"/>
                </a:cxn>
                <a:cxn ang="0">
                  <a:pos x="T2" y="T3"/>
                </a:cxn>
                <a:cxn ang="0">
                  <a:pos x="T4" y="T5"/>
                </a:cxn>
                <a:cxn ang="0">
                  <a:pos x="T6" y="T7"/>
                </a:cxn>
                <a:cxn ang="0">
                  <a:pos x="T8" y="T9"/>
                </a:cxn>
                <a:cxn ang="0">
                  <a:pos x="T10" y="T11"/>
                </a:cxn>
              </a:cxnLst>
              <a:rect l="0" t="0" r="r" b="b"/>
              <a:pathLst>
                <a:path w="222" h="724">
                  <a:moveTo>
                    <a:pt x="0" y="0"/>
                  </a:moveTo>
                  <a:lnTo>
                    <a:pt x="222" y="0"/>
                  </a:lnTo>
                  <a:lnTo>
                    <a:pt x="222" y="724"/>
                  </a:lnTo>
                  <a:lnTo>
                    <a:pt x="0" y="724"/>
                  </a:lnTo>
                  <a:lnTo>
                    <a:pt x="222" y="361"/>
                  </a:lnTo>
                  <a:lnTo>
                    <a:pt x="0" y="0"/>
                  </a:lnTo>
                  <a:close/>
                </a:path>
              </a:pathLst>
            </a:custGeom>
            <a:solidFill>
              <a:srgbClr val="958436"/>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8"/>
            <p:cNvSpPr>
              <a:spLocks/>
            </p:cNvSpPr>
            <p:nvPr/>
          </p:nvSpPr>
          <p:spPr bwMode="auto">
            <a:xfrm>
              <a:off x="2184401" y="2852738"/>
              <a:ext cx="354013" cy="1149350"/>
            </a:xfrm>
            <a:custGeom>
              <a:avLst/>
              <a:gdLst>
                <a:gd name="T0" fmla="*/ 0 w 223"/>
                <a:gd name="T1" fmla="*/ 0 h 724"/>
                <a:gd name="T2" fmla="*/ 223 w 223"/>
                <a:gd name="T3" fmla="*/ 0 h 724"/>
                <a:gd name="T4" fmla="*/ 2 w 223"/>
                <a:gd name="T5" fmla="*/ 361 h 724"/>
                <a:gd name="T6" fmla="*/ 223 w 223"/>
                <a:gd name="T7" fmla="*/ 724 h 724"/>
                <a:gd name="T8" fmla="*/ 2 w 223"/>
                <a:gd name="T9" fmla="*/ 724 h 724"/>
                <a:gd name="T10" fmla="*/ 0 w 223"/>
                <a:gd name="T11" fmla="*/ 723 h 724"/>
                <a:gd name="T12" fmla="*/ 0 w 223"/>
                <a:gd name="T13" fmla="*/ 0 h 724"/>
              </a:gdLst>
              <a:ahLst/>
              <a:cxnLst>
                <a:cxn ang="0">
                  <a:pos x="T0" y="T1"/>
                </a:cxn>
                <a:cxn ang="0">
                  <a:pos x="T2" y="T3"/>
                </a:cxn>
                <a:cxn ang="0">
                  <a:pos x="T4" y="T5"/>
                </a:cxn>
                <a:cxn ang="0">
                  <a:pos x="T6" y="T7"/>
                </a:cxn>
                <a:cxn ang="0">
                  <a:pos x="T8" y="T9"/>
                </a:cxn>
                <a:cxn ang="0">
                  <a:pos x="T10" y="T11"/>
                </a:cxn>
                <a:cxn ang="0">
                  <a:pos x="T12" y="T13"/>
                </a:cxn>
              </a:cxnLst>
              <a:rect l="0" t="0" r="r" b="b"/>
              <a:pathLst>
                <a:path w="223" h="724">
                  <a:moveTo>
                    <a:pt x="0" y="0"/>
                  </a:moveTo>
                  <a:lnTo>
                    <a:pt x="223" y="0"/>
                  </a:lnTo>
                  <a:lnTo>
                    <a:pt x="2" y="361"/>
                  </a:lnTo>
                  <a:lnTo>
                    <a:pt x="223" y="724"/>
                  </a:lnTo>
                  <a:lnTo>
                    <a:pt x="2" y="724"/>
                  </a:lnTo>
                  <a:lnTo>
                    <a:pt x="0" y="723"/>
                  </a:lnTo>
                  <a:lnTo>
                    <a:pt x="0" y="0"/>
                  </a:lnTo>
                  <a:close/>
                </a:path>
              </a:pathLst>
            </a:custGeom>
            <a:solidFill>
              <a:srgbClr val="73983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9"/>
            <p:cNvSpPr>
              <a:spLocks noEditPoints="1"/>
            </p:cNvSpPr>
            <p:nvPr/>
          </p:nvSpPr>
          <p:spPr bwMode="auto">
            <a:xfrm>
              <a:off x="2187576" y="2852738"/>
              <a:ext cx="1274763" cy="1149350"/>
            </a:xfrm>
            <a:custGeom>
              <a:avLst/>
              <a:gdLst>
                <a:gd name="T0" fmla="*/ 221 w 803"/>
                <a:gd name="T1" fmla="*/ 179 h 724"/>
                <a:gd name="T2" fmla="*/ 221 w 803"/>
                <a:gd name="T3" fmla="*/ 383 h 724"/>
                <a:gd name="T4" fmla="*/ 523 w 803"/>
                <a:gd name="T5" fmla="*/ 383 h 724"/>
                <a:gd name="T6" fmla="*/ 543 w 803"/>
                <a:gd name="T7" fmla="*/ 382 h 724"/>
                <a:gd name="T8" fmla="*/ 560 w 803"/>
                <a:gd name="T9" fmla="*/ 374 h 724"/>
                <a:gd name="T10" fmla="*/ 573 w 803"/>
                <a:gd name="T11" fmla="*/ 361 h 724"/>
                <a:gd name="T12" fmla="*/ 583 w 803"/>
                <a:gd name="T13" fmla="*/ 346 h 724"/>
                <a:gd name="T14" fmla="*/ 589 w 803"/>
                <a:gd name="T15" fmla="*/ 329 h 724"/>
                <a:gd name="T16" fmla="*/ 594 w 803"/>
                <a:gd name="T17" fmla="*/ 310 h 724"/>
                <a:gd name="T18" fmla="*/ 596 w 803"/>
                <a:gd name="T19" fmla="*/ 292 h 724"/>
                <a:gd name="T20" fmla="*/ 596 w 803"/>
                <a:gd name="T21" fmla="*/ 256 h 724"/>
                <a:gd name="T22" fmla="*/ 592 w 803"/>
                <a:gd name="T23" fmla="*/ 233 h 724"/>
                <a:gd name="T24" fmla="*/ 586 w 803"/>
                <a:gd name="T25" fmla="*/ 215 h 724"/>
                <a:gd name="T26" fmla="*/ 574 w 803"/>
                <a:gd name="T27" fmla="*/ 200 h 724"/>
                <a:gd name="T28" fmla="*/ 558 w 803"/>
                <a:gd name="T29" fmla="*/ 188 h 724"/>
                <a:gd name="T30" fmla="*/ 533 w 803"/>
                <a:gd name="T31" fmla="*/ 182 h 724"/>
                <a:gd name="T32" fmla="*/ 504 w 803"/>
                <a:gd name="T33" fmla="*/ 179 h 724"/>
                <a:gd name="T34" fmla="*/ 221 w 803"/>
                <a:gd name="T35" fmla="*/ 179 h 724"/>
                <a:gd name="T36" fmla="*/ 221 w 803"/>
                <a:gd name="T37" fmla="*/ 0 h 724"/>
                <a:gd name="T38" fmla="*/ 540 w 803"/>
                <a:gd name="T39" fmla="*/ 0 h 724"/>
                <a:gd name="T40" fmla="*/ 589 w 803"/>
                <a:gd name="T41" fmla="*/ 2 h 724"/>
                <a:gd name="T42" fmla="*/ 633 w 803"/>
                <a:gd name="T43" fmla="*/ 8 h 724"/>
                <a:gd name="T44" fmla="*/ 670 w 803"/>
                <a:gd name="T45" fmla="*/ 18 h 724"/>
                <a:gd name="T46" fmla="*/ 702 w 803"/>
                <a:gd name="T47" fmla="*/ 33 h 724"/>
                <a:gd name="T48" fmla="*/ 729 w 803"/>
                <a:gd name="T49" fmla="*/ 49 h 724"/>
                <a:gd name="T50" fmla="*/ 750 w 803"/>
                <a:gd name="T51" fmla="*/ 70 h 724"/>
                <a:gd name="T52" fmla="*/ 768 w 803"/>
                <a:gd name="T53" fmla="*/ 93 h 724"/>
                <a:gd name="T54" fmla="*/ 781 w 803"/>
                <a:gd name="T55" fmla="*/ 120 h 724"/>
                <a:gd name="T56" fmla="*/ 791 w 803"/>
                <a:gd name="T57" fmla="*/ 149 h 724"/>
                <a:gd name="T58" fmla="*/ 798 w 803"/>
                <a:gd name="T59" fmla="*/ 180 h 724"/>
                <a:gd name="T60" fmla="*/ 803 w 803"/>
                <a:gd name="T61" fmla="*/ 213 h 724"/>
                <a:gd name="T62" fmla="*/ 803 w 803"/>
                <a:gd name="T63" fmla="*/ 247 h 724"/>
                <a:gd name="T64" fmla="*/ 803 w 803"/>
                <a:gd name="T65" fmla="*/ 333 h 724"/>
                <a:gd name="T66" fmla="*/ 803 w 803"/>
                <a:gd name="T67" fmla="*/ 361 h 724"/>
                <a:gd name="T68" fmla="*/ 798 w 803"/>
                <a:gd name="T69" fmla="*/ 392 h 724"/>
                <a:gd name="T70" fmla="*/ 791 w 803"/>
                <a:gd name="T71" fmla="*/ 421 h 724"/>
                <a:gd name="T72" fmla="*/ 781 w 803"/>
                <a:gd name="T73" fmla="*/ 449 h 724"/>
                <a:gd name="T74" fmla="*/ 768 w 803"/>
                <a:gd name="T75" fmla="*/ 475 h 724"/>
                <a:gd name="T76" fmla="*/ 750 w 803"/>
                <a:gd name="T77" fmla="*/ 500 h 724"/>
                <a:gd name="T78" fmla="*/ 729 w 803"/>
                <a:gd name="T79" fmla="*/ 521 h 724"/>
                <a:gd name="T80" fmla="*/ 704 w 803"/>
                <a:gd name="T81" fmla="*/ 539 h 724"/>
                <a:gd name="T82" fmla="*/ 673 w 803"/>
                <a:gd name="T83" fmla="*/ 552 h 724"/>
                <a:gd name="T84" fmla="*/ 638 w 803"/>
                <a:gd name="T85" fmla="*/ 560 h 724"/>
                <a:gd name="T86" fmla="*/ 597 w 803"/>
                <a:gd name="T87" fmla="*/ 564 h 724"/>
                <a:gd name="T88" fmla="*/ 221 w 803"/>
                <a:gd name="T89" fmla="*/ 564 h 724"/>
                <a:gd name="T90" fmla="*/ 221 w 803"/>
                <a:gd name="T91" fmla="*/ 724 h 724"/>
                <a:gd name="T92" fmla="*/ 221 w 803"/>
                <a:gd name="T93" fmla="*/ 724 h 724"/>
                <a:gd name="T94" fmla="*/ 0 w 803"/>
                <a:gd name="T95" fmla="*/ 361 h 724"/>
                <a:gd name="T96" fmla="*/ 221 w 803"/>
                <a:gd name="T97" fmla="*/ 0 h 7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803" h="724">
                  <a:moveTo>
                    <a:pt x="221" y="179"/>
                  </a:moveTo>
                  <a:lnTo>
                    <a:pt x="221" y="383"/>
                  </a:lnTo>
                  <a:lnTo>
                    <a:pt x="523" y="383"/>
                  </a:lnTo>
                  <a:lnTo>
                    <a:pt x="543" y="382"/>
                  </a:lnTo>
                  <a:lnTo>
                    <a:pt x="560" y="374"/>
                  </a:lnTo>
                  <a:lnTo>
                    <a:pt x="573" y="361"/>
                  </a:lnTo>
                  <a:lnTo>
                    <a:pt x="583" y="346"/>
                  </a:lnTo>
                  <a:lnTo>
                    <a:pt x="589" y="329"/>
                  </a:lnTo>
                  <a:lnTo>
                    <a:pt x="594" y="310"/>
                  </a:lnTo>
                  <a:lnTo>
                    <a:pt x="596" y="292"/>
                  </a:lnTo>
                  <a:lnTo>
                    <a:pt x="596" y="256"/>
                  </a:lnTo>
                  <a:lnTo>
                    <a:pt x="592" y="233"/>
                  </a:lnTo>
                  <a:lnTo>
                    <a:pt x="586" y="215"/>
                  </a:lnTo>
                  <a:lnTo>
                    <a:pt x="574" y="200"/>
                  </a:lnTo>
                  <a:lnTo>
                    <a:pt x="558" y="188"/>
                  </a:lnTo>
                  <a:lnTo>
                    <a:pt x="533" y="182"/>
                  </a:lnTo>
                  <a:lnTo>
                    <a:pt x="504" y="179"/>
                  </a:lnTo>
                  <a:lnTo>
                    <a:pt x="221" y="179"/>
                  </a:lnTo>
                  <a:close/>
                  <a:moveTo>
                    <a:pt x="221" y="0"/>
                  </a:moveTo>
                  <a:lnTo>
                    <a:pt x="540" y="0"/>
                  </a:lnTo>
                  <a:lnTo>
                    <a:pt x="589" y="2"/>
                  </a:lnTo>
                  <a:lnTo>
                    <a:pt x="633" y="8"/>
                  </a:lnTo>
                  <a:lnTo>
                    <a:pt x="670" y="18"/>
                  </a:lnTo>
                  <a:lnTo>
                    <a:pt x="702" y="33"/>
                  </a:lnTo>
                  <a:lnTo>
                    <a:pt x="729" y="49"/>
                  </a:lnTo>
                  <a:lnTo>
                    <a:pt x="750" y="70"/>
                  </a:lnTo>
                  <a:lnTo>
                    <a:pt x="768" y="93"/>
                  </a:lnTo>
                  <a:lnTo>
                    <a:pt x="781" y="120"/>
                  </a:lnTo>
                  <a:lnTo>
                    <a:pt x="791" y="149"/>
                  </a:lnTo>
                  <a:lnTo>
                    <a:pt x="798" y="180"/>
                  </a:lnTo>
                  <a:lnTo>
                    <a:pt x="803" y="213"/>
                  </a:lnTo>
                  <a:lnTo>
                    <a:pt x="803" y="247"/>
                  </a:lnTo>
                  <a:lnTo>
                    <a:pt x="803" y="333"/>
                  </a:lnTo>
                  <a:lnTo>
                    <a:pt x="803" y="361"/>
                  </a:lnTo>
                  <a:lnTo>
                    <a:pt x="798" y="392"/>
                  </a:lnTo>
                  <a:lnTo>
                    <a:pt x="791" y="421"/>
                  </a:lnTo>
                  <a:lnTo>
                    <a:pt x="781" y="449"/>
                  </a:lnTo>
                  <a:lnTo>
                    <a:pt x="768" y="475"/>
                  </a:lnTo>
                  <a:lnTo>
                    <a:pt x="750" y="500"/>
                  </a:lnTo>
                  <a:lnTo>
                    <a:pt x="729" y="521"/>
                  </a:lnTo>
                  <a:lnTo>
                    <a:pt x="704" y="539"/>
                  </a:lnTo>
                  <a:lnTo>
                    <a:pt x="673" y="552"/>
                  </a:lnTo>
                  <a:lnTo>
                    <a:pt x="638" y="560"/>
                  </a:lnTo>
                  <a:lnTo>
                    <a:pt x="597" y="564"/>
                  </a:lnTo>
                  <a:lnTo>
                    <a:pt x="221" y="564"/>
                  </a:lnTo>
                  <a:lnTo>
                    <a:pt x="221" y="724"/>
                  </a:lnTo>
                  <a:lnTo>
                    <a:pt x="221" y="724"/>
                  </a:lnTo>
                  <a:lnTo>
                    <a:pt x="0" y="361"/>
                  </a:lnTo>
                  <a:lnTo>
                    <a:pt x="221" y="0"/>
                  </a:lnTo>
                  <a:close/>
                </a:path>
              </a:pathLst>
            </a:custGeom>
            <a:solidFill>
              <a:srgbClr val="C7D22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10"/>
            <p:cNvSpPr>
              <a:spLocks/>
            </p:cNvSpPr>
            <p:nvPr/>
          </p:nvSpPr>
          <p:spPr bwMode="auto">
            <a:xfrm>
              <a:off x="271463" y="2852738"/>
              <a:ext cx="1306513" cy="1149350"/>
            </a:xfrm>
            <a:custGeom>
              <a:avLst/>
              <a:gdLst>
                <a:gd name="T0" fmla="*/ 0 w 823"/>
                <a:gd name="T1" fmla="*/ 0 h 724"/>
                <a:gd name="T2" fmla="*/ 223 w 823"/>
                <a:gd name="T3" fmla="*/ 0 h 724"/>
                <a:gd name="T4" fmla="*/ 601 w 823"/>
                <a:gd name="T5" fmla="*/ 438 h 724"/>
                <a:gd name="T6" fmla="*/ 601 w 823"/>
                <a:gd name="T7" fmla="*/ 0 h 724"/>
                <a:gd name="T8" fmla="*/ 601 w 823"/>
                <a:gd name="T9" fmla="*/ 0 h 724"/>
                <a:gd name="T10" fmla="*/ 823 w 823"/>
                <a:gd name="T11" fmla="*/ 361 h 724"/>
                <a:gd name="T12" fmla="*/ 601 w 823"/>
                <a:gd name="T13" fmla="*/ 724 h 724"/>
                <a:gd name="T14" fmla="*/ 223 w 823"/>
                <a:gd name="T15" fmla="*/ 287 h 724"/>
                <a:gd name="T16" fmla="*/ 223 w 823"/>
                <a:gd name="T17" fmla="*/ 724 h 724"/>
                <a:gd name="T18" fmla="*/ 0 w 823"/>
                <a:gd name="T19" fmla="*/ 724 h 724"/>
                <a:gd name="T20" fmla="*/ 0 w 823"/>
                <a:gd name="T21" fmla="*/ 0 h 7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23" h="724">
                  <a:moveTo>
                    <a:pt x="0" y="0"/>
                  </a:moveTo>
                  <a:lnTo>
                    <a:pt x="223" y="0"/>
                  </a:lnTo>
                  <a:lnTo>
                    <a:pt x="601" y="438"/>
                  </a:lnTo>
                  <a:lnTo>
                    <a:pt x="601" y="0"/>
                  </a:lnTo>
                  <a:lnTo>
                    <a:pt x="601" y="0"/>
                  </a:lnTo>
                  <a:lnTo>
                    <a:pt x="823" y="361"/>
                  </a:lnTo>
                  <a:lnTo>
                    <a:pt x="601" y="724"/>
                  </a:lnTo>
                  <a:lnTo>
                    <a:pt x="223" y="287"/>
                  </a:lnTo>
                  <a:lnTo>
                    <a:pt x="223" y="724"/>
                  </a:lnTo>
                  <a:lnTo>
                    <a:pt x="0" y="724"/>
                  </a:lnTo>
                  <a:lnTo>
                    <a:pt x="0" y="0"/>
                  </a:lnTo>
                  <a:close/>
                </a:path>
              </a:pathLst>
            </a:custGeom>
            <a:solidFill>
              <a:srgbClr val="FFAD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541038077"/>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7_Title and Content Slide">
    <p:spTree>
      <p:nvGrpSpPr>
        <p:cNvPr id="1" name=""/>
        <p:cNvGrpSpPr/>
        <p:nvPr/>
      </p:nvGrpSpPr>
      <p:grpSpPr>
        <a:xfrm>
          <a:off x="0" y="0"/>
          <a:ext cx="0" cy="0"/>
          <a:chOff x="0" y="0"/>
          <a:chExt cx="0" cy="0"/>
        </a:xfrm>
      </p:grpSpPr>
      <p:sp>
        <p:nvSpPr>
          <p:cNvPr id="2" name="Rectangle 1"/>
          <p:cNvSpPr/>
          <p:nvPr userDrawn="1"/>
        </p:nvSpPr>
        <p:spPr>
          <a:xfrm>
            <a:off x="0" y="0"/>
            <a:ext cx="12192000" cy="6858000"/>
          </a:xfrm>
          <a:prstGeom prst="rect">
            <a:avLst/>
          </a:prstGeom>
          <a:solidFill>
            <a:srgbClr val="54933E"/>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Rectangle 226"/>
          <p:cNvSpPr>
            <a:spLocks noGrp="1" noChangeArrowheads="1"/>
          </p:cNvSpPr>
          <p:nvPr>
            <p:ph type="title" hasCustomPrompt="1"/>
          </p:nvPr>
        </p:nvSpPr>
        <p:spPr bwMode="auto">
          <a:xfrm>
            <a:off x="1092202" y="1650999"/>
            <a:ext cx="10198098" cy="3340101"/>
          </a:xfrm>
          <a:prstGeom prst="rect">
            <a:avLst/>
          </a:prstGeom>
          <a:noFill/>
          <a:ln w="9525" algn="ctr">
            <a:noFill/>
            <a:miter lim="800000"/>
            <a:headEnd/>
            <a:tailEnd/>
          </a:ln>
          <a:effectLst/>
        </p:spPr>
        <p:txBody>
          <a:bodyPr vert="horz" wrap="square" lIns="91440" tIns="45720" rIns="91440" bIns="45720" numCol="1" anchor="ctr" anchorCtr="0" compatLnSpc="1">
            <a:prstTxWarp prst="textNoShape">
              <a:avLst/>
            </a:prstTxWarp>
          </a:bodyPr>
          <a:lstStyle>
            <a:lvl1pPr algn="ctr">
              <a:defRPr sz="7400" cap="all" baseline="0">
                <a:solidFill>
                  <a:schemeClr val="bg1"/>
                </a:solidFill>
              </a:defRPr>
            </a:lvl1pPr>
          </a:lstStyle>
          <a:p>
            <a:pPr lvl="0"/>
            <a:r>
              <a:rPr lang="en-US"/>
              <a:t>Click to edit master title style</a:t>
            </a:r>
          </a:p>
        </p:txBody>
      </p:sp>
      <p:sp>
        <p:nvSpPr>
          <p:cNvPr id="7" name="Rectangle 6"/>
          <p:cNvSpPr/>
          <p:nvPr userDrawn="1"/>
        </p:nvSpPr>
        <p:spPr>
          <a:xfrm>
            <a:off x="9423400" y="5836800"/>
            <a:ext cx="2768600" cy="854400"/>
          </a:xfrm>
          <a:prstGeom prst="rect">
            <a:avLst/>
          </a:prstGeom>
          <a:gradFill flip="none" rotWithShape="1">
            <a:gsLst>
              <a:gs pos="0">
                <a:schemeClr val="bg1"/>
              </a:gs>
              <a:gs pos="100000">
                <a:schemeClr val="bg2">
                  <a:shade val="67500"/>
                  <a:satMod val="115000"/>
                  <a:alpha val="0"/>
                </a:schemeClr>
              </a:gs>
              <a:gs pos="67000">
                <a:schemeClr val="bg2">
                  <a:shade val="100000"/>
                  <a:satMod val="11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8" name="Group 7"/>
          <p:cNvGrpSpPr/>
          <p:nvPr userDrawn="1"/>
        </p:nvGrpSpPr>
        <p:grpSpPr>
          <a:xfrm>
            <a:off x="10747576" y="6083300"/>
            <a:ext cx="1124512" cy="405048"/>
            <a:chOff x="271463" y="2852738"/>
            <a:chExt cx="3190876" cy="1149350"/>
          </a:xfrm>
        </p:grpSpPr>
        <p:sp>
          <p:nvSpPr>
            <p:cNvPr id="9" name="Freeform 6"/>
            <p:cNvSpPr>
              <a:spLocks/>
            </p:cNvSpPr>
            <p:nvPr/>
          </p:nvSpPr>
          <p:spPr bwMode="auto">
            <a:xfrm>
              <a:off x="1577976" y="2852738"/>
              <a:ext cx="609600" cy="1149350"/>
            </a:xfrm>
            <a:custGeom>
              <a:avLst/>
              <a:gdLst>
                <a:gd name="T0" fmla="*/ 0 w 384"/>
                <a:gd name="T1" fmla="*/ 0 h 724"/>
                <a:gd name="T2" fmla="*/ 41 w 384"/>
                <a:gd name="T3" fmla="*/ 0 h 724"/>
                <a:gd name="T4" fmla="*/ 192 w 384"/>
                <a:gd name="T5" fmla="*/ 241 h 724"/>
                <a:gd name="T6" fmla="*/ 341 w 384"/>
                <a:gd name="T7" fmla="*/ 0 h 724"/>
                <a:gd name="T8" fmla="*/ 382 w 384"/>
                <a:gd name="T9" fmla="*/ 0 h 724"/>
                <a:gd name="T10" fmla="*/ 382 w 384"/>
                <a:gd name="T11" fmla="*/ 723 h 724"/>
                <a:gd name="T12" fmla="*/ 384 w 384"/>
                <a:gd name="T13" fmla="*/ 724 h 724"/>
                <a:gd name="T14" fmla="*/ 341 w 384"/>
                <a:gd name="T15" fmla="*/ 724 h 724"/>
                <a:gd name="T16" fmla="*/ 192 w 384"/>
                <a:gd name="T17" fmla="*/ 483 h 724"/>
                <a:gd name="T18" fmla="*/ 41 w 384"/>
                <a:gd name="T19" fmla="*/ 724 h 724"/>
                <a:gd name="T20" fmla="*/ 0 w 384"/>
                <a:gd name="T21" fmla="*/ 724 h 724"/>
                <a:gd name="T22" fmla="*/ 0 w 384"/>
                <a:gd name="T23" fmla="*/ 0 h 7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84" h="724">
                  <a:moveTo>
                    <a:pt x="0" y="0"/>
                  </a:moveTo>
                  <a:lnTo>
                    <a:pt x="41" y="0"/>
                  </a:lnTo>
                  <a:lnTo>
                    <a:pt x="192" y="241"/>
                  </a:lnTo>
                  <a:lnTo>
                    <a:pt x="341" y="0"/>
                  </a:lnTo>
                  <a:lnTo>
                    <a:pt x="382" y="0"/>
                  </a:lnTo>
                  <a:lnTo>
                    <a:pt x="382" y="723"/>
                  </a:lnTo>
                  <a:lnTo>
                    <a:pt x="384" y="724"/>
                  </a:lnTo>
                  <a:lnTo>
                    <a:pt x="341" y="724"/>
                  </a:lnTo>
                  <a:lnTo>
                    <a:pt x="192" y="483"/>
                  </a:lnTo>
                  <a:lnTo>
                    <a:pt x="41" y="724"/>
                  </a:lnTo>
                  <a:lnTo>
                    <a:pt x="0" y="724"/>
                  </a:lnTo>
                  <a:lnTo>
                    <a:pt x="0" y="0"/>
                  </a:lnTo>
                  <a:close/>
                </a:path>
              </a:pathLst>
            </a:custGeom>
            <a:solidFill>
              <a:srgbClr val="7DB2DB"/>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7"/>
            <p:cNvSpPr>
              <a:spLocks/>
            </p:cNvSpPr>
            <p:nvPr/>
          </p:nvSpPr>
          <p:spPr bwMode="auto">
            <a:xfrm>
              <a:off x="1225551" y="2852738"/>
              <a:ext cx="352425" cy="1149350"/>
            </a:xfrm>
            <a:custGeom>
              <a:avLst/>
              <a:gdLst>
                <a:gd name="T0" fmla="*/ 0 w 222"/>
                <a:gd name="T1" fmla="*/ 0 h 724"/>
                <a:gd name="T2" fmla="*/ 222 w 222"/>
                <a:gd name="T3" fmla="*/ 0 h 724"/>
                <a:gd name="T4" fmla="*/ 222 w 222"/>
                <a:gd name="T5" fmla="*/ 724 h 724"/>
                <a:gd name="T6" fmla="*/ 0 w 222"/>
                <a:gd name="T7" fmla="*/ 724 h 724"/>
                <a:gd name="T8" fmla="*/ 222 w 222"/>
                <a:gd name="T9" fmla="*/ 361 h 724"/>
                <a:gd name="T10" fmla="*/ 0 w 222"/>
                <a:gd name="T11" fmla="*/ 0 h 724"/>
              </a:gdLst>
              <a:ahLst/>
              <a:cxnLst>
                <a:cxn ang="0">
                  <a:pos x="T0" y="T1"/>
                </a:cxn>
                <a:cxn ang="0">
                  <a:pos x="T2" y="T3"/>
                </a:cxn>
                <a:cxn ang="0">
                  <a:pos x="T4" y="T5"/>
                </a:cxn>
                <a:cxn ang="0">
                  <a:pos x="T6" y="T7"/>
                </a:cxn>
                <a:cxn ang="0">
                  <a:pos x="T8" y="T9"/>
                </a:cxn>
                <a:cxn ang="0">
                  <a:pos x="T10" y="T11"/>
                </a:cxn>
              </a:cxnLst>
              <a:rect l="0" t="0" r="r" b="b"/>
              <a:pathLst>
                <a:path w="222" h="724">
                  <a:moveTo>
                    <a:pt x="0" y="0"/>
                  </a:moveTo>
                  <a:lnTo>
                    <a:pt x="222" y="0"/>
                  </a:lnTo>
                  <a:lnTo>
                    <a:pt x="222" y="724"/>
                  </a:lnTo>
                  <a:lnTo>
                    <a:pt x="0" y="724"/>
                  </a:lnTo>
                  <a:lnTo>
                    <a:pt x="222" y="361"/>
                  </a:lnTo>
                  <a:lnTo>
                    <a:pt x="0" y="0"/>
                  </a:lnTo>
                  <a:close/>
                </a:path>
              </a:pathLst>
            </a:custGeom>
            <a:solidFill>
              <a:srgbClr val="958436"/>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8"/>
            <p:cNvSpPr>
              <a:spLocks/>
            </p:cNvSpPr>
            <p:nvPr/>
          </p:nvSpPr>
          <p:spPr bwMode="auto">
            <a:xfrm>
              <a:off x="2184401" y="2852738"/>
              <a:ext cx="354013" cy="1149350"/>
            </a:xfrm>
            <a:custGeom>
              <a:avLst/>
              <a:gdLst>
                <a:gd name="T0" fmla="*/ 0 w 223"/>
                <a:gd name="T1" fmla="*/ 0 h 724"/>
                <a:gd name="T2" fmla="*/ 223 w 223"/>
                <a:gd name="T3" fmla="*/ 0 h 724"/>
                <a:gd name="T4" fmla="*/ 2 w 223"/>
                <a:gd name="T5" fmla="*/ 361 h 724"/>
                <a:gd name="T6" fmla="*/ 223 w 223"/>
                <a:gd name="T7" fmla="*/ 724 h 724"/>
                <a:gd name="T8" fmla="*/ 2 w 223"/>
                <a:gd name="T9" fmla="*/ 724 h 724"/>
                <a:gd name="T10" fmla="*/ 0 w 223"/>
                <a:gd name="T11" fmla="*/ 723 h 724"/>
                <a:gd name="T12" fmla="*/ 0 w 223"/>
                <a:gd name="T13" fmla="*/ 0 h 724"/>
              </a:gdLst>
              <a:ahLst/>
              <a:cxnLst>
                <a:cxn ang="0">
                  <a:pos x="T0" y="T1"/>
                </a:cxn>
                <a:cxn ang="0">
                  <a:pos x="T2" y="T3"/>
                </a:cxn>
                <a:cxn ang="0">
                  <a:pos x="T4" y="T5"/>
                </a:cxn>
                <a:cxn ang="0">
                  <a:pos x="T6" y="T7"/>
                </a:cxn>
                <a:cxn ang="0">
                  <a:pos x="T8" y="T9"/>
                </a:cxn>
                <a:cxn ang="0">
                  <a:pos x="T10" y="T11"/>
                </a:cxn>
                <a:cxn ang="0">
                  <a:pos x="T12" y="T13"/>
                </a:cxn>
              </a:cxnLst>
              <a:rect l="0" t="0" r="r" b="b"/>
              <a:pathLst>
                <a:path w="223" h="724">
                  <a:moveTo>
                    <a:pt x="0" y="0"/>
                  </a:moveTo>
                  <a:lnTo>
                    <a:pt x="223" y="0"/>
                  </a:lnTo>
                  <a:lnTo>
                    <a:pt x="2" y="361"/>
                  </a:lnTo>
                  <a:lnTo>
                    <a:pt x="223" y="724"/>
                  </a:lnTo>
                  <a:lnTo>
                    <a:pt x="2" y="724"/>
                  </a:lnTo>
                  <a:lnTo>
                    <a:pt x="0" y="723"/>
                  </a:lnTo>
                  <a:lnTo>
                    <a:pt x="0" y="0"/>
                  </a:lnTo>
                  <a:close/>
                </a:path>
              </a:pathLst>
            </a:custGeom>
            <a:solidFill>
              <a:srgbClr val="73983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9"/>
            <p:cNvSpPr>
              <a:spLocks noEditPoints="1"/>
            </p:cNvSpPr>
            <p:nvPr/>
          </p:nvSpPr>
          <p:spPr bwMode="auto">
            <a:xfrm>
              <a:off x="2187576" y="2852738"/>
              <a:ext cx="1274763" cy="1149350"/>
            </a:xfrm>
            <a:custGeom>
              <a:avLst/>
              <a:gdLst>
                <a:gd name="T0" fmla="*/ 221 w 803"/>
                <a:gd name="T1" fmla="*/ 179 h 724"/>
                <a:gd name="T2" fmla="*/ 221 w 803"/>
                <a:gd name="T3" fmla="*/ 383 h 724"/>
                <a:gd name="T4" fmla="*/ 523 w 803"/>
                <a:gd name="T5" fmla="*/ 383 h 724"/>
                <a:gd name="T6" fmla="*/ 543 w 803"/>
                <a:gd name="T7" fmla="*/ 382 h 724"/>
                <a:gd name="T8" fmla="*/ 560 w 803"/>
                <a:gd name="T9" fmla="*/ 374 h 724"/>
                <a:gd name="T10" fmla="*/ 573 w 803"/>
                <a:gd name="T11" fmla="*/ 361 h 724"/>
                <a:gd name="T12" fmla="*/ 583 w 803"/>
                <a:gd name="T13" fmla="*/ 346 h 724"/>
                <a:gd name="T14" fmla="*/ 589 w 803"/>
                <a:gd name="T15" fmla="*/ 329 h 724"/>
                <a:gd name="T16" fmla="*/ 594 w 803"/>
                <a:gd name="T17" fmla="*/ 310 h 724"/>
                <a:gd name="T18" fmla="*/ 596 w 803"/>
                <a:gd name="T19" fmla="*/ 292 h 724"/>
                <a:gd name="T20" fmla="*/ 596 w 803"/>
                <a:gd name="T21" fmla="*/ 256 h 724"/>
                <a:gd name="T22" fmla="*/ 592 w 803"/>
                <a:gd name="T23" fmla="*/ 233 h 724"/>
                <a:gd name="T24" fmla="*/ 586 w 803"/>
                <a:gd name="T25" fmla="*/ 215 h 724"/>
                <a:gd name="T26" fmla="*/ 574 w 803"/>
                <a:gd name="T27" fmla="*/ 200 h 724"/>
                <a:gd name="T28" fmla="*/ 558 w 803"/>
                <a:gd name="T29" fmla="*/ 188 h 724"/>
                <a:gd name="T30" fmla="*/ 533 w 803"/>
                <a:gd name="T31" fmla="*/ 182 h 724"/>
                <a:gd name="T32" fmla="*/ 504 w 803"/>
                <a:gd name="T33" fmla="*/ 179 h 724"/>
                <a:gd name="T34" fmla="*/ 221 w 803"/>
                <a:gd name="T35" fmla="*/ 179 h 724"/>
                <a:gd name="T36" fmla="*/ 221 w 803"/>
                <a:gd name="T37" fmla="*/ 0 h 724"/>
                <a:gd name="T38" fmla="*/ 540 w 803"/>
                <a:gd name="T39" fmla="*/ 0 h 724"/>
                <a:gd name="T40" fmla="*/ 589 w 803"/>
                <a:gd name="T41" fmla="*/ 2 h 724"/>
                <a:gd name="T42" fmla="*/ 633 w 803"/>
                <a:gd name="T43" fmla="*/ 8 h 724"/>
                <a:gd name="T44" fmla="*/ 670 w 803"/>
                <a:gd name="T45" fmla="*/ 18 h 724"/>
                <a:gd name="T46" fmla="*/ 702 w 803"/>
                <a:gd name="T47" fmla="*/ 33 h 724"/>
                <a:gd name="T48" fmla="*/ 729 w 803"/>
                <a:gd name="T49" fmla="*/ 49 h 724"/>
                <a:gd name="T50" fmla="*/ 750 w 803"/>
                <a:gd name="T51" fmla="*/ 70 h 724"/>
                <a:gd name="T52" fmla="*/ 768 w 803"/>
                <a:gd name="T53" fmla="*/ 93 h 724"/>
                <a:gd name="T54" fmla="*/ 781 w 803"/>
                <a:gd name="T55" fmla="*/ 120 h 724"/>
                <a:gd name="T56" fmla="*/ 791 w 803"/>
                <a:gd name="T57" fmla="*/ 149 h 724"/>
                <a:gd name="T58" fmla="*/ 798 w 803"/>
                <a:gd name="T59" fmla="*/ 180 h 724"/>
                <a:gd name="T60" fmla="*/ 803 w 803"/>
                <a:gd name="T61" fmla="*/ 213 h 724"/>
                <a:gd name="T62" fmla="*/ 803 w 803"/>
                <a:gd name="T63" fmla="*/ 247 h 724"/>
                <a:gd name="T64" fmla="*/ 803 w 803"/>
                <a:gd name="T65" fmla="*/ 333 h 724"/>
                <a:gd name="T66" fmla="*/ 803 w 803"/>
                <a:gd name="T67" fmla="*/ 361 h 724"/>
                <a:gd name="T68" fmla="*/ 798 w 803"/>
                <a:gd name="T69" fmla="*/ 392 h 724"/>
                <a:gd name="T70" fmla="*/ 791 w 803"/>
                <a:gd name="T71" fmla="*/ 421 h 724"/>
                <a:gd name="T72" fmla="*/ 781 w 803"/>
                <a:gd name="T73" fmla="*/ 449 h 724"/>
                <a:gd name="T74" fmla="*/ 768 w 803"/>
                <a:gd name="T75" fmla="*/ 475 h 724"/>
                <a:gd name="T76" fmla="*/ 750 w 803"/>
                <a:gd name="T77" fmla="*/ 500 h 724"/>
                <a:gd name="T78" fmla="*/ 729 w 803"/>
                <a:gd name="T79" fmla="*/ 521 h 724"/>
                <a:gd name="T80" fmla="*/ 704 w 803"/>
                <a:gd name="T81" fmla="*/ 539 h 724"/>
                <a:gd name="T82" fmla="*/ 673 w 803"/>
                <a:gd name="T83" fmla="*/ 552 h 724"/>
                <a:gd name="T84" fmla="*/ 638 w 803"/>
                <a:gd name="T85" fmla="*/ 560 h 724"/>
                <a:gd name="T86" fmla="*/ 597 w 803"/>
                <a:gd name="T87" fmla="*/ 564 h 724"/>
                <a:gd name="T88" fmla="*/ 221 w 803"/>
                <a:gd name="T89" fmla="*/ 564 h 724"/>
                <a:gd name="T90" fmla="*/ 221 w 803"/>
                <a:gd name="T91" fmla="*/ 724 h 724"/>
                <a:gd name="T92" fmla="*/ 221 w 803"/>
                <a:gd name="T93" fmla="*/ 724 h 724"/>
                <a:gd name="T94" fmla="*/ 0 w 803"/>
                <a:gd name="T95" fmla="*/ 361 h 724"/>
                <a:gd name="T96" fmla="*/ 221 w 803"/>
                <a:gd name="T97" fmla="*/ 0 h 7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803" h="724">
                  <a:moveTo>
                    <a:pt x="221" y="179"/>
                  </a:moveTo>
                  <a:lnTo>
                    <a:pt x="221" y="383"/>
                  </a:lnTo>
                  <a:lnTo>
                    <a:pt x="523" y="383"/>
                  </a:lnTo>
                  <a:lnTo>
                    <a:pt x="543" y="382"/>
                  </a:lnTo>
                  <a:lnTo>
                    <a:pt x="560" y="374"/>
                  </a:lnTo>
                  <a:lnTo>
                    <a:pt x="573" y="361"/>
                  </a:lnTo>
                  <a:lnTo>
                    <a:pt x="583" y="346"/>
                  </a:lnTo>
                  <a:lnTo>
                    <a:pt x="589" y="329"/>
                  </a:lnTo>
                  <a:lnTo>
                    <a:pt x="594" y="310"/>
                  </a:lnTo>
                  <a:lnTo>
                    <a:pt x="596" y="292"/>
                  </a:lnTo>
                  <a:lnTo>
                    <a:pt x="596" y="256"/>
                  </a:lnTo>
                  <a:lnTo>
                    <a:pt x="592" y="233"/>
                  </a:lnTo>
                  <a:lnTo>
                    <a:pt x="586" y="215"/>
                  </a:lnTo>
                  <a:lnTo>
                    <a:pt x="574" y="200"/>
                  </a:lnTo>
                  <a:lnTo>
                    <a:pt x="558" y="188"/>
                  </a:lnTo>
                  <a:lnTo>
                    <a:pt x="533" y="182"/>
                  </a:lnTo>
                  <a:lnTo>
                    <a:pt x="504" y="179"/>
                  </a:lnTo>
                  <a:lnTo>
                    <a:pt x="221" y="179"/>
                  </a:lnTo>
                  <a:close/>
                  <a:moveTo>
                    <a:pt x="221" y="0"/>
                  </a:moveTo>
                  <a:lnTo>
                    <a:pt x="540" y="0"/>
                  </a:lnTo>
                  <a:lnTo>
                    <a:pt x="589" y="2"/>
                  </a:lnTo>
                  <a:lnTo>
                    <a:pt x="633" y="8"/>
                  </a:lnTo>
                  <a:lnTo>
                    <a:pt x="670" y="18"/>
                  </a:lnTo>
                  <a:lnTo>
                    <a:pt x="702" y="33"/>
                  </a:lnTo>
                  <a:lnTo>
                    <a:pt x="729" y="49"/>
                  </a:lnTo>
                  <a:lnTo>
                    <a:pt x="750" y="70"/>
                  </a:lnTo>
                  <a:lnTo>
                    <a:pt x="768" y="93"/>
                  </a:lnTo>
                  <a:lnTo>
                    <a:pt x="781" y="120"/>
                  </a:lnTo>
                  <a:lnTo>
                    <a:pt x="791" y="149"/>
                  </a:lnTo>
                  <a:lnTo>
                    <a:pt x="798" y="180"/>
                  </a:lnTo>
                  <a:lnTo>
                    <a:pt x="803" y="213"/>
                  </a:lnTo>
                  <a:lnTo>
                    <a:pt x="803" y="247"/>
                  </a:lnTo>
                  <a:lnTo>
                    <a:pt x="803" y="333"/>
                  </a:lnTo>
                  <a:lnTo>
                    <a:pt x="803" y="361"/>
                  </a:lnTo>
                  <a:lnTo>
                    <a:pt x="798" y="392"/>
                  </a:lnTo>
                  <a:lnTo>
                    <a:pt x="791" y="421"/>
                  </a:lnTo>
                  <a:lnTo>
                    <a:pt x="781" y="449"/>
                  </a:lnTo>
                  <a:lnTo>
                    <a:pt x="768" y="475"/>
                  </a:lnTo>
                  <a:lnTo>
                    <a:pt x="750" y="500"/>
                  </a:lnTo>
                  <a:lnTo>
                    <a:pt x="729" y="521"/>
                  </a:lnTo>
                  <a:lnTo>
                    <a:pt x="704" y="539"/>
                  </a:lnTo>
                  <a:lnTo>
                    <a:pt x="673" y="552"/>
                  </a:lnTo>
                  <a:lnTo>
                    <a:pt x="638" y="560"/>
                  </a:lnTo>
                  <a:lnTo>
                    <a:pt x="597" y="564"/>
                  </a:lnTo>
                  <a:lnTo>
                    <a:pt x="221" y="564"/>
                  </a:lnTo>
                  <a:lnTo>
                    <a:pt x="221" y="724"/>
                  </a:lnTo>
                  <a:lnTo>
                    <a:pt x="221" y="724"/>
                  </a:lnTo>
                  <a:lnTo>
                    <a:pt x="0" y="361"/>
                  </a:lnTo>
                  <a:lnTo>
                    <a:pt x="221" y="0"/>
                  </a:lnTo>
                  <a:close/>
                </a:path>
              </a:pathLst>
            </a:custGeom>
            <a:solidFill>
              <a:srgbClr val="C7D22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10"/>
            <p:cNvSpPr>
              <a:spLocks/>
            </p:cNvSpPr>
            <p:nvPr/>
          </p:nvSpPr>
          <p:spPr bwMode="auto">
            <a:xfrm>
              <a:off x="271463" y="2852738"/>
              <a:ext cx="1306513" cy="1149350"/>
            </a:xfrm>
            <a:custGeom>
              <a:avLst/>
              <a:gdLst>
                <a:gd name="T0" fmla="*/ 0 w 823"/>
                <a:gd name="T1" fmla="*/ 0 h 724"/>
                <a:gd name="T2" fmla="*/ 223 w 823"/>
                <a:gd name="T3" fmla="*/ 0 h 724"/>
                <a:gd name="T4" fmla="*/ 601 w 823"/>
                <a:gd name="T5" fmla="*/ 438 h 724"/>
                <a:gd name="T6" fmla="*/ 601 w 823"/>
                <a:gd name="T7" fmla="*/ 0 h 724"/>
                <a:gd name="T8" fmla="*/ 601 w 823"/>
                <a:gd name="T9" fmla="*/ 0 h 724"/>
                <a:gd name="T10" fmla="*/ 823 w 823"/>
                <a:gd name="T11" fmla="*/ 361 h 724"/>
                <a:gd name="T12" fmla="*/ 601 w 823"/>
                <a:gd name="T13" fmla="*/ 724 h 724"/>
                <a:gd name="T14" fmla="*/ 223 w 823"/>
                <a:gd name="T15" fmla="*/ 287 h 724"/>
                <a:gd name="T16" fmla="*/ 223 w 823"/>
                <a:gd name="T17" fmla="*/ 724 h 724"/>
                <a:gd name="T18" fmla="*/ 0 w 823"/>
                <a:gd name="T19" fmla="*/ 724 h 724"/>
                <a:gd name="T20" fmla="*/ 0 w 823"/>
                <a:gd name="T21" fmla="*/ 0 h 7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23" h="724">
                  <a:moveTo>
                    <a:pt x="0" y="0"/>
                  </a:moveTo>
                  <a:lnTo>
                    <a:pt x="223" y="0"/>
                  </a:lnTo>
                  <a:lnTo>
                    <a:pt x="601" y="438"/>
                  </a:lnTo>
                  <a:lnTo>
                    <a:pt x="601" y="0"/>
                  </a:lnTo>
                  <a:lnTo>
                    <a:pt x="601" y="0"/>
                  </a:lnTo>
                  <a:lnTo>
                    <a:pt x="823" y="361"/>
                  </a:lnTo>
                  <a:lnTo>
                    <a:pt x="601" y="724"/>
                  </a:lnTo>
                  <a:lnTo>
                    <a:pt x="223" y="287"/>
                  </a:lnTo>
                  <a:lnTo>
                    <a:pt x="223" y="724"/>
                  </a:lnTo>
                  <a:lnTo>
                    <a:pt x="0" y="724"/>
                  </a:lnTo>
                  <a:lnTo>
                    <a:pt x="0" y="0"/>
                  </a:lnTo>
                  <a:close/>
                </a:path>
              </a:pathLst>
            </a:custGeom>
            <a:solidFill>
              <a:srgbClr val="FFAD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4233078186"/>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1_FSL Logo Slide">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3_Master Title Slide">
    <p:spTree>
      <p:nvGrpSpPr>
        <p:cNvPr id="1" name=""/>
        <p:cNvGrpSpPr/>
        <p:nvPr/>
      </p:nvGrpSpPr>
      <p:grpSpPr>
        <a:xfrm>
          <a:off x="0" y="0"/>
          <a:ext cx="0" cy="0"/>
          <a:chOff x="0" y="0"/>
          <a:chExt cx="0" cy="0"/>
        </a:xfrm>
      </p:grpSpPr>
      <p:sp>
        <p:nvSpPr>
          <p:cNvPr id="3" name="Picture Placeholder 2"/>
          <p:cNvSpPr>
            <a:spLocks noGrp="1"/>
          </p:cNvSpPr>
          <p:nvPr>
            <p:ph type="pic" sz="quarter" idx="13" hasCustomPrompt="1"/>
          </p:nvPr>
        </p:nvSpPr>
        <p:spPr>
          <a:xfrm>
            <a:off x="0" y="0"/>
            <a:ext cx="12192000" cy="6858000"/>
          </a:xfrm>
        </p:spPr>
        <p:txBody>
          <a:bodyPr/>
          <a:lstStyle>
            <a:lvl1pPr marL="0" indent="0" algn="ctr">
              <a:buFontTx/>
              <a:buNone/>
              <a:defRPr>
                <a:solidFill>
                  <a:schemeClr val="bg1"/>
                </a:solidFill>
              </a:defRPr>
            </a:lvl1pPr>
          </a:lstStyle>
          <a:p>
            <a:r>
              <a:rPr lang="en-US"/>
              <a:t>Click to Insert Full Image</a:t>
            </a:r>
          </a:p>
        </p:txBody>
      </p:sp>
      <p:sp>
        <p:nvSpPr>
          <p:cNvPr id="54" name="Rectangle 53"/>
          <p:cNvSpPr/>
          <p:nvPr userDrawn="1"/>
        </p:nvSpPr>
        <p:spPr>
          <a:xfrm>
            <a:off x="0" y="0"/>
            <a:ext cx="12192000" cy="6858000"/>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Text Placeholder 89"/>
          <p:cNvSpPr>
            <a:spLocks noGrp="1"/>
          </p:cNvSpPr>
          <p:nvPr userDrawn="1">
            <p:ph type="body" sz="quarter" idx="12"/>
          </p:nvPr>
        </p:nvSpPr>
        <p:spPr>
          <a:xfrm>
            <a:off x="431371" y="2863052"/>
            <a:ext cx="5131229" cy="1297467"/>
          </a:xfrm>
        </p:spPr>
        <p:txBody>
          <a:bodyPr>
            <a:normAutofit/>
          </a:bodyPr>
          <a:lstStyle>
            <a:lvl1pPr marL="0" indent="0" algn="l">
              <a:lnSpc>
                <a:spcPct val="100000"/>
              </a:lnSpc>
              <a:buFontTx/>
              <a:buNone/>
              <a:defRPr sz="2000" b="0" cap="all" spc="-60" baseline="0">
                <a:solidFill>
                  <a:schemeClr val="bg1"/>
                </a:solidFill>
                <a:latin typeface="+mj-lt"/>
              </a:defRPr>
            </a:lvl1pPr>
            <a:lvl2pPr marL="233363" indent="0">
              <a:buFontTx/>
              <a:buNone/>
              <a:defRPr/>
            </a:lvl2pPr>
            <a:lvl3pPr marL="401638" indent="0">
              <a:buFontTx/>
              <a:buNone/>
              <a:defRPr/>
            </a:lvl3pPr>
            <a:lvl4pPr marL="569912" indent="0">
              <a:buFontTx/>
              <a:buNone/>
              <a:defRPr/>
            </a:lvl4pPr>
            <a:lvl5pPr marL="746125" indent="0">
              <a:buFontTx/>
              <a:buNone/>
              <a:defRPr/>
            </a:lvl5pPr>
          </a:lstStyle>
          <a:p>
            <a:pPr lvl="0"/>
            <a:r>
              <a:rPr lang="en-US"/>
              <a:t>Click to edit Master text styles</a:t>
            </a:r>
          </a:p>
        </p:txBody>
      </p:sp>
      <p:sp>
        <p:nvSpPr>
          <p:cNvPr id="28" name="Rectangle 182"/>
          <p:cNvSpPr>
            <a:spLocks noGrp="1" noChangeArrowheads="1"/>
          </p:cNvSpPr>
          <p:nvPr userDrawn="1">
            <p:ph type="ctrTitle" hasCustomPrompt="1"/>
          </p:nvPr>
        </p:nvSpPr>
        <p:spPr bwMode="blackWhite">
          <a:xfrm>
            <a:off x="431371" y="1669252"/>
            <a:ext cx="5131229" cy="1073948"/>
          </a:xfrm>
          <a:ln w="25400"/>
          <a:effectLst/>
        </p:spPr>
        <p:txBody>
          <a:bodyPr tIns="91440" bIns="91440" anchor="t"/>
          <a:lstStyle>
            <a:lvl1pPr algn="l">
              <a:lnSpc>
                <a:spcPct val="100000"/>
              </a:lnSpc>
              <a:spcBef>
                <a:spcPct val="25000"/>
              </a:spcBef>
              <a:defRPr lang="en-US" sz="2900" b="1" kern="1200" cap="all" spc="-60" baseline="0" dirty="0">
                <a:solidFill>
                  <a:schemeClr val="bg1"/>
                </a:solidFill>
                <a:effectLst/>
                <a:latin typeface="Arial" charset="0"/>
                <a:ea typeface="+mn-ea"/>
                <a:cs typeface="+mn-cs"/>
              </a:defRPr>
            </a:lvl1pPr>
          </a:lstStyle>
          <a:p>
            <a:r>
              <a:rPr lang="en-US"/>
              <a:t>Title Goes Here</a:t>
            </a:r>
            <a:br>
              <a:rPr lang="en-US"/>
            </a:br>
            <a:r>
              <a:rPr lang="en-US"/>
              <a:t>Second Line Optional</a:t>
            </a:r>
          </a:p>
        </p:txBody>
      </p:sp>
      <p:sp>
        <p:nvSpPr>
          <p:cNvPr id="51" name="Rectangle 50"/>
          <p:cNvSpPr/>
          <p:nvPr userDrawn="1"/>
        </p:nvSpPr>
        <p:spPr>
          <a:xfrm>
            <a:off x="4864884" y="5903089"/>
            <a:ext cx="7327116" cy="740780"/>
          </a:xfrm>
          <a:prstGeom prst="rect">
            <a:avLst/>
          </a:prstGeom>
          <a:gradFill flip="none" rotWithShape="1">
            <a:gsLst>
              <a:gs pos="0">
                <a:schemeClr val="bg1"/>
              </a:gs>
              <a:gs pos="100000">
                <a:schemeClr val="bg2">
                  <a:shade val="67500"/>
                  <a:satMod val="115000"/>
                  <a:alpha val="0"/>
                </a:schemeClr>
              </a:gs>
              <a:gs pos="78000">
                <a:schemeClr val="bg2">
                  <a:shade val="100000"/>
                  <a:satMod val="11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a:p>
        </p:txBody>
      </p:sp>
      <p:sp>
        <p:nvSpPr>
          <p:cNvPr id="60" name="TextBox 59"/>
          <p:cNvSpPr txBox="1"/>
          <p:nvPr userDrawn="1"/>
        </p:nvSpPr>
        <p:spPr>
          <a:xfrm>
            <a:off x="777827" y="6303694"/>
            <a:ext cx="3643043" cy="308777"/>
          </a:xfrm>
          <a:prstGeom prst="rect">
            <a:avLst/>
          </a:prstGeom>
          <a:noFill/>
        </p:spPr>
        <p:txBody>
          <a:bodyPr wrap="square" rtlCol="0">
            <a:noAutofit/>
          </a:bodyPr>
          <a:lstStyle/>
          <a:p>
            <a:pPr algn="l"/>
            <a:r>
              <a:rPr lang="en-US" sz="1300" b="0" i="0" cap="all" baseline="0">
                <a:solidFill>
                  <a:schemeClr val="bg1"/>
                </a:solidFill>
              </a:rPr>
              <a:t>External use</a:t>
            </a:r>
          </a:p>
        </p:txBody>
      </p:sp>
      <p:sp>
        <p:nvSpPr>
          <p:cNvPr id="61" name="Slide Number Placeholder 1"/>
          <p:cNvSpPr txBox="1">
            <a:spLocks/>
          </p:cNvSpPr>
          <p:nvPr userDrawn="1"/>
        </p:nvSpPr>
        <p:spPr>
          <a:xfrm>
            <a:off x="333813" y="6302856"/>
            <a:ext cx="596447" cy="277811"/>
          </a:xfrm>
          <a:prstGeom prst="rect">
            <a:avLst/>
          </a:prstGeom>
        </p:spPr>
        <p:txBody>
          <a:bodyPr vert="horz" lIns="68580" tIns="34290" rIns="68580" bIns="34290" rtlCol="0" anchor="ctr"/>
          <a:lstStyle>
            <a:defPPr>
              <a:defRPr lang="en-US"/>
            </a:defPPr>
            <a:lvl1pPr algn="l" rtl="0" fontAlgn="base">
              <a:spcBef>
                <a:spcPct val="0"/>
              </a:spcBef>
              <a:spcAft>
                <a:spcPct val="0"/>
              </a:spcAft>
              <a:defRPr sz="1000" b="0"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l"/>
            <a:fld id="{9899D5D8-9A89-49C6-87E2-D5B81659BB09}" type="slidenum">
              <a:rPr lang="en-US" sz="1300" b="0" smtClean="0">
                <a:solidFill>
                  <a:schemeClr val="bg1"/>
                </a:solidFill>
              </a:rPr>
              <a:pPr algn="l"/>
              <a:t>‹#›</a:t>
            </a:fld>
            <a:endParaRPr lang="en-US" sz="1300" b="0">
              <a:solidFill>
                <a:schemeClr val="bg1"/>
              </a:solidFill>
            </a:endParaRPr>
          </a:p>
        </p:txBody>
      </p:sp>
      <p:grpSp>
        <p:nvGrpSpPr>
          <p:cNvPr id="15" name="Group 14"/>
          <p:cNvGrpSpPr/>
          <p:nvPr userDrawn="1"/>
        </p:nvGrpSpPr>
        <p:grpSpPr>
          <a:xfrm>
            <a:off x="6710636" y="5931672"/>
            <a:ext cx="5224214" cy="670193"/>
            <a:chOff x="7003917" y="-725488"/>
            <a:chExt cx="10382383" cy="1331913"/>
          </a:xfrm>
        </p:grpSpPr>
        <p:sp>
          <p:nvSpPr>
            <p:cNvPr id="16" name="Rectangle 12"/>
            <p:cNvSpPr>
              <a:spLocks noChangeArrowheads="1"/>
            </p:cNvSpPr>
            <p:nvPr userDrawn="1"/>
          </p:nvSpPr>
          <p:spPr bwMode="auto">
            <a:xfrm>
              <a:off x="10345738" y="-725488"/>
              <a:ext cx="28575" cy="1331913"/>
            </a:xfrm>
            <a:prstGeom prst="rect">
              <a:avLst/>
            </a:prstGeom>
            <a:solidFill>
              <a:srgbClr val="000000"/>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7" name="Rectangle 13"/>
            <p:cNvSpPr>
              <a:spLocks noChangeArrowheads="1"/>
            </p:cNvSpPr>
            <p:nvPr userDrawn="1"/>
          </p:nvSpPr>
          <p:spPr bwMode="auto">
            <a:xfrm>
              <a:off x="17357725" y="-725488"/>
              <a:ext cx="28575" cy="1331913"/>
            </a:xfrm>
            <a:prstGeom prst="rect">
              <a:avLst/>
            </a:prstGeom>
            <a:solidFill>
              <a:srgbClr val="000000"/>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4"/>
            <p:cNvSpPr>
              <a:spLocks/>
            </p:cNvSpPr>
            <p:nvPr userDrawn="1"/>
          </p:nvSpPr>
          <p:spPr bwMode="auto">
            <a:xfrm>
              <a:off x="10807700" y="-511175"/>
              <a:ext cx="250825" cy="395288"/>
            </a:xfrm>
            <a:custGeom>
              <a:avLst/>
              <a:gdLst>
                <a:gd name="T0" fmla="*/ 88 w 158"/>
                <a:gd name="T1" fmla="*/ 0 h 249"/>
                <a:gd name="T2" fmla="*/ 114 w 158"/>
                <a:gd name="T3" fmla="*/ 2 h 249"/>
                <a:gd name="T4" fmla="*/ 137 w 158"/>
                <a:gd name="T5" fmla="*/ 9 h 249"/>
                <a:gd name="T6" fmla="*/ 156 w 158"/>
                <a:gd name="T7" fmla="*/ 26 h 249"/>
                <a:gd name="T8" fmla="*/ 130 w 158"/>
                <a:gd name="T9" fmla="*/ 51 h 249"/>
                <a:gd name="T10" fmla="*/ 114 w 158"/>
                <a:gd name="T11" fmla="*/ 35 h 249"/>
                <a:gd name="T12" fmla="*/ 88 w 158"/>
                <a:gd name="T13" fmla="*/ 30 h 249"/>
                <a:gd name="T14" fmla="*/ 65 w 158"/>
                <a:gd name="T15" fmla="*/ 33 h 249"/>
                <a:gd name="T16" fmla="*/ 51 w 158"/>
                <a:gd name="T17" fmla="*/ 42 h 249"/>
                <a:gd name="T18" fmla="*/ 44 w 158"/>
                <a:gd name="T19" fmla="*/ 54 h 249"/>
                <a:gd name="T20" fmla="*/ 41 w 158"/>
                <a:gd name="T21" fmla="*/ 65 h 249"/>
                <a:gd name="T22" fmla="*/ 46 w 158"/>
                <a:gd name="T23" fmla="*/ 84 h 249"/>
                <a:gd name="T24" fmla="*/ 55 w 158"/>
                <a:gd name="T25" fmla="*/ 93 h 249"/>
                <a:gd name="T26" fmla="*/ 72 w 158"/>
                <a:gd name="T27" fmla="*/ 103 h 249"/>
                <a:gd name="T28" fmla="*/ 90 w 158"/>
                <a:gd name="T29" fmla="*/ 110 h 249"/>
                <a:gd name="T30" fmla="*/ 109 w 158"/>
                <a:gd name="T31" fmla="*/ 114 h 249"/>
                <a:gd name="T32" fmla="*/ 128 w 158"/>
                <a:gd name="T33" fmla="*/ 124 h 249"/>
                <a:gd name="T34" fmla="*/ 144 w 158"/>
                <a:gd name="T35" fmla="*/ 135 h 249"/>
                <a:gd name="T36" fmla="*/ 156 w 158"/>
                <a:gd name="T37" fmla="*/ 151 h 249"/>
                <a:gd name="T38" fmla="*/ 158 w 158"/>
                <a:gd name="T39" fmla="*/ 177 h 249"/>
                <a:gd name="T40" fmla="*/ 156 w 158"/>
                <a:gd name="T41" fmla="*/ 203 h 249"/>
                <a:gd name="T42" fmla="*/ 144 w 158"/>
                <a:gd name="T43" fmla="*/ 221 h 249"/>
                <a:gd name="T44" fmla="*/ 125 w 158"/>
                <a:gd name="T45" fmla="*/ 238 h 249"/>
                <a:gd name="T46" fmla="*/ 102 w 158"/>
                <a:gd name="T47" fmla="*/ 247 h 249"/>
                <a:gd name="T48" fmla="*/ 76 w 158"/>
                <a:gd name="T49" fmla="*/ 249 h 249"/>
                <a:gd name="T50" fmla="*/ 46 w 158"/>
                <a:gd name="T51" fmla="*/ 247 h 249"/>
                <a:gd name="T52" fmla="*/ 21 w 158"/>
                <a:gd name="T53" fmla="*/ 235 h 249"/>
                <a:gd name="T54" fmla="*/ 0 w 158"/>
                <a:gd name="T55" fmla="*/ 217 h 249"/>
                <a:gd name="T56" fmla="*/ 28 w 158"/>
                <a:gd name="T57" fmla="*/ 193 h 249"/>
                <a:gd name="T58" fmla="*/ 41 w 158"/>
                <a:gd name="T59" fmla="*/ 210 h 249"/>
                <a:gd name="T60" fmla="*/ 58 w 158"/>
                <a:gd name="T61" fmla="*/ 217 h 249"/>
                <a:gd name="T62" fmla="*/ 76 w 158"/>
                <a:gd name="T63" fmla="*/ 219 h 249"/>
                <a:gd name="T64" fmla="*/ 93 w 158"/>
                <a:gd name="T65" fmla="*/ 217 h 249"/>
                <a:gd name="T66" fmla="*/ 109 w 158"/>
                <a:gd name="T67" fmla="*/ 210 h 249"/>
                <a:gd name="T68" fmla="*/ 121 w 158"/>
                <a:gd name="T69" fmla="*/ 198 h 249"/>
                <a:gd name="T70" fmla="*/ 125 w 158"/>
                <a:gd name="T71" fmla="*/ 179 h 249"/>
                <a:gd name="T72" fmla="*/ 121 w 158"/>
                <a:gd name="T73" fmla="*/ 165 h 249"/>
                <a:gd name="T74" fmla="*/ 109 w 158"/>
                <a:gd name="T75" fmla="*/ 154 h 249"/>
                <a:gd name="T76" fmla="*/ 95 w 158"/>
                <a:gd name="T77" fmla="*/ 147 h 249"/>
                <a:gd name="T78" fmla="*/ 76 w 158"/>
                <a:gd name="T79" fmla="*/ 140 h 249"/>
                <a:gd name="T80" fmla="*/ 55 w 158"/>
                <a:gd name="T81" fmla="*/ 133 h 249"/>
                <a:gd name="T82" fmla="*/ 37 w 158"/>
                <a:gd name="T83" fmla="*/ 126 h 249"/>
                <a:gd name="T84" fmla="*/ 23 w 158"/>
                <a:gd name="T85" fmla="*/ 112 h 249"/>
                <a:gd name="T86" fmla="*/ 11 w 158"/>
                <a:gd name="T87" fmla="*/ 93 h 249"/>
                <a:gd name="T88" fmla="*/ 7 w 158"/>
                <a:gd name="T89" fmla="*/ 65 h 249"/>
                <a:gd name="T90" fmla="*/ 9 w 158"/>
                <a:gd name="T91" fmla="*/ 49 h 249"/>
                <a:gd name="T92" fmla="*/ 18 w 158"/>
                <a:gd name="T93" fmla="*/ 30 h 249"/>
                <a:gd name="T94" fmla="*/ 35 w 158"/>
                <a:gd name="T95" fmla="*/ 14 h 249"/>
                <a:gd name="T96" fmla="*/ 58 w 158"/>
                <a:gd name="T97" fmla="*/ 2 h 249"/>
                <a:gd name="T98" fmla="*/ 88 w 158"/>
                <a:gd name="T99" fmla="*/ 0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58" h="249">
                  <a:moveTo>
                    <a:pt x="88" y="0"/>
                  </a:moveTo>
                  <a:lnTo>
                    <a:pt x="114" y="2"/>
                  </a:lnTo>
                  <a:lnTo>
                    <a:pt x="137" y="9"/>
                  </a:lnTo>
                  <a:lnTo>
                    <a:pt x="156" y="26"/>
                  </a:lnTo>
                  <a:lnTo>
                    <a:pt x="130" y="51"/>
                  </a:lnTo>
                  <a:lnTo>
                    <a:pt x="114" y="35"/>
                  </a:lnTo>
                  <a:lnTo>
                    <a:pt x="88" y="30"/>
                  </a:lnTo>
                  <a:lnTo>
                    <a:pt x="65" y="33"/>
                  </a:lnTo>
                  <a:lnTo>
                    <a:pt x="51" y="42"/>
                  </a:lnTo>
                  <a:lnTo>
                    <a:pt x="44" y="54"/>
                  </a:lnTo>
                  <a:lnTo>
                    <a:pt x="41" y="65"/>
                  </a:lnTo>
                  <a:lnTo>
                    <a:pt x="46" y="84"/>
                  </a:lnTo>
                  <a:lnTo>
                    <a:pt x="55" y="93"/>
                  </a:lnTo>
                  <a:lnTo>
                    <a:pt x="72" y="103"/>
                  </a:lnTo>
                  <a:lnTo>
                    <a:pt x="90" y="110"/>
                  </a:lnTo>
                  <a:lnTo>
                    <a:pt x="109" y="114"/>
                  </a:lnTo>
                  <a:lnTo>
                    <a:pt x="128" y="124"/>
                  </a:lnTo>
                  <a:lnTo>
                    <a:pt x="144" y="135"/>
                  </a:lnTo>
                  <a:lnTo>
                    <a:pt x="156" y="151"/>
                  </a:lnTo>
                  <a:lnTo>
                    <a:pt x="158" y="177"/>
                  </a:lnTo>
                  <a:lnTo>
                    <a:pt x="156" y="203"/>
                  </a:lnTo>
                  <a:lnTo>
                    <a:pt x="144" y="221"/>
                  </a:lnTo>
                  <a:lnTo>
                    <a:pt x="125" y="238"/>
                  </a:lnTo>
                  <a:lnTo>
                    <a:pt x="102" y="247"/>
                  </a:lnTo>
                  <a:lnTo>
                    <a:pt x="76" y="249"/>
                  </a:lnTo>
                  <a:lnTo>
                    <a:pt x="46" y="247"/>
                  </a:lnTo>
                  <a:lnTo>
                    <a:pt x="21" y="235"/>
                  </a:lnTo>
                  <a:lnTo>
                    <a:pt x="0" y="217"/>
                  </a:lnTo>
                  <a:lnTo>
                    <a:pt x="28" y="193"/>
                  </a:lnTo>
                  <a:lnTo>
                    <a:pt x="41" y="210"/>
                  </a:lnTo>
                  <a:lnTo>
                    <a:pt x="58" y="217"/>
                  </a:lnTo>
                  <a:lnTo>
                    <a:pt x="76" y="219"/>
                  </a:lnTo>
                  <a:lnTo>
                    <a:pt x="93" y="217"/>
                  </a:lnTo>
                  <a:lnTo>
                    <a:pt x="109" y="210"/>
                  </a:lnTo>
                  <a:lnTo>
                    <a:pt x="121" y="198"/>
                  </a:lnTo>
                  <a:lnTo>
                    <a:pt x="125" y="179"/>
                  </a:lnTo>
                  <a:lnTo>
                    <a:pt x="121" y="165"/>
                  </a:lnTo>
                  <a:lnTo>
                    <a:pt x="109" y="154"/>
                  </a:lnTo>
                  <a:lnTo>
                    <a:pt x="95" y="147"/>
                  </a:lnTo>
                  <a:lnTo>
                    <a:pt x="76" y="140"/>
                  </a:lnTo>
                  <a:lnTo>
                    <a:pt x="55" y="133"/>
                  </a:lnTo>
                  <a:lnTo>
                    <a:pt x="37" y="126"/>
                  </a:lnTo>
                  <a:lnTo>
                    <a:pt x="23" y="112"/>
                  </a:lnTo>
                  <a:lnTo>
                    <a:pt x="11" y="93"/>
                  </a:lnTo>
                  <a:lnTo>
                    <a:pt x="7" y="65"/>
                  </a:lnTo>
                  <a:lnTo>
                    <a:pt x="9" y="49"/>
                  </a:lnTo>
                  <a:lnTo>
                    <a:pt x="18" y="30"/>
                  </a:lnTo>
                  <a:lnTo>
                    <a:pt x="35" y="14"/>
                  </a:lnTo>
                  <a:lnTo>
                    <a:pt x="58" y="2"/>
                  </a:lnTo>
                  <a:lnTo>
                    <a:pt x="88"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15"/>
            <p:cNvSpPr>
              <a:spLocks/>
            </p:cNvSpPr>
            <p:nvPr userDrawn="1"/>
          </p:nvSpPr>
          <p:spPr bwMode="auto">
            <a:xfrm>
              <a:off x="11136313" y="-503238"/>
              <a:ext cx="254000" cy="381000"/>
            </a:xfrm>
            <a:custGeom>
              <a:avLst/>
              <a:gdLst>
                <a:gd name="T0" fmla="*/ 0 w 160"/>
                <a:gd name="T1" fmla="*/ 0 h 240"/>
                <a:gd name="T2" fmla="*/ 153 w 160"/>
                <a:gd name="T3" fmla="*/ 0 h 240"/>
                <a:gd name="T4" fmla="*/ 153 w 160"/>
                <a:gd name="T5" fmla="*/ 30 h 240"/>
                <a:gd name="T6" fmla="*/ 32 w 160"/>
                <a:gd name="T7" fmla="*/ 30 h 240"/>
                <a:gd name="T8" fmla="*/ 32 w 160"/>
                <a:gd name="T9" fmla="*/ 102 h 240"/>
                <a:gd name="T10" fmla="*/ 146 w 160"/>
                <a:gd name="T11" fmla="*/ 102 h 240"/>
                <a:gd name="T12" fmla="*/ 146 w 160"/>
                <a:gd name="T13" fmla="*/ 133 h 240"/>
                <a:gd name="T14" fmla="*/ 32 w 160"/>
                <a:gd name="T15" fmla="*/ 133 h 240"/>
                <a:gd name="T16" fmla="*/ 32 w 160"/>
                <a:gd name="T17" fmla="*/ 209 h 240"/>
                <a:gd name="T18" fmla="*/ 160 w 160"/>
                <a:gd name="T19" fmla="*/ 209 h 240"/>
                <a:gd name="T20" fmla="*/ 160 w 160"/>
                <a:gd name="T21" fmla="*/ 240 h 240"/>
                <a:gd name="T22" fmla="*/ 0 w 160"/>
                <a:gd name="T23" fmla="*/ 240 h 240"/>
                <a:gd name="T24" fmla="*/ 0 w 160"/>
                <a:gd name="T25"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 h="240">
                  <a:moveTo>
                    <a:pt x="0" y="0"/>
                  </a:moveTo>
                  <a:lnTo>
                    <a:pt x="153" y="0"/>
                  </a:lnTo>
                  <a:lnTo>
                    <a:pt x="153" y="30"/>
                  </a:lnTo>
                  <a:lnTo>
                    <a:pt x="32" y="30"/>
                  </a:lnTo>
                  <a:lnTo>
                    <a:pt x="32" y="102"/>
                  </a:lnTo>
                  <a:lnTo>
                    <a:pt x="146" y="102"/>
                  </a:lnTo>
                  <a:lnTo>
                    <a:pt x="146" y="133"/>
                  </a:lnTo>
                  <a:lnTo>
                    <a:pt x="32" y="133"/>
                  </a:lnTo>
                  <a:lnTo>
                    <a:pt x="32" y="209"/>
                  </a:lnTo>
                  <a:lnTo>
                    <a:pt x="160" y="209"/>
                  </a:lnTo>
                  <a:lnTo>
                    <a:pt x="160" y="240"/>
                  </a:lnTo>
                  <a:lnTo>
                    <a:pt x="0" y="240"/>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16"/>
            <p:cNvSpPr>
              <a:spLocks/>
            </p:cNvSpPr>
            <p:nvPr userDrawn="1"/>
          </p:nvSpPr>
          <p:spPr bwMode="auto">
            <a:xfrm>
              <a:off x="11428413" y="-511175"/>
              <a:ext cx="339725" cy="395288"/>
            </a:xfrm>
            <a:custGeom>
              <a:avLst/>
              <a:gdLst>
                <a:gd name="T0" fmla="*/ 125 w 214"/>
                <a:gd name="T1" fmla="*/ 0 h 249"/>
                <a:gd name="T2" fmla="*/ 156 w 214"/>
                <a:gd name="T3" fmla="*/ 2 h 249"/>
                <a:gd name="T4" fmla="*/ 186 w 214"/>
                <a:gd name="T5" fmla="*/ 16 h 249"/>
                <a:gd name="T6" fmla="*/ 209 w 214"/>
                <a:gd name="T7" fmla="*/ 37 h 249"/>
                <a:gd name="T8" fmla="*/ 181 w 214"/>
                <a:gd name="T9" fmla="*/ 56 h 249"/>
                <a:gd name="T10" fmla="*/ 165 w 214"/>
                <a:gd name="T11" fmla="*/ 42 h 249"/>
                <a:gd name="T12" fmla="*/ 146 w 214"/>
                <a:gd name="T13" fmla="*/ 33 h 249"/>
                <a:gd name="T14" fmla="*/ 123 w 214"/>
                <a:gd name="T15" fmla="*/ 30 h 249"/>
                <a:gd name="T16" fmla="*/ 95 w 214"/>
                <a:gd name="T17" fmla="*/ 35 h 249"/>
                <a:gd name="T18" fmla="*/ 69 w 214"/>
                <a:gd name="T19" fmla="*/ 49 h 249"/>
                <a:gd name="T20" fmla="*/ 51 w 214"/>
                <a:gd name="T21" fmla="*/ 70 h 249"/>
                <a:gd name="T22" fmla="*/ 39 w 214"/>
                <a:gd name="T23" fmla="*/ 96 h 249"/>
                <a:gd name="T24" fmla="*/ 34 w 214"/>
                <a:gd name="T25" fmla="*/ 126 h 249"/>
                <a:gd name="T26" fmla="*/ 39 w 214"/>
                <a:gd name="T27" fmla="*/ 156 h 249"/>
                <a:gd name="T28" fmla="*/ 51 w 214"/>
                <a:gd name="T29" fmla="*/ 182 h 249"/>
                <a:gd name="T30" fmla="*/ 69 w 214"/>
                <a:gd name="T31" fmla="*/ 200 h 249"/>
                <a:gd name="T32" fmla="*/ 93 w 214"/>
                <a:gd name="T33" fmla="*/ 214 h 249"/>
                <a:gd name="T34" fmla="*/ 123 w 214"/>
                <a:gd name="T35" fmla="*/ 219 h 249"/>
                <a:gd name="T36" fmla="*/ 149 w 214"/>
                <a:gd name="T37" fmla="*/ 217 h 249"/>
                <a:gd name="T38" fmla="*/ 169 w 214"/>
                <a:gd name="T39" fmla="*/ 205 h 249"/>
                <a:gd name="T40" fmla="*/ 186 w 214"/>
                <a:gd name="T41" fmla="*/ 189 h 249"/>
                <a:gd name="T42" fmla="*/ 214 w 214"/>
                <a:gd name="T43" fmla="*/ 207 h 249"/>
                <a:gd name="T44" fmla="*/ 207 w 214"/>
                <a:gd name="T45" fmla="*/ 217 h 249"/>
                <a:gd name="T46" fmla="*/ 195 w 214"/>
                <a:gd name="T47" fmla="*/ 228 h 249"/>
                <a:gd name="T48" fmla="*/ 176 w 214"/>
                <a:gd name="T49" fmla="*/ 238 h 249"/>
                <a:gd name="T50" fmla="*/ 153 w 214"/>
                <a:gd name="T51" fmla="*/ 247 h 249"/>
                <a:gd name="T52" fmla="*/ 123 w 214"/>
                <a:gd name="T53" fmla="*/ 249 h 249"/>
                <a:gd name="T54" fmla="*/ 88 w 214"/>
                <a:gd name="T55" fmla="*/ 245 h 249"/>
                <a:gd name="T56" fmla="*/ 58 w 214"/>
                <a:gd name="T57" fmla="*/ 231 h 249"/>
                <a:gd name="T58" fmla="*/ 32 w 214"/>
                <a:gd name="T59" fmla="*/ 212 h 249"/>
                <a:gd name="T60" fmla="*/ 16 w 214"/>
                <a:gd name="T61" fmla="*/ 186 h 249"/>
                <a:gd name="T62" fmla="*/ 4 w 214"/>
                <a:gd name="T63" fmla="*/ 156 h 249"/>
                <a:gd name="T64" fmla="*/ 0 w 214"/>
                <a:gd name="T65" fmla="*/ 126 h 249"/>
                <a:gd name="T66" fmla="*/ 7 w 214"/>
                <a:gd name="T67" fmla="*/ 84 h 249"/>
                <a:gd name="T68" fmla="*/ 23 w 214"/>
                <a:gd name="T69" fmla="*/ 49 h 249"/>
                <a:gd name="T70" fmla="*/ 48 w 214"/>
                <a:gd name="T71" fmla="*/ 23 h 249"/>
                <a:gd name="T72" fmla="*/ 83 w 214"/>
                <a:gd name="T73" fmla="*/ 5 h 249"/>
                <a:gd name="T74" fmla="*/ 125 w 214"/>
                <a:gd name="T75" fmla="*/ 0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14" h="249">
                  <a:moveTo>
                    <a:pt x="125" y="0"/>
                  </a:moveTo>
                  <a:lnTo>
                    <a:pt x="156" y="2"/>
                  </a:lnTo>
                  <a:lnTo>
                    <a:pt x="186" y="16"/>
                  </a:lnTo>
                  <a:lnTo>
                    <a:pt x="209" y="37"/>
                  </a:lnTo>
                  <a:lnTo>
                    <a:pt x="181" y="56"/>
                  </a:lnTo>
                  <a:lnTo>
                    <a:pt x="165" y="42"/>
                  </a:lnTo>
                  <a:lnTo>
                    <a:pt x="146" y="33"/>
                  </a:lnTo>
                  <a:lnTo>
                    <a:pt x="123" y="30"/>
                  </a:lnTo>
                  <a:lnTo>
                    <a:pt x="95" y="35"/>
                  </a:lnTo>
                  <a:lnTo>
                    <a:pt x="69" y="49"/>
                  </a:lnTo>
                  <a:lnTo>
                    <a:pt x="51" y="70"/>
                  </a:lnTo>
                  <a:lnTo>
                    <a:pt x="39" y="96"/>
                  </a:lnTo>
                  <a:lnTo>
                    <a:pt x="34" y="126"/>
                  </a:lnTo>
                  <a:lnTo>
                    <a:pt x="39" y="156"/>
                  </a:lnTo>
                  <a:lnTo>
                    <a:pt x="51" y="182"/>
                  </a:lnTo>
                  <a:lnTo>
                    <a:pt x="69" y="200"/>
                  </a:lnTo>
                  <a:lnTo>
                    <a:pt x="93" y="214"/>
                  </a:lnTo>
                  <a:lnTo>
                    <a:pt x="123" y="219"/>
                  </a:lnTo>
                  <a:lnTo>
                    <a:pt x="149" y="217"/>
                  </a:lnTo>
                  <a:lnTo>
                    <a:pt x="169" y="205"/>
                  </a:lnTo>
                  <a:lnTo>
                    <a:pt x="186" y="189"/>
                  </a:lnTo>
                  <a:lnTo>
                    <a:pt x="214" y="207"/>
                  </a:lnTo>
                  <a:lnTo>
                    <a:pt x="207" y="217"/>
                  </a:lnTo>
                  <a:lnTo>
                    <a:pt x="195" y="228"/>
                  </a:lnTo>
                  <a:lnTo>
                    <a:pt x="176" y="238"/>
                  </a:lnTo>
                  <a:lnTo>
                    <a:pt x="153" y="247"/>
                  </a:lnTo>
                  <a:lnTo>
                    <a:pt x="123" y="249"/>
                  </a:lnTo>
                  <a:lnTo>
                    <a:pt x="88" y="245"/>
                  </a:lnTo>
                  <a:lnTo>
                    <a:pt x="58" y="231"/>
                  </a:lnTo>
                  <a:lnTo>
                    <a:pt x="32" y="212"/>
                  </a:lnTo>
                  <a:lnTo>
                    <a:pt x="16" y="186"/>
                  </a:lnTo>
                  <a:lnTo>
                    <a:pt x="4" y="156"/>
                  </a:lnTo>
                  <a:lnTo>
                    <a:pt x="0" y="126"/>
                  </a:lnTo>
                  <a:lnTo>
                    <a:pt x="7" y="84"/>
                  </a:lnTo>
                  <a:lnTo>
                    <a:pt x="23" y="49"/>
                  </a:lnTo>
                  <a:lnTo>
                    <a:pt x="48" y="23"/>
                  </a:lnTo>
                  <a:lnTo>
                    <a:pt x="83" y="5"/>
                  </a:lnTo>
                  <a:lnTo>
                    <a:pt x="125"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 name="Freeform 17"/>
            <p:cNvSpPr>
              <a:spLocks/>
            </p:cNvSpPr>
            <p:nvPr userDrawn="1"/>
          </p:nvSpPr>
          <p:spPr bwMode="auto">
            <a:xfrm>
              <a:off x="11812588" y="-503238"/>
              <a:ext cx="290513" cy="387350"/>
            </a:xfrm>
            <a:custGeom>
              <a:avLst/>
              <a:gdLst>
                <a:gd name="T0" fmla="*/ 0 w 183"/>
                <a:gd name="T1" fmla="*/ 0 h 244"/>
                <a:gd name="T2" fmla="*/ 32 w 183"/>
                <a:gd name="T3" fmla="*/ 0 h 244"/>
                <a:gd name="T4" fmla="*/ 32 w 183"/>
                <a:gd name="T5" fmla="*/ 146 h 244"/>
                <a:gd name="T6" fmla="*/ 35 w 183"/>
                <a:gd name="T7" fmla="*/ 165 h 244"/>
                <a:gd name="T8" fmla="*/ 39 w 183"/>
                <a:gd name="T9" fmla="*/ 184 h 244"/>
                <a:gd name="T10" fmla="*/ 51 w 183"/>
                <a:gd name="T11" fmla="*/ 200 h 244"/>
                <a:gd name="T12" fmla="*/ 67 w 183"/>
                <a:gd name="T13" fmla="*/ 212 h 244"/>
                <a:gd name="T14" fmla="*/ 93 w 183"/>
                <a:gd name="T15" fmla="*/ 214 h 244"/>
                <a:gd name="T16" fmla="*/ 116 w 183"/>
                <a:gd name="T17" fmla="*/ 212 h 244"/>
                <a:gd name="T18" fmla="*/ 132 w 183"/>
                <a:gd name="T19" fmla="*/ 200 h 244"/>
                <a:gd name="T20" fmla="*/ 144 w 183"/>
                <a:gd name="T21" fmla="*/ 184 h 244"/>
                <a:gd name="T22" fmla="*/ 151 w 183"/>
                <a:gd name="T23" fmla="*/ 165 h 244"/>
                <a:gd name="T24" fmla="*/ 151 w 183"/>
                <a:gd name="T25" fmla="*/ 146 h 244"/>
                <a:gd name="T26" fmla="*/ 151 w 183"/>
                <a:gd name="T27" fmla="*/ 0 h 244"/>
                <a:gd name="T28" fmla="*/ 183 w 183"/>
                <a:gd name="T29" fmla="*/ 0 h 244"/>
                <a:gd name="T30" fmla="*/ 183 w 183"/>
                <a:gd name="T31" fmla="*/ 151 h 244"/>
                <a:gd name="T32" fmla="*/ 179 w 183"/>
                <a:gd name="T33" fmla="*/ 184 h 244"/>
                <a:gd name="T34" fmla="*/ 167 w 183"/>
                <a:gd name="T35" fmla="*/ 209 h 244"/>
                <a:gd name="T36" fmla="*/ 146 w 183"/>
                <a:gd name="T37" fmla="*/ 228 h 244"/>
                <a:gd name="T38" fmla="*/ 121 w 183"/>
                <a:gd name="T39" fmla="*/ 240 h 244"/>
                <a:gd name="T40" fmla="*/ 93 w 183"/>
                <a:gd name="T41" fmla="*/ 244 h 244"/>
                <a:gd name="T42" fmla="*/ 62 w 183"/>
                <a:gd name="T43" fmla="*/ 240 h 244"/>
                <a:gd name="T44" fmla="*/ 37 w 183"/>
                <a:gd name="T45" fmla="*/ 228 h 244"/>
                <a:gd name="T46" fmla="*/ 16 w 183"/>
                <a:gd name="T47" fmla="*/ 209 h 244"/>
                <a:gd name="T48" fmla="*/ 4 w 183"/>
                <a:gd name="T49" fmla="*/ 184 h 244"/>
                <a:gd name="T50" fmla="*/ 0 w 183"/>
                <a:gd name="T51" fmla="*/ 151 h 244"/>
                <a:gd name="T52" fmla="*/ 0 w 183"/>
                <a:gd name="T53" fmla="*/ 0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83" h="244">
                  <a:moveTo>
                    <a:pt x="0" y="0"/>
                  </a:moveTo>
                  <a:lnTo>
                    <a:pt x="32" y="0"/>
                  </a:lnTo>
                  <a:lnTo>
                    <a:pt x="32" y="146"/>
                  </a:lnTo>
                  <a:lnTo>
                    <a:pt x="35" y="165"/>
                  </a:lnTo>
                  <a:lnTo>
                    <a:pt x="39" y="184"/>
                  </a:lnTo>
                  <a:lnTo>
                    <a:pt x="51" y="200"/>
                  </a:lnTo>
                  <a:lnTo>
                    <a:pt x="67" y="212"/>
                  </a:lnTo>
                  <a:lnTo>
                    <a:pt x="93" y="214"/>
                  </a:lnTo>
                  <a:lnTo>
                    <a:pt x="116" y="212"/>
                  </a:lnTo>
                  <a:lnTo>
                    <a:pt x="132" y="200"/>
                  </a:lnTo>
                  <a:lnTo>
                    <a:pt x="144" y="184"/>
                  </a:lnTo>
                  <a:lnTo>
                    <a:pt x="151" y="165"/>
                  </a:lnTo>
                  <a:lnTo>
                    <a:pt x="151" y="146"/>
                  </a:lnTo>
                  <a:lnTo>
                    <a:pt x="151" y="0"/>
                  </a:lnTo>
                  <a:lnTo>
                    <a:pt x="183" y="0"/>
                  </a:lnTo>
                  <a:lnTo>
                    <a:pt x="183" y="151"/>
                  </a:lnTo>
                  <a:lnTo>
                    <a:pt x="179" y="184"/>
                  </a:lnTo>
                  <a:lnTo>
                    <a:pt x="167" y="209"/>
                  </a:lnTo>
                  <a:lnTo>
                    <a:pt x="146" y="228"/>
                  </a:lnTo>
                  <a:lnTo>
                    <a:pt x="121" y="240"/>
                  </a:lnTo>
                  <a:lnTo>
                    <a:pt x="93" y="244"/>
                  </a:lnTo>
                  <a:lnTo>
                    <a:pt x="62" y="240"/>
                  </a:lnTo>
                  <a:lnTo>
                    <a:pt x="37" y="228"/>
                  </a:lnTo>
                  <a:lnTo>
                    <a:pt x="16" y="209"/>
                  </a:lnTo>
                  <a:lnTo>
                    <a:pt x="4" y="184"/>
                  </a:lnTo>
                  <a:lnTo>
                    <a:pt x="0" y="151"/>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 name="Freeform 18"/>
            <p:cNvSpPr>
              <a:spLocks noEditPoints="1"/>
            </p:cNvSpPr>
            <p:nvPr userDrawn="1"/>
          </p:nvSpPr>
          <p:spPr bwMode="auto">
            <a:xfrm>
              <a:off x="12196763" y="-503238"/>
              <a:ext cx="269875" cy="381000"/>
            </a:xfrm>
            <a:custGeom>
              <a:avLst/>
              <a:gdLst>
                <a:gd name="T0" fmla="*/ 32 w 170"/>
                <a:gd name="T1" fmla="*/ 28 h 240"/>
                <a:gd name="T2" fmla="*/ 32 w 170"/>
                <a:gd name="T3" fmla="*/ 105 h 240"/>
                <a:gd name="T4" fmla="*/ 74 w 170"/>
                <a:gd name="T5" fmla="*/ 105 h 240"/>
                <a:gd name="T6" fmla="*/ 88 w 170"/>
                <a:gd name="T7" fmla="*/ 105 h 240"/>
                <a:gd name="T8" fmla="*/ 102 w 170"/>
                <a:gd name="T9" fmla="*/ 102 h 240"/>
                <a:gd name="T10" fmla="*/ 114 w 170"/>
                <a:gd name="T11" fmla="*/ 95 h 240"/>
                <a:gd name="T12" fmla="*/ 123 w 170"/>
                <a:gd name="T13" fmla="*/ 84 h 240"/>
                <a:gd name="T14" fmla="*/ 125 w 170"/>
                <a:gd name="T15" fmla="*/ 67 h 240"/>
                <a:gd name="T16" fmla="*/ 123 w 170"/>
                <a:gd name="T17" fmla="*/ 51 h 240"/>
                <a:gd name="T18" fmla="*/ 114 w 170"/>
                <a:gd name="T19" fmla="*/ 39 h 240"/>
                <a:gd name="T20" fmla="*/ 102 w 170"/>
                <a:gd name="T21" fmla="*/ 32 h 240"/>
                <a:gd name="T22" fmla="*/ 88 w 170"/>
                <a:gd name="T23" fmla="*/ 30 h 240"/>
                <a:gd name="T24" fmla="*/ 74 w 170"/>
                <a:gd name="T25" fmla="*/ 28 h 240"/>
                <a:gd name="T26" fmla="*/ 32 w 170"/>
                <a:gd name="T27" fmla="*/ 28 h 240"/>
                <a:gd name="T28" fmla="*/ 0 w 170"/>
                <a:gd name="T29" fmla="*/ 0 h 240"/>
                <a:gd name="T30" fmla="*/ 83 w 170"/>
                <a:gd name="T31" fmla="*/ 0 h 240"/>
                <a:gd name="T32" fmla="*/ 109 w 170"/>
                <a:gd name="T33" fmla="*/ 2 h 240"/>
                <a:gd name="T34" fmla="*/ 130 w 170"/>
                <a:gd name="T35" fmla="*/ 11 h 240"/>
                <a:gd name="T36" fmla="*/ 144 w 170"/>
                <a:gd name="T37" fmla="*/ 23 h 240"/>
                <a:gd name="T38" fmla="*/ 153 w 170"/>
                <a:gd name="T39" fmla="*/ 37 h 240"/>
                <a:gd name="T40" fmla="*/ 158 w 170"/>
                <a:gd name="T41" fmla="*/ 51 h 240"/>
                <a:gd name="T42" fmla="*/ 160 w 170"/>
                <a:gd name="T43" fmla="*/ 67 h 240"/>
                <a:gd name="T44" fmla="*/ 156 w 170"/>
                <a:gd name="T45" fmla="*/ 88 h 240"/>
                <a:gd name="T46" fmla="*/ 144 w 170"/>
                <a:gd name="T47" fmla="*/ 109 h 240"/>
                <a:gd name="T48" fmla="*/ 125 w 170"/>
                <a:gd name="T49" fmla="*/ 123 h 240"/>
                <a:gd name="T50" fmla="*/ 102 w 170"/>
                <a:gd name="T51" fmla="*/ 130 h 240"/>
                <a:gd name="T52" fmla="*/ 170 w 170"/>
                <a:gd name="T53" fmla="*/ 240 h 240"/>
                <a:gd name="T54" fmla="*/ 128 w 170"/>
                <a:gd name="T55" fmla="*/ 240 h 240"/>
                <a:gd name="T56" fmla="*/ 67 w 170"/>
                <a:gd name="T57" fmla="*/ 135 h 240"/>
                <a:gd name="T58" fmla="*/ 32 w 170"/>
                <a:gd name="T59" fmla="*/ 135 h 240"/>
                <a:gd name="T60" fmla="*/ 32 w 170"/>
                <a:gd name="T61" fmla="*/ 240 h 240"/>
                <a:gd name="T62" fmla="*/ 0 w 170"/>
                <a:gd name="T63" fmla="*/ 240 h 240"/>
                <a:gd name="T64" fmla="*/ 0 w 170"/>
                <a:gd name="T65"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0" h="240">
                  <a:moveTo>
                    <a:pt x="32" y="28"/>
                  </a:moveTo>
                  <a:lnTo>
                    <a:pt x="32" y="105"/>
                  </a:lnTo>
                  <a:lnTo>
                    <a:pt x="74" y="105"/>
                  </a:lnTo>
                  <a:lnTo>
                    <a:pt x="88" y="105"/>
                  </a:lnTo>
                  <a:lnTo>
                    <a:pt x="102" y="102"/>
                  </a:lnTo>
                  <a:lnTo>
                    <a:pt x="114" y="95"/>
                  </a:lnTo>
                  <a:lnTo>
                    <a:pt x="123" y="84"/>
                  </a:lnTo>
                  <a:lnTo>
                    <a:pt x="125" y="67"/>
                  </a:lnTo>
                  <a:lnTo>
                    <a:pt x="123" y="51"/>
                  </a:lnTo>
                  <a:lnTo>
                    <a:pt x="114" y="39"/>
                  </a:lnTo>
                  <a:lnTo>
                    <a:pt x="102" y="32"/>
                  </a:lnTo>
                  <a:lnTo>
                    <a:pt x="88" y="30"/>
                  </a:lnTo>
                  <a:lnTo>
                    <a:pt x="74" y="28"/>
                  </a:lnTo>
                  <a:lnTo>
                    <a:pt x="32" y="28"/>
                  </a:lnTo>
                  <a:close/>
                  <a:moveTo>
                    <a:pt x="0" y="0"/>
                  </a:moveTo>
                  <a:lnTo>
                    <a:pt x="83" y="0"/>
                  </a:lnTo>
                  <a:lnTo>
                    <a:pt x="109" y="2"/>
                  </a:lnTo>
                  <a:lnTo>
                    <a:pt x="130" y="11"/>
                  </a:lnTo>
                  <a:lnTo>
                    <a:pt x="144" y="23"/>
                  </a:lnTo>
                  <a:lnTo>
                    <a:pt x="153" y="37"/>
                  </a:lnTo>
                  <a:lnTo>
                    <a:pt x="158" y="51"/>
                  </a:lnTo>
                  <a:lnTo>
                    <a:pt x="160" y="67"/>
                  </a:lnTo>
                  <a:lnTo>
                    <a:pt x="156" y="88"/>
                  </a:lnTo>
                  <a:lnTo>
                    <a:pt x="144" y="109"/>
                  </a:lnTo>
                  <a:lnTo>
                    <a:pt x="125" y="123"/>
                  </a:lnTo>
                  <a:lnTo>
                    <a:pt x="102" y="130"/>
                  </a:lnTo>
                  <a:lnTo>
                    <a:pt x="170" y="240"/>
                  </a:lnTo>
                  <a:lnTo>
                    <a:pt x="128" y="240"/>
                  </a:lnTo>
                  <a:lnTo>
                    <a:pt x="67" y="135"/>
                  </a:lnTo>
                  <a:lnTo>
                    <a:pt x="32" y="135"/>
                  </a:lnTo>
                  <a:lnTo>
                    <a:pt x="32" y="240"/>
                  </a:lnTo>
                  <a:lnTo>
                    <a:pt x="0" y="240"/>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3" name="Freeform 19"/>
            <p:cNvSpPr>
              <a:spLocks/>
            </p:cNvSpPr>
            <p:nvPr userDrawn="1"/>
          </p:nvSpPr>
          <p:spPr bwMode="auto">
            <a:xfrm>
              <a:off x="12520613" y="-503238"/>
              <a:ext cx="255588" cy="381000"/>
            </a:xfrm>
            <a:custGeom>
              <a:avLst/>
              <a:gdLst>
                <a:gd name="T0" fmla="*/ 0 w 161"/>
                <a:gd name="T1" fmla="*/ 0 h 240"/>
                <a:gd name="T2" fmla="*/ 156 w 161"/>
                <a:gd name="T3" fmla="*/ 0 h 240"/>
                <a:gd name="T4" fmla="*/ 156 w 161"/>
                <a:gd name="T5" fmla="*/ 30 h 240"/>
                <a:gd name="T6" fmla="*/ 33 w 161"/>
                <a:gd name="T7" fmla="*/ 30 h 240"/>
                <a:gd name="T8" fmla="*/ 33 w 161"/>
                <a:gd name="T9" fmla="*/ 102 h 240"/>
                <a:gd name="T10" fmla="*/ 147 w 161"/>
                <a:gd name="T11" fmla="*/ 102 h 240"/>
                <a:gd name="T12" fmla="*/ 147 w 161"/>
                <a:gd name="T13" fmla="*/ 133 h 240"/>
                <a:gd name="T14" fmla="*/ 33 w 161"/>
                <a:gd name="T15" fmla="*/ 133 h 240"/>
                <a:gd name="T16" fmla="*/ 33 w 161"/>
                <a:gd name="T17" fmla="*/ 209 h 240"/>
                <a:gd name="T18" fmla="*/ 161 w 161"/>
                <a:gd name="T19" fmla="*/ 209 h 240"/>
                <a:gd name="T20" fmla="*/ 161 w 161"/>
                <a:gd name="T21" fmla="*/ 240 h 240"/>
                <a:gd name="T22" fmla="*/ 0 w 161"/>
                <a:gd name="T23" fmla="*/ 240 h 240"/>
                <a:gd name="T24" fmla="*/ 0 w 161"/>
                <a:gd name="T25"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1" h="240">
                  <a:moveTo>
                    <a:pt x="0" y="0"/>
                  </a:moveTo>
                  <a:lnTo>
                    <a:pt x="156" y="0"/>
                  </a:lnTo>
                  <a:lnTo>
                    <a:pt x="156" y="30"/>
                  </a:lnTo>
                  <a:lnTo>
                    <a:pt x="33" y="30"/>
                  </a:lnTo>
                  <a:lnTo>
                    <a:pt x="33" y="102"/>
                  </a:lnTo>
                  <a:lnTo>
                    <a:pt x="147" y="102"/>
                  </a:lnTo>
                  <a:lnTo>
                    <a:pt x="147" y="133"/>
                  </a:lnTo>
                  <a:lnTo>
                    <a:pt x="33" y="133"/>
                  </a:lnTo>
                  <a:lnTo>
                    <a:pt x="33" y="209"/>
                  </a:lnTo>
                  <a:lnTo>
                    <a:pt x="161" y="209"/>
                  </a:lnTo>
                  <a:lnTo>
                    <a:pt x="161" y="240"/>
                  </a:lnTo>
                  <a:lnTo>
                    <a:pt x="0" y="240"/>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 name="Freeform 20"/>
            <p:cNvSpPr>
              <a:spLocks/>
            </p:cNvSpPr>
            <p:nvPr userDrawn="1"/>
          </p:nvSpPr>
          <p:spPr bwMode="auto">
            <a:xfrm>
              <a:off x="12976225" y="-511175"/>
              <a:ext cx="334963" cy="395288"/>
            </a:xfrm>
            <a:custGeom>
              <a:avLst/>
              <a:gdLst>
                <a:gd name="T0" fmla="*/ 123 w 211"/>
                <a:gd name="T1" fmla="*/ 0 h 249"/>
                <a:gd name="T2" fmla="*/ 156 w 211"/>
                <a:gd name="T3" fmla="*/ 2 h 249"/>
                <a:gd name="T4" fmla="*/ 184 w 211"/>
                <a:gd name="T5" fmla="*/ 16 h 249"/>
                <a:gd name="T6" fmla="*/ 207 w 211"/>
                <a:gd name="T7" fmla="*/ 37 h 249"/>
                <a:gd name="T8" fmla="*/ 181 w 211"/>
                <a:gd name="T9" fmla="*/ 56 h 249"/>
                <a:gd name="T10" fmla="*/ 165 w 211"/>
                <a:gd name="T11" fmla="*/ 42 h 249"/>
                <a:gd name="T12" fmla="*/ 144 w 211"/>
                <a:gd name="T13" fmla="*/ 33 h 249"/>
                <a:gd name="T14" fmla="*/ 123 w 211"/>
                <a:gd name="T15" fmla="*/ 30 h 249"/>
                <a:gd name="T16" fmla="*/ 93 w 211"/>
                <a:gd name="T17" fmla="*/ 35 h 249"/>
                <a:gd name="T18" fmla="*/ 67 w 211"/>
                <a:gd name="T19" fmla="*/ 49 h 249"/>
                <a:gd name="T20" fmla="*/ 49 w 211"/>
                <a:gd name="T21" fmla="*/ 70 h 249"/>
                <a:gd name="T22" fmla="*/ 37 w 211"/>
                <a:gd name="T23" fmla="*/ 96 h 249"/>
                <a:gd name="T24" fmla="*/ 35 w 211"/>
                <a:gd name="T25" fmla="*/ 126 h 249"/>
                <a:gd name="T26" fmla="*/ 37 w 211"/>
                <a:gd name="T27" fmla="*/ 156 h 249"/>
                <a:gd name="T28" fmla="*/ 49 w 211"/>
                <a:gd name="T29" fmla="*/ 182 h 249"/>
                <a:gd name="T30" fmla="*/ 67 w 211"/>
                <a:gd name="T31" fmla="*/ 200 h 249"/>
                <a:gd name="T32" fmla="*/ 93 w 211"/>
                <a:gd name="T33" fmla="*/ 214 h 249"/>
                <a:gd name="T34" fmla="*/ 123 w 211"/>
                <a:gd name="T35" fmla="*/ 219 h 249"/>
                <a:gd name="T36" fmla="*/ 149 w 211"/>
                <a:gd name="T37" fmla="*/ 217 h 249"/>
                <a:gd name="T38" fmla="*/ 170 w 211"/>
                <a:gd name="T39" fmla="*/ 205 h 249"/>
                <a:gd name="T40" fmla="*/ 186 w 211"/>
                <a:gd name="T41" fmla="*/ 189 h 249"/>
                <a:gd name="T42" fmla="*/ 211 w 211"/>
                <a:gd name="T43" fmla="*/ 207 h 249"/>
                <a:gd name="T44" fmla="*/ 205 w 211"/>
                <a:gd name="T45" fmla="*/ 217 h 249"/>
                <a:gd name="T46" fmla="*/ 193 w 211"/>
                <a:gd name="T47" fmla="*/ 228 h 249"/>
                <a:gd name="T48" fmla="*/ 174 w 211"/>
                <a:gd name="T49" fmla="*/ 238 h 249"/>
                <a:gd name="T50" fmla="*/ 151 w 211"/>
                <a:gd name="T51" fmla="*/ 247 h 249"/>
                <a:gd name="T52" fmla="*/ 121 w 211"/>
                <a:gd name="T53" fmla="*/ 249 h 249"/>
                <a:gd name="T54" fmla="*/ 86 w 211"/>
                <a:gd name="T55" fmla="*/ 245 h 249"/>
                <a:gd name="T56" fmla="*/ 56 w 211"/>
                <a:gd name="T57" fmla="*/ 231 h 249"/>
                <a:gd name="T58" fmla="*/ 32 w 211"/>
                <a:gd name="T59" fmla="*/ 212 h 249"/>
                <a:gd name="T60" fmla="*/ 14 w 211"/>
                <a:gd name="T61" fmla="*/ 186 h 249"/>
                <a:gd name="T62" fmla="*/ 2 w 211"/>
                <a:gd name="T63" fmla="*/ 156 h 249"/>
                <a:gd name="T64" fmla="*/ 0 w 211"/>
                <a:gd name="T65" fmla="*/ 126 h 249"/>
                <a:gd name="T66" fmla="*/ 4 w 211"/>
                <a:gd name="T67" fmla="*/ 84 h 249"/>
                <a:gd name="T68" fmla="*/ 21 w 211"/>
                <a:gd name="T69" fmla="*/ 49 h 249"/>
                <a:gd name="T70" fmla="*/ 49 w 211"/>
                <a:gd name="T71" fmla="*/ 23 h 249"/>
                <a:gd name="T72" fmla="*/ 83 w 211"/>
                <a:gd name="T73" fmla="*/ 5 h 249"/>
                <a:gd name="T74" fmla="*/ 123 w 211"/>
                <a:gd name="T75" fmla="*/ 0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11" h="249">
                  <a:moveTo>
                    <a:pt x="123" y="0"/>
                  </a:moveTo>
                  <a:lnTo>
                    <a:pt x="156" y="2"/>
                  </a:lnTo>
                  <a:lnTo>
                    <a:pt x="184" y="16"/>
                  </a:lnTo>
                  <a:lnTo>
                    <a:pt x="207" y="37"/>
                  </a:lnTo>
                  <a:lnTo>
                    <a:pt x="181" y="56"/>
                  </a:lnTo>
                  <a:lnTo>
                    <a:pt x="165" y="42"/>
                  </a:lnTo>
                  <a:lnTo>
                    <a:pt x="144" y="33"/>
                  </a:lnTo>
                  <a:lnTo>
                    <a:pt x="123" y="30"/>
                  </a:lnTo>
                  <a:lnTo>
                    <a:pt x="93" y="35"/>
                  </a:lnTo>
                  <a:lnTo>
                    <a:pt x="67" y="49"/>
                  </a:lnTo>
                  <a:lnTo>
                    <a:pt x="49" y="70"/>
                  </a:lnTo>
                  <a:lnTo>
                    <a:pt x="37" y="96"/>
                  </a:lnTo>
                  <a:lnTo>
                    <a:pt x="35" y="126"/>
                  </a:lnTo>
                  <a:lnTo>
                    <a:pt x="37" y="156"/>
                  </a:lnTo>
                  <a:lnTo>
                    <a:pt x="49" y="182"/>
                  </a:lnTo>
                  <a:lnTo>
                    <a:pt x="67" y="200"/>
                  </a:lnTo>
                  <a:lnTo>
                    <a:pt x="93" y="214"/>
                  </a:lnTo>
                  <a:lnTo>
                    <a:pt x="123" y="219"/>
                  </a:lnTo>
                  <a:lnTo>
                    <a:pt x="149" y="217"/>
                  </a:lnTo>
                  <a:lnTo>
                    <a:pt x="170" y="205"/>
                  </a:lnTo>
                  <a:lnTo>
                    <a:pt x="186" y="189"/>
                  </a:lnTo>
                  <a:lnTo>
                    <a:pt x="211" y="207"/>
                  </a:lnTo>
                  <a:lnTo>
                    <a:pt x="205" y="217"/>
                  </a:lnTo>
                  <a:lnTo>
                    <a:pt x="193" y="228"/>
                  </a:lnTo>
                  <a:lnTo>
                    <a:pt x="174" y="238"/>
                  </a:lnTo>
                  <a:lnTo>
                    <a:pt x="151" y="247"/>
                  </a:lnTo>
                  <a:lnTo>
                    <a:pt x="121" y="249"/>
                  </a:lnTo>
                  <a:lnTo>
                    <a:pt x="86" y="245"/>
                  </a:lnTo>
                  <a:lnTo>
                    <a:pt x="56" y="231"/>
                  </a:lnTo>
                  <a:lnTo>
                    <a:pt x="32" y="212"/>
                  </a:lnTo>
                  <a:lnTo>
                    <a:pt x="14" y="186"/>
                  </a:lnTo>
                  <a:lnTo>
                    <a:pt x="2" y="156"/>
                  </a:lnTo>
                  <a:lnTo>
                    <a:pt x="0" y="126"/>
                  </a:lnTo>
                  <a:lnTo>
                    <a:pt x="4" y="84"/>
                  </a:lnTo>
                  <a:lnTo>
                    <a:pt x="21" y="49"/>
                  </a:lnTo>
                  <a:lnTo>
                    <a:pt x="49" y="23"/>
                  </a:lnTo>
                  <a:lnTo>
                    <a:pt x="83" y="5"/>
                  </a:lnTo>
                  <a:lnTo>
                    <a:pt x="123"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 name="Freeform 21"/>
            <p:cNvSpPr>
              <a:spLocks noEditPoints="1"/>
            </p:cNvSpPr>
            <p:nvPr userDrawn="1"/>
          </p:nvSpPr>
          <p:spPr bwMode="auto">
            <a:xfrm>
              <a:off x="13341350" y="-511175"/>
              <a:ext cx="395288" cy="395288"/>
            </a:xfrm>
            <a:custGeom>
              <a:avLst/>
              <a:gdLst>
                <a:gd name="T0" fmla="*/ 123 w 249"/>
                <a:gd name="T1" fmla="*/ 30 h 249"/>
                <a:gd name="T2" fmla="*/ 93 w 249"/>
                <a:gd name="T3" fmla="*/ 35 h 249"/>
                <a:gd name="T4" fmla="*/ 70 w 249"/>
                <a:gd name="T5" fmla="*/ 49 h 249"/>
                <a:gd name="T6" fmla="*/ 49 w 249"/>
                <a:gd name="T7" fmla="*/ 68 h 249"/>
                <a:gd name="T8" fmla="*/ 37 w 249"/>
                <a:gd name="T9" fmla="*/ 96 h 249"/>
                <a:gd name="T10" fmla="*/ 35 w 249"/>
                <a:gd name="T11" fmla="*/ 124 h 249"/>
                <a:gd name="T12" fmla="*/ 37 w 249"/>
                <a:gd name="T13" fmla="*/ 154 h 249"/>
                <a:gd name="T14" fmla="*/ 49 w 249"/>
                <a:gd name="T15" fmla="*/ 182 h 249"/>
                <a:gd name="T16" fmla="*/ 70 w 249"/>
                <a:gd name="T17" fmla="*/ 200 h 249"/>
                <a:gd name="T18" fmla="*/ 93 w 249"/>
                <a:gd name="T19" fmla="*/ 214 h 249"/>
                <a:gd name="T20" fmla="*/ 123 w 249"/>
                <a:gd name="T21" fmla="*/ 219 h 249"/>
                <a:gd name="T22" fmla="*/ 154 w 249"/>
                <a:gd name="T23" fmla="*/ 214 h 249"/>
                <a:gd name="T24" fmla="*/ 179 w 249"/>
                <a:gd name="T25" fmla="*/ 200 h 249"/>
                <a:gd name="T26" fmla="*/ 198 w 249"/>
                <a:gd name="T27" fmla="*/ 182 h 249"/>
                <a:gd name="T28" fmla="*/ 210 w 249"/>
                <a:gd name="T29" fmla="*/ 154 h 249"/>
                <a:gd name="T30" fmla="*/ 214 w 249"/>
                <a:gd name="T31" fmla="*/ 124 h 249"/>
                <a:gd name="T32" fmla="*/ 210 w 249"/>
                <a:gd name="T33" fmla="*/ 96 h 249"/>
                <a:gd name="T34" fmla="*/ 198 w 249"/>
                <a:gd name="T35" fmla="*/ 68 h 249"/>
                <a:gd name="T36" fmla="*/ 179 w 249"/>
                <a:gd name="T37" fmla="*/ 49 h 249"/>
                <a:gd name="T38" fmla="*/ 154 w 249"/>
                <a:gd name="T39" fmla="*/ 35 h 249"/>
                <a:gd name="T40" fmla="*/ 123 w 249"/>
                <a:gd name="T41" fmla="*/ 30 h 249"/>
                <a:gd name="T42" fmla="*/ 123 w 249"/>
                <a:gd name="T43" fmla="*/ 0 h 249"/>
                <a:gd name="T44" fmla="*/ 165 w 249"/>
                <a:gd name="T45" fmla="*/ 5 h 249"/>
                <a:gd name="T46" fmla="*/ 200 w 249"/>
                <a:gd name="T47" fmla="*/ 23 h 249"/>
                <a:gd name="T48" fmla="*/ 226 w 249"/>
                <a:gd name="T49" fmla="*/ 49 h 249"/>
                <a:gd name="T50" fmla="*/ 242 w 249"/>
                <a:gd name="T51" fmla="*/ 84 h 249"/>
                <a:gd name="T52" fmla="*/ 249 w 249"/>
                <a:gd name="T53" fmla="*/ 124 h 249"/>
                <a:gd name="T54" fmla="*/ 242 w 249"/>
                <a:gd name="T55" fmla="*/ 165 h 249"/>
                <a:gd name="T56" fmla="*/ 226 w 249"/>
                <a:gd name="T57" fmla="*/ 200 h 249"/>
                <a:gd name="T58" fmla="*/ 200 w 249"/>
                <a:gd name="T59" fmla="*/ 226 h 249"/>
                <a:gd name="T60" fmla="*/ 165 w 249"/>
                <a:gd name="T61" fmla="*/ 245 h 249"/>
                <a:gd name="T62" fmla="*/ 123 w 249"/>
                <a:gd name="T63" fmla="*/ 249 h 249"/>
                <a:gd name="T64" fmla="*/ 84 w 249"/>
                <a:gd name="T65" fmla="*/ 245 h 249"/>
                <a:gd name="T66" fmla="*/ 49 w 249"/>
                <a:gd name="T67" fmla="*/ 226 h 249"/>
                <a:gd name="T68" fmla="*/ 23 w 249"/>
                <a:gd name="T69" fmla="*/ 200 h 249"/>
                <a:gd name="T70" fmla="*/ 5 w 249"/>
                <a:gd name="T71" fmla="*/ 165 h 249"/>
                <a:gd name="T72" fmla="*/ 0 w 249"/>
                <a:gd name="T73" fmla="*/ 124 h 249"/>
                <a:gd name="T74" fmla="*/ 5 w 249"/>
                <a:gd name="T75" fmla="*/ 84 h 249"/>
                <a:gd name="T76" fmla="*/ 23 w 249"/>
                <a:gd name="T77" fmla="*/ 49 h 249"/>
                <a:gd name="T78" fmla="*/ 49 w 249"/>
                <a:gd name="T79" fmla="*/ 23 h 249"/>
                <a:gd name="T80" fmla="*/ 84 w 249"/>
                <a:gd name="T81" fmla="*/ 5 h 249"/>
                <a:gd name="T82" fmla="*/ 123 w 249"/>
                <a:gd name="T83" fmla="*/ 0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49" h="249">
                  <a:moveTo>
                    <a:pt x="123" y="30"/>
                  </a:moveTo>
                  <a:lnTo>
                    <a:pt x="93" y="35"/>
                  </a:lnTo>
                  <a:lnTo>
                    <a:pt x="70" y="49"/>
                  </a:lnTo>
                  <a:lnTo>
                    <a:pt x="49" y="68"/>
                  </a:lnTo>
                  <a:lnTo>
                    <a:pt x="37" y="96"/>
                  </a:lnTo>
                  <a:lnTo>
                    <a:pt x="35" y="124"/>
                  </a:lnTo>
                  <a:lnTo>
                    <a:pt x="37" y="154"/>
                  </a:lnTo>
                  <a:lnTo>
                    <a:pt x="49" y="182"/>
                  </a:lnTo>
                  <a:lnTo>
                    <a:pt x="70" y="200"/>
                  </a:lnTo>
                  <a:lnTo>
                    <a:pt x="93" y="214"/>
                  </a:lnTo>
                  <a:lnTo>
                    <a:pt x="123" y="219"/>
                  </a:lnTo>
                  <a:lnTo>
                    <a:pt x="154" y="214"/>
                  </a:lnTo>
                  <a:lnTo>
                    <a:pt x="179" y="200"/>
                  </a:lnTo>
                  <a:lnTo>
                    <a:pt x="198" y="182"/>
                  </a:lnTo>
                  <a:lnTo>
                    <a:pt x="210" y="154"/>
                  </a:lnTo>
                  <a:lnTo>
                    <a:pt x="214" y="124"/>
                  </a:lnTo>
                  <a:lnTo>
                    <a:pt x="210" y="96"/>
                  </a:lnTo>
                  <a:lnTo>
                    <a:pt x="198" y="68"/>
                  </a:lnTo>
                  <a:lnTo>
                    <a:pt x="179" y="49"/>
                  </a:lnTo>
                  <a:lnTo>
                    <a:pt x="154" y="35"/>
                  </a:lnTo>
                  <a:lnTo>
                    <a:pt x="123" y="30"/>
                  </a:lnTo>
                  <a:close/>
                  <a:moveTo>
                    <a:pt x="123" y="0"/>
                  </a:moveTo>
                  <a:lnTo>
                    <a:pt x="165" y="5"/>
                  </a:lnTo>
                  <a:lnTo>
                    <a:pt x="200" y="23"/>
                  </a:lnTo>
                  <a:lnTo>
                    <a:pt x="226" y="49"/>
                  </a:lnTo>
                  <a:lnTo>
                    <a:pt x="242" y="84"/>
                  </a:lnTo>
                  <a:lnTo>
                    <a:pt x="249" y="124"/>
                  </a:lnTo>
                  <a:lnTo>
                    <a:pt x="242" y="165"/>
                  </a:lnTo>
                  <a:lnTo>
                    <a:pt x="226" y="200"/>
                  </a:lnTo>
                  <a:lnTo>
                    <a:pt x="200" y="226"/>
                  </a:lnTo>
                  <a:lnTo>
                    <a:pt x="165" y="245"/>
                  </a:lnTo>
                  <a:lnTo>
                    <a:pt x="123" y="249"/>
                  </a:lnTo>
                  <a:lnTo>
                    <a:pt x="84" y="245"/>
                  </a:lnTo>
                  <a:lnTo>
                    <a:pt x="49" y="226"/>
                  </a:lnTo>
                  <a:lnTo>
                    <a:pt x="23" y="200"/>
                  </a:lnTo>
                  <a:lnTo>
                    <a:pt x="5" y="165"/>
                  </a:lnTo>
                  <a:lnTo>
                    <a:pt x="0" y="124"/>
                  </a:lnTo>
                  <a:lnTo>
                    <a:pt x="5" y="84"/>
                  </a:lnTo>
                  <a:lnTo>
                    <a:pt x="23" y="49"/>
                  </a:lnTo>
                  <a:lnTo>
                    <a:pt x="49" y="23"/>
                  </a:lnTo>
                  <a:lnTo>
                    <a:pt x="84" y="5"/>
                  </a:lnTo>
                  <a:lnTo>
                    <a:pt x="123"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22"/>
            <p:cNvSpPr>
              <a:spLocks/>
            </p:cNvSpPr>
            <p:nvPr userDrawn="1"/>
          </p:nvSpPr>
          <p:spPr bwMode="auto">
            <a:xfrm>
              <a:off x="13811250" y="-503238"/>
              <a:ext cx="328613" cy="381000"/>
            </a:xfrm>
            <a:custGeom>
              <a:avLst/>
              <a:gdLst>
                <a:gd name="T0" fmla="*/ 0 w 207"/>
                <a:gd name="T1" fmla="*/ 0 h 240"/>
                <a:gd name="T2" fmla="*/ 42 w 207"/>
                <a:gd name="T3" fmla="*/ 0 h 240"/>
                <a:gd name="T4" fmla="*/ 172 w 207"/>
                <a:gd name="T5" fmla="*/ 198 h 240"/>
                <a:gd name="T6" fmla="*/ 174 w 207"/>
                <a:gd name="T7" fmla="*/ 198 h 240"/>
                <a:gd name="T8" fmla="*/ 174 w 207"/>
                <a:gd name="T9" fmla="*/ 0 h 240"/>
                <a:gd name="T10" fmla="*/ 207 w 207"/>
                <a:gd name="T11" fmla="*/ 0 h 240"/>
                <a:gd name="T12" fmla="*/ 207 w 207"/>
                <a:gd name="T13" fmla="*/ 240 h 240"/>
                <a:gd name="T14" fmla="*/ 165 w 207"/>
                <a:gd name="T15" fmla="*/ 240 h 240"/>
                <a:gd name="T16" fmla="*/ 32 w 207"/>
                <a:gd name="T17" fmla="*/ 42 h 240"/>
                <a:gd name="T18" fmla="*/ 32 w 207"/>
                <a:gd name="T19" fmla="*/ 42 h 240"/>
                <a:gd name="T20" fmla="*/ 32 w 207"/>
                <a:gd name="T21" fmla="*/ 240 h 240"/>
                <a:gd name="T22" fmla="*/ 0 w 207"/>
                <a:gd name="T23" fmla="*/ 240 h 240"/>
                <a:gd name="T24" fmla="*/ 0 w 207"/>
                <a:gd name="T25"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7" h="240">
                  <a:moveTo>
                    <a:pt x="0" y="0"/>
                  </a:moveTo>
                  <a:lnTo>
                    <a:pt x="42" y="0"/>
                  </a:lnTo>
                  <a:lnTo>
                    <a:pt x="172" y="198"/>
                  </a:lnTo>
                  <a:lnTo>
                    <a:pt x="174" y="198"/>
                  </a:lnTo>
                  <a:lnTo>
                    <a:pt x="174" y="0"/>
                  </a:lnTo>
                  <a:lnTo>
                    <a:pt x="207" y="0"/>
                  </a:lnTo>
                  <a:lnTo>
                    <a:pt x="207" y="240"/>
                  </a:lnTo>
                  <a:lnTo>
                    <a:pt x="165" y="240"/>
                  </a:lnTo>
                  <a:lnTo>
                    <a:pt x="32" y="42"/>
                  </a:lnTo>
                  <a:lnTo>
                    <a:pt x="32" y="42"/>
                  </a:lnTo>
                  <a:lnTo>
                    <a:pt x="32" y="240"/>
                  </a:lnTo>
                  <a:lnTo>
                    <a:pt x="0" y="240"/>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3"/>
            <p:cNvSpPr>
              <a:spLocks/>
            </p:cNvSpPr>
            <p:nvPr userDrawn="1"/>
          </p:nvSpPr>
          <p:spPr bwMode="auto">
            <a:xfrm>
              <a:off x="14224000" y="-503238"/>
              <a:ext cx="328613" cy="381000"/>
            </a:xfrm>
            <a:custGeom>
              <a:avLst/>
              <a:gdLst>
                <a:gd name="T0" fmla="*/ 0 w 207"/>
                <a:gd name="T1" fmla="*/ 0 h 240"/>
                <a:gd name="T2" fmla="*/ 42 w 207"/>
                <a:gd name="T3" fmla="*/ 0 h 240"/>
                <a:gd name="T4" fmla="*/ 175 w 207"/>
                <a:gd name="T5" fmla="*/ 198 h 240"/>
                <a:gd name="T6" fmla="*/ 175 w 207"/>
                <a:gd name="T7" fmla="*/ 198 h 240"/>
                <a:gd name="T8" fmla="*/ 175 w 207"/>
                <a:gd name="T9" fmla="*/ 0 h 240"/>
                <a:gd name="T10" fmla="*/ 207 w 207"/>
                <a:gd name="T11" fmla="*/ 0 h 240"/>
                <a:gd name="T12" fmla="*/ 207 w 207"/>
                <a:gd name="T13" fmla="*/ 240 h 240"/>
                <a:gd name="T14" fmla="*/ 166 w 207"/>
                <a:gd name="T15" fmla="*/ 240 h 240"/>
                <a:gd name="T16" fmla="*/ 33 w 207"/>
                <a:gd name="T17" fmla="*/ 42 h 240"/>
                <a:gd name="T18" fmla="*/ 33 w 207"/>
                <a:gd name="T19" fmla="*/ 42 h 240"/>
                <a:gd name="T20" fmla="*/ 33 w 207"/>
                <a:gd name="T21" fmla="*/ 240 h 240"/>
                <a:gd name="T22" fmla="*/ 0 w 207"/>
                <a:gd name="T23" fmla="*/ 240 h 240"/>
                <a:gd name="T24" fmla="*/ 0 w 207"/>
                <a:gd name="T25"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7" h="240">
                  <a:moveTo>
                    <a:pt x="0" y="0"/>
                  </a:moveTo>
                  <a:lnTo>
                    <a:pt x="42" y="0"/>
                  </a:lnTo>
                  <a:lnTo>
                    <a:pt x="175" y="198"/>
                  </a:lnTo>
                  <a:lnTo>
                    <a:pt x="175" y="198"/>
                  </a:lnTo>
                  <a:lnTo>
                    <a:pt x="175" y="0"/>
                  </a:lnTo>
                  <a:lnTo>
                    <a:pt x="207" y="0"/>
                  </a:lnTo>
                  <a:lnTo>
                    <a:pt x="207" y="240"/>
                  </a:lnTo>
                  <a:lnTo>
                    <a:pt x="166" y="240"/>
                  </a:lnTo>
                  <a:lnTo>
                    <a:pt x="33" y="42"/>
                  </a:lnTo>
                  <a:lnTo>
                    <a:pt x="33" y="42"/>
                  </a:lnTo>
                  <a:lnTo>
                    <a:pt x="33" y="240"/>
                  </a:lnTo>
                  <a:lnTo>
                    <a:pt x="0" y="240"/>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9" name="Freeform 24"/>
            <p:cNvSpPr>
              <a:spLocks/>
            </p:cNvSpPr>
            <p:nvPr userDrawn="1"/>
          </p:nvSpPr>
          <p:spPr bwMode="auto">
            <a:xfrm>
              <a:off x="14652625" y="-503238"/>
              <a:ext cx="252413" cy="381000"/>
            </a:xfrm>
            <a:custGeom>
              <a:avLst/>
              <a:gdLst>
                <a:gd name="T0" fmla="*/ 0 w 159"/>
                <a:gd name="T1" fmla="*/ 0 h 240"/>
                <a:gd name="T2" fmla="*/ 154 w 159"/>
                <a:gd name="T3" fmla="*/ 0 h 240"/>
                <a:gd name="T4" fmla="*/ 154 w 159"/>
                <a:gd name="T5" fmla="*/ 30 h 240"/>
                <a:gd name="T6" fmla="*/ 31 w 159"/>
                <a:gd name="T7" fmla="*/ 30 h 240"/>
                <a:gd name="T8" fmla="*/ 31 w 159"/>
                <a:gd name="T9" fmla="*/ 102 h 240"/>
                <a:gd name="T10" fmla="*/ 145 w 159"/>
                <a:gd name="T11" fmla="*/ 102 h 240"/>
                <a:gd name="T12" fmla="*/ 145 w 159"/>
                <a:gd name="T13" fmla="*/ 133 h 240"/>
                <a:gd name="T14" fmla="*/ 31 w 159"/>
                <a:gd name="T15" fmla="*/ 133 h 240"/>
                <a:gd name="T16" fmla="*/ 31 w 159"/>
                <a:gd name="T17" fmla="*/ 209 h 240"/>
                <a:gd name="T18" fmla="*/ 159 w 159"/>
                <a:gd name="T19" fmla="*/ 209 h 240"/>
                <a:gd name="T20" fmla="*/ 159 w 159"/>
                <a:gd name="T21" fmla="*/ 240 h 240"/>
                <a:gd name="T22" fmla="*/ 0 w 159"/>
                <a:gd name="T23" fmla="*/ 240 h 240"/>
                <a:gd name="T24" fmla="*/ 0 w 159"/>
                <a:gd name="T25"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9" h="240">
                  <a:moveTo>
                    <a:pt x="0" y="0"/>
                  </a:moveTo>
                  <a:lnTo>
                    <a:pt x="154" y="0"/>
                  </a:lnTo>
                  <a:lnTo>
                    <a:pt x="154" y="30"/>
                  </a:lnTo>
                  <a:lnTo>
                    <a:pt x="31" y="30"/>
                  </a:lnTo>
                  <a:lnTo>
                    <a:pt x="31" y="102"/>
                  </a:lnTo>
                  <a:lnTo>
                    <a:pt x="145" y="102"/>
                  </a:lnTo>
                  <a:lnTo>
                    <a:pt x="145" y="133"/>
                  </a:lnTo>
                  <a:lnTo>
                    <a:pt x="31" y="133"/>
                  </a:lnTo>
                  <a:lnTo>
                    <a:pt x="31" y="209"/>
                  </a:lnTo>
                  <a:lnTo>
                    <a:pt x="159" y="209"/>
                  </a:lnTo>
                  <a:lnTo>
                    <a:pt x="159" y="240"/>
                  </a:lnTo>
                  <a:lnTo>
                    <a:pt x="0" y="240"/>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0" name="Freeform 25"/>
            <p:cNvSpPr>
              <a:spLocks/>
            </p:cNvSpPr>
            <p:nvPr userDrawn="1"/>
          </p:nvSpPr>
          <p:spPr bwMode="auto">
            <a:xfrm>
              <a:off x="14955838" y="-511175"/>
              <a:ext cx="336550" cy="395288"/>
            </a:xfrm>
            <a:custGeom>
              <a:avLst/>
              <a:gdLst>
                <a:gd name="T0" fmla="*/ 123 w 212"/>
                <a:gd name="T1" fmla="*/ 0 h 249"/>
                <a:gd name="T2" fmla="*/ 156 w 212"/>
                <a:gd name="T3" fmla="*/ 2 h 249"/>
                <a:gd name="T4" fmla="*/ 184 w 212"/>
                <a:gd name="T5" fmla="*/ 16 h 249"/>
                <a:gd name="T6" fmla="*/ 207 w 212"/>
                <a:gd name="T7" fmla="*/ 37 h 249"/>
                <a:gd name="T8" fmla="*/ 179 w 212"/>
                <a:gd name="T9" fmla="*/ 56 h 249"/>
                <a:gd name="T10" fmla="*/ 165 w 212"/>
                <a:gd name="T11" fmla="*/ 42 h 249"/>
                <a:gd name="T12" fmla="*/ 144 w 212"/>
                <a:gd name="T13" fmla="*/ 33 h 249"/>
                <a:gd name="T14" fmla="*/ 123 w 212"/>
                <a:gd name="T15" fmla="*/ 30 h 249"/>
                <a:gd name="T16" fmla="*/ 93 w 212"/>
                <a:gd name="T17" fmla="*/ 35 h 249"/>
                <a:gd name="T18" fmla="*/ 68 w 212"/>
                <a:gd name="T19" fmla="*/ 49 h 249"/>
                <a:gd name="T20" fmla="*/ 49 w 212"/>
                <a:gd name="T21" fmla="*/ 70 h 249"/>
                <a:gd name="T22" fmla="*/ 37 w 212"/>
                <a:gd name="T23" fmla="*/ 96 h 249"/>
                <a:gd name="T24" fmla="*/ 33 w 212"/>
                <a:gd name="T25" fmla="*/ 126 h 249"/>
                <a:gd name="T26" fmla="*/ 37 w 212"/>
                <a:gd name="T27" fmla="*/ 156 h 249"/>
                <a:gd name="T28" fmla="*/ 49 w 212"/>
                <a:gd name="T29" fmla="*/ 182 h 249"/>
                <a:gd name="T30" fmla="*/ 68 w 212"/>
                <a:gd name="T31" fmla="*/ 200 h 249"/>
                <a:gd name="T32" fmla="*/ 93 w 212"/>
                <a:gd name="T33" fmla="*/ 214 h 249"/>
                <a:gd name="T34" fmla="*/ 123 w 212"/>
                <a:gd name="T35" fmla="*/ 219 h 249"/>
                <a:gd name="T36" fmla="*/ 147 w 212"/>
                <a:gd name="T37" fmla="*/ 217 h 249"/>
                <a:gd name="T38" fmla="*/ 168 w 212"/>
                <a:gd name="T39" fmla="*/ 205 h 249"/>
                <a:gd name="T40" fmla="*/ 184 w 212"/>
                <a:gd name="T41" fmla="*/ 189 h 249"/>
                <a:gd name="T42" fmla="*/ 212 w 212"/>
                <a:gd name="T43" fmla="*/ 207 h 249"/>
                <a:gd name="T44" fmla="*/ 205 w 212"/>
                <a:gd name="T45" fmla="*/ 217 h 249"/>
                <a:gd name="T46" fmla="*/ 193 w 212"/>
                <a:gd name="T47" fmla="*/ 228 h 249"/>
                <a:gd name="T48" fmla="*/ 175 w 212"/>
                <a:gd name="T49" fmla="*/ 238 h 249"/>
                <a:gd name="T50" fmla="*/ 151 w 212"/>
                <a:gd name="T51" fmla="*/ 247 h 249"/>
                <a:gd name="T52" fmla="*/ 121 w 212"/>
                <a:gd name="T53" fmla="*/ 249 h 249"/>
                <a:gd name="T54" fmla="*/ 86 w 212"/>
                <a:gd name="T55" fmla="*/ 245 h 249"/>
                <a:gd name="T56" fmla="*/ 56 w 212"/>
                <a:gd name="T57" fmla="*/ 231 h 249"/>
                <a:gd name="T58" fmla="*/ 33 w 212"/>
                <a:gd name="T59" fmla="*/ 212 h 249"/>
                <a:gd name="T60" fmla="*/ 14 w 212"/>
                <a:gd name="T61" fmla="*/ 186 h 249"/>
                <a:gd name="T62" fmla="*/ 2 w 212"/>
                <a:gd name="T63" fmla="*/ 156 h 249"/>
                <a:gd name="T64" fmla="*/ 0 w 212"/>
                <a:gd name="T65" fmla="*/ 126 h 249"/>
                <a:gd name="T66" fmla="*/ 5 w 212"/>
                <a:gd name="T67" fmla="*/ 84 h 249"/>
                <a:gd name="T68" fmla="*/ 21 w 212"/>
                <a:gd name="T69" fmla="*/ 49 h 249"/>
                <a:gd name="T70" fmla="*/ 49 w 212"/>
                <a:gd name="T71" fmla="*/ 23 h 249"/>
                <a:gd name="T72" fmla="*/ 82 w 212"/>
                <a:gd name="T73" fmla="*/ 5 h 249"/>
                <a:gd name="T74" fmla="*/ 123 w 212"/>
                <a:gd name="T75" fmla="*/ 0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12" h="249">
                  <a:moveTo>
                    <a:pt x="123" y="0"/>
                  </a:moveTo>
                  <a:lnTo>
                    <a:pt x="156" y="2"/>
                  </a:lnTo>
                  <a:lnTo>
                    <a:pt x="184" y="16"/>
                  </a:lnTo>
                  <a:lnTo>
                    <a:pt x="207" y="37"/>
                  </a:lnTo>
                  <a:lnTo>
                    <a:pt x="179" y="56"/>
                  </a:lnTo>
                  <a:lnTo>
                    <a:pt x="165" y="42"/>
                  </a:lnTo>
                  <a:lnTo>
                    <a:pt x="144" y="33"/>
                  </a:lnTo>
                  <a:lnTo>
                    <a:pt x="123" y="30"/>
                  </a:lnTo>
                  <a:lnTo>
                    <a:pt x="93" y="35"/>
                  </a:lnTo>
                  <a:lnTo>
                    <a:pt x="68" y="49"/>
                  </a:lnTo>
                  <a:lnTo>
                    <a:pt x="49" y="70"/>
                  </a:lnTo>
                  <a:lnTo>
                    <a:pt x="37" y="96"/>
                  </a:lnTo>
                  <a:lnTo>
                    <a:pt x="33" y="126"/>
                  </a:lnTo>
                  <a:lnTo>
                    <a:pt x="37" y="156"/>
                  </a:lnTo>
                  <a:lnTo>
                    <a:pt x="49" y="182"/>
                  </a:lnTo>
                  <a:lnTo>
                    <a:pt x="68" y="200"/>
                  </a:lnTo>
                  <a:lnTo>
                    <a:pt x="93" y="214"/>
                  </a:lnTo>
                  <a:lnTo>
                    <a:pt x="123" y="219"/>
                  </a:lnTo>
                  <a:lnTo>
                    <a:pt x="147" y="217"/>
                  </a:lnTo>
                  <a:lnTo>
                    <a:pt x="168" y="205"/>
                  </a:lnTo>
                  <a:lnTo>
                    <a:pt x="184" y="189"/>
                  </a:lnTo>
                  <a:lnTo>
                    <a:pt x="212" y="207"/>
                  </a:lnTo>
                  <a:lnTo>
                    <a:pt x="205" y="217"/>
                  </a:lnTo>
                  <a:lnTo>
                    <a:pt x="193" y="228"/>
                  </a:lnTo>
                  <a:lnTo>
                    <a:pt x="175" y="238"/>
                  </a:lnTo>
                  <a:lnTo>
                    <a:pt x="151" y="247"/>
                  </a:lnTo>
                  <a:lnTo>
                    <a:pt x="121" y="249"/>
                  </a:lnTo>
                  <a:lnTo>
                    <a:pt x="86" y="245"/>
                  </a:lnTo>
                  <a:lnTo>
                    <a:pt x="56" y="231"/>
                  </a:lnTo>
                  <a:lnTo>
                    <a:pt x="33" y="212"/>
                  </a:lnTo>
                  <a:lnTo>
                    <a:pt x="14" y="186"/>
                  </a:lnTo>
                  <a:lnTo>
                    <a:pt x="2" y="156"/>
                  </a:lnTo>
                  <a:lnTo>
                    <a:pt x="0" y="126"/>
                  </a:lnTo>
                  <a:lnTo>
                    <a:pt x="5" y="84"/>
                  </a:lnTo>
                  <a:lnTo>
                    <a:pt x="21" y="49"/>
                  </a:lnTo>
                  <a:lnTo>
                    <a:pt x="49" y="23"/>
                  </a:lnTo>
                  <a:lnTo>
                    <a:pt x="82" y="5"/>
                  </a:lnTo>
                  <a:lnTo>
                    <a:pt x="123"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 name="Freeform 26"/>
            <p:cNvSpPr>
              <a:spLocks/>
            </p:cNvSpPr>
            <p:nvPr userDrawn="1"/>
          </p:nvSpPr>
          <p:spPr bwMode="auto">
            <a:xfrm>
              <a:off x="15311438" y="-503238"/>
              <a:ext cx="295275" cy="381000"/>
            </a:xfrm>
            <a:custGeom>
              <a:avLst/>
              <a:gdLst>
                <a:gd name="T0" fmla="*/ 0 w 186"/>
                <a:gd name="T1" fmla="*/ 0 h 240"/>
                <a:gd name="T2" fmla="*/ 186 w 186"/>
                <a:gd name="T3" fmla="*/ 0 h 240"/>
                <a:gd name="T4" fmla="*/ 186 w 186"/>
                <a:gd name="T5" fmla="*/ 30 h 240"/>
                <a:gd name="T6" fmla="*/ 109 w 186"/>
                <a:gd name="T7" fmla="*/ 30 h 240"/>
                <a:gd name="T8" fmla="*/ 109 w 186"/>
                <a:gd name="T9" fmla="*/ 240 h 240"/>
                <a:gd name="T10" fmla="*/ 76 w 186"/>
                <a:gd name="T11" fmla="*/ 240 h 240"/>
                <a:gd name="T12" fmla="*/ 76 w 186"/>
                <a:gd name="T13" fmla="*/ 30 h 240"/>
                <a:gd name="T14" fmla="*/ 0 w 186"/>
                <a:gd name="T15" fmla="*/ 30 h 240"/>
                <a:gd name="T16" fmla="*/ 0 w 186"/>
                <a:gd name="T17"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6" h="240">
                  <a:moveTo>
                    <a:pt x="0" y="0"/>
                  </a:moveTo>
                  <a:lnTo>
                    <a:pt x="186" y="0"/>
                  </a:lnTo>
                  <a:lnTo>
                    <a:pt x="186" y="30"/>
                  </a:lnTo>
                  <a:lnTo>
                    <a:pt x="109" y="30"/>
                  </a:lnTo>
                  <a:lnTo>
                    <a:pt x="109" y="240"/>
                  </a:lnTo>
                  <a:lnTo>
                    <a:pt x="76" y="240"/>
                  </a:lnTo>
                  <a:lnTo>
                    <a:pt x="76" y="30"/>
                  </a:lnTo>
                  <a:lnTo>
                    <a:pt x="0" y="30"/>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2" name="Rectangle 27"/>
            <p:cNvSpPr>
              <a:spLocks noChangeArrowheads="1"/>
            </p:cNvSpPr>
            <p:nvPr userDrawn="1"/>
          </p:nvSpPr>
          <p:spPr bwMode="auto">
            <a:xfrm>
              <a:off x="15662275" y="-503238"/>
              <a:ext cx="50800" cy="381000"/>
            </a:xfrm>
            <a:prstGeom prst="rect">
              <a:avLst/>
            </a:prstGeom>
            <a:solidFill>
              <a:srgbClr val="000000"/>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3" name="Freeform 28"/>
            <p:cNvSpPr>
              <a:spLocks noEditPoints="1"/>
            </p:cNvSpPr>
            <p:nvPr userDrawn="1"/>
          </p:nvSpPr>
          <p:spPr bwMode="auto">
            <a:xfrm>
              <a:off x="15776575" y="-511175"/>
              <a:ext cx="395288" cy="395288"/>
            </a:xfrm>
            <a:custGeom>
              <a:avLst/>
              <a:gdLst>
                <a:gd name="T0" fmla="*/ 125 w 249"/>
                <a:gd name="T1" fmla="*/ 30 h 249"/>
                <a:gd name="T2" fmla="*/ 95 w 249"/>
                <a:gd name="T3" fmla="*/ 35 h 249"/>
                <a:gd name="T4" fmla="*/ 70 w 249"/>
                <a:gd name="T5" fmla="*/ 49 h 249"/>
                <a:gd name="T6" fmla="*/ 51 w 249"/>
                <a:gd name="T7" fmla="*/ 68 h 249"/>
                <a:gd name="T8" fmla="*/ 39 w 249"/>
                <a:gd name="T9" fmla="*/ 96 h 249"/>
                <a:gd name="T10" fmla="*/ 35 w 249"/>
                <a:gd name="T11" fmla="*/ 124 h 249"/>
                <a:gd name="T12" fmla="*/ 39 w 249"/>
                <a:gd name="T13" fmla="*/ 154 h 249"/>
                <a:gd name="T14" fmla="*/ 51 w 249"/>
                <a:gd name="T15" fmla="*/ 182 h 249"/>
                <a:gd name="T16" fmla="*/ 70 w 249"/>
                <a:gd name="T17" fmla="*/ 200 h 249"/>
                <a:gd name="T18" fmla="*/ 95 w 249"/>
                <a:gd name="T19" fmla="*/ 214 h 249"/>
                <a:gd name="T20" fmla="*/ 125 w 249"/>
                <a:gd name="T21" fmla="*/ 219 h 249"/>
                <a:gd name="T22" fmla="*/ 156 w 249"/>
                <a:gd name="T23" fmla="*/ 214 h 249"/>
                <a:gd name="T24" fmla="*/ 179 w 249"/>
                <a:gd name="T25" fmla="*/ 200 h 249"/>
                <a:gd name="T26" fmla="*/ 198 w 249"/>
                <a:gd name="T27" fmla="*/ 182 h 249"/>
                <a:gd name="T28" fmla="*/ 212 w 249"/>
                <a:gd name="T29" fmla="*/ 154 h 249"/>
                <a:gd name="T30" fmla="*/ 214 w 249"/>
                <a:gd name="T31" fmla="*/ 124 h 249"/>
                <a:gd name="T32" fmla="*/ 212 w 249"/>
                <a:gd name="T33" fmla="*/ 96 h 249"/>
                <a:gd name="T34" fmla="*/ 198 w 249"/>
                <a:gd name="T35" fmla="*/ 68 h 249"/>
                <a:gd name="T36" fmla="*/ 179 w 249"/>
                <a:gd name="T37" fmla="*/ 49 h 249"/>
                <a:gd name="T38" fmla="*/ 156 w 249"/>
                <a:gd name="T39" fmla="*/ 35 h 249"/>
                <a:gd name="T40" fmla="*/ 125 w 249"/>
                <a:gd name="T41" fmla="*/ 30 h 249"/>
                <a:gd name="T42" fmla="*/ 125 w 249"/>
                <a:gd name="T43" fmla="*/ 0 h 249"/>
                <a:gd name="T44" fmla="*/ 165 w 249"/>
                <a:gd name="T45" fmla="*/ 5 h 249"/>
                <a:gd name="T46" fmla="*/ 200 w 249"/>
                <a:gd name="T47" fmla="*/ 23 h 249"/>
                <a:gd name="T48" fmla="*/ 226 w 249"/>
                <a:gd name="T49" fmla="*/ 49 h 249"/>
                <a:gd name="T50" fmla="*/ 244 w 249"/>
                <a:gd name="T51" fmla="*/ 84 h 249"/>
                <a:gd name="T52" fmla="*/ 249 w 249"/>
                <a:gd name="T53" fmla="*/ 124 h 249"/>
                <a:gd name="T54" fmla="*/ 244 w 249"/>
                <a:gd name="T55" fmla="*/ 165 h 249"/>
                <a:gd name="T56" fmla="*/ 226 w 249"/>
                <a:gd name="T57" fmla="*/ 200 h 249"/>
                <a:gd name="T58" fmla="*/ 200 w 249"/>
                <a:gd name="T59" fmla="*/ 226 h 249"/>
                <a:gd name="T60" fmla="*/ 165 w 249"/>
                <a:gd name="T61" fmla="*/ 245 h 249"/>
                <a:gd name="T62" fmla="*/ 125 w 249"/>
                <a:gd name="T63" fmla="*/ 249 h 249"/>
                <a:gd name="T64" fmla="*/ 84 w 249"/>
                <a:gd name="T65" fmla="*/ 245 h 249"/>
                <a:gd name="T66" fmla="*/ 49 w 249"/>
                <a:gd name="T67" fmla="*/ 226 h 249"/>
                <a:gd name="T68" fmla="*/ 23 w 249"/>
                <a:gd name="T69" fmla="*/ 200 h 249"/>
                <a:gd name="T70" fmla="*/ 7 w 249"/>
                <a:gd name="T71" fmla="*/ 165 h 249"/>
                <a:gd name="T72" fmla="*/ 0 w 249"/>
                <a:gd name="T73" fmla="*/ 124 h 249"/>
                <a:gd name="T74" fmla="*/ 7 w 249"/>
                <a:gd name="T75" fmla="*/ 84 h 249"/>
                <a:gd name="T76" fmla="*/ 23 w 249"/>
                <a:gd name="T77" fmla="*/ 49 h 249"/>
                <a:gd name="T78" fmla="*/ 49 w 249"/>
                <a:gd name="T79" fmla="*/ 23 h 249"/>
                <a:gd name="T80" fmla="*/ 84 w 249"/>
                <a:gd name="T81" fmla="*/ 5 h 249"/>
                <a:gd name="T82" fmla="*/ 125 w 249"/>
                <a:gd name="T83" fmla="*/ 0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49" h="249">
                  <a:moveTo>
                    <a:pt x="125" y="30"/>
                  </a:moveTo>
                  <a:lnTo>
                    <a:pt x="95" y="35"/>
                  </a:lnTo>
                  <a:lnTo>
                    <a:pt x="70" y="49"/>
                  </a:lnTo>
                  <a:lnTo>
                    <a:pt x="51" y="68"/>
                  </a:lnTo>
                  <a:lnTo>
                    <a:pt x="39" y="96"/>
                  </a:lnTo>
                  <a:lnTo>
                    <a:pt x="35" y="124"/>
                  </a:lnTo>
                  <a:lnTo>
                    <a:pt x="39" y="154"/>
                  </a:lnTo>
                  <a:lnTo>
                    <a:pt x="51" y="182"/>
                  </a:lnTo>
                  <a:lnTo>
                    <a:pt x="70" y="200"/>
                  </a:lnTo>
                  <a:lnTo>
                    <a:pt x="95" y="214"/>
                  </a:lnTo>
                  <a:lnTo>
                    <a:pt x="125" y="219"/>
                  </a:lnTo>
                  <a:lnTo>
                    <a:pt x="156" y="214"/>
                  </a:lnTo>
                  <a:lnTo>
                    <a:pt x="179" y="200"/>
                  </a:lnTo>
                  <a:lnTo>
                    <a:pt x="198" y="182"/>
                  </a:lnTo>
                  <a:lnTo>
                    <a:pt x="212" y="154"/>
                  </a:lnTo>
                  <a:lnTo>
                    <a:pt x="214" y="124"/>
                  </a:lnTo>
                  <a:lnTo>
                    <a:pt x="212" y="96"/>
                  </a:lnTo>
                  <a:lnTo>
                    <a:pt x="198" y="68"/>
                  </a:lnTo>
                  <a:lnTo>
                    <a:pt x="179" y="49"/>
                  </a:lnTo>
                  <a:lnTo>
                    <a:pt x="156" y="35"/>
                  </a:lnTo>
                  <a:lnTo>
                    <a:pt x="125" y="30"/>
                  </a:lnTo>
                  <a:close/>
                  <a:moveTo>
                    <a:pt x="125" y="0"/>
                  </a:moveTo>
                  <a:lnTo>
                    <a:pt x="165" y="5"/>
                  </a:lnTo>
                  <a:lnTo>
                    <a:pt x="200" y="23"/>
                  </a:lnTo>
                  <a:lnTo>
                    <a:pt x="226" y="49"/>
                  </a:lnTo>
                  <a:lnTo>
                    <a:pt x="244" y="84"/>
                  </a:lnTo>
                  <a:lnTo>
                    <a:pt x="249" y="124"/>
                  </a:lnTo>
                  <a:lnTo>
                    <a:pt x="244" y="165"/>
                  </a:lnTo>
                  <a:lnTo>
                    <a:pt x="226" y="200"/>
                  </a:lnTo>
                  <a:lnTo>
                    <a:pt x="200" y="226"/>
                  </a:lnTo>
                  <a:lnTo>
                    <a:pt x="165" y="245"/>
                  </a:lnTo>
                  <a:lnTo>
                    <a:pt x="125" y="249"/>
                  </a:lnTo>
                  <a:lnTo>
                    <a:pt x="84" y="245"/>
                  </a:lnTo>
                  <a:lnTo>
                    <a:pt x="49" y="226"/>
                  </a:lnTo>
                  <a:lnTo>
                    <a:pt x="23" y="200"/>
                  </a:lnTo>
                  <a:lnTo>
                    <a:pt x="7" y="165"/>
                  </a:lnTo>
                  <a:lnTo>
                    <a:pt x="0" y="124"/>
                  </a:lnTo>
                  <a:lnTo>
                    <a:pt x="7" y="84"/>
                  </a:lnTo>
                  <a:lnTo>
                    <a:pt x="23" y="49"/>
                  </a:lnTo>
                  <a:lnTo>
                    <a:pt x="49" y="23"/>
                  </a:lnTo>
                  <a:lnTo>
                    <a:pt x="84" y="5"/>
                  </a:lnTo>
                  <a:lnTo>
                    <a:pt x="125"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4" name="Freeform 29"/>
            <p:cNvSpPr>
              <a:spLocks/>
            </p:cNvSpPr>
            <p:nvPr userDrawn="1"/>
          </p:nvSpPr>
          <p:spPr bwMode="auto">
            <a:xfrm>
              <a:off x="16244888" y="-503238"/>
              <a:ext cx="328613" cy="381000"/>
            </a:xfrm>
            <a:custGeom>
              <a:avLst/>
              <a:gdLst>
                <a:gd name="T0" fmla="*/ 0 w 207"/>
                <a:gd name="T1" fmla="*/ 0 h 240"/>
                <a:gd name="T2" fmla="*/ 42 w 207"/>
                <a:gd name="T3" fmla="*/ 0 h 240"/>
                <a:gd name="T4" fmla="*/ 175 w 207"/>
                <a:gd name="T5" fmla="*/ 198 h 240"/>
                <a:gd name="T6" fmla="*/ 175 w 207"/>
                <a:gd name="T7" fmla="*/ 198 h 240"/>
                <a:gd name="T8" fmla="*/ 175 w 207"/>
                <a:gd name="T9" fmla="*/ 0 h 240"/>
                <a:gd name="T10" fmla="*/ 207 w 207"/>
                <a:gd name="T11" fmla="*/ 0 h 240"/>
                <a:gd name="T12" fmla="*/ 207 w 207"/>
                <a:gd name="T13" fmla="*/ 240 h 240"/>
                <a:gd name="T14" fmla="*/ 166 w 207"/>
                <a:gd name="T15" fmla="*/ 240 h 240"/>
                <a:gd name="T16" fmla="*/ 33 w 207"/>
                <a:gd name="T17" fmla="*/ 42 h 240"/>
                <a:gd name="T18" fmla="*/ 33 w 207"/>
                <a:gd name="T19" fmla="*/ 42 h 240"/>
                <a:gd name="T20" fmla="*/ 33 w 207"/>
                <a:gd name="T21" fmla="*/ 240 h 240"/>
                <a:gd name="T22" fmla="*/ 0 w 207"/>
                <a:gd name="T23" fmla="*/ 240 h 240"/>
                <a:gd name="T24" fmla="*/ 0 w 207"/>
                <a:gd name="T25"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7" h="240">
                  <a:moveTo>
                    <a:pt x="0" y="0"/>
                  </a:moveTo>
                  <a:lnTo>
                    <a:pt x="42" y="0"/>
                  </a:lnTo>
                  <a:lnTo>
                    <a:pt x="175" y="198"/>
                  </a:lnTo>
                  <a:lnTo>
                    <a:pt x="175" y="198"/>
                  </a:lnTo>
                  <a:lnTo>
                    <a:pt x="175" y="0"/>
                  </a:lnTo>
                  <a:lnTo>
                    <a:pt x="207" y="0"/>
                  </a:lnTo>
                  <a:lnTo>
                    <a:pt x="207" y="240"/>
                  </a:lnTo>
                  <a:lnTo>
                    <a:pt x="166" y="240"/>
                  </a:lnTo>
                  <a:lnTo>
                    <a:pt x="33" y="42"/>
                  </a:lnTo>
                  <a:lnTo>
                    <a:pt x="33" y="42"/>
                  </a:lnTo>
                  <a:lnTo>
                    <a:pt x="33" y="240"/>
                  </a:lnTo>
                  <a:lnTo>
                    <a:pt x="0" y="240"/>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5" name="Freeform 30"/>
            <p:cNvSpPr>
              <a:spLocks/>
            </p:cNvSpPr>
            <p:nvPr userDrawn="1"/>
          </p:nvSpPr>
          <p:spPr bwMode="auto">
            <a:xfrm>
              <a:off x="16640175" y="-511175"/>
              <a:ext cx="252413" cy="395288"/>
            </a:xfrm>
            <a:custGeom>
              <a:avLst/>
              <a:gdLst>
                <a:gd name="T0" fmla="*/ 89 w 159"/>
                <a:gd name="T1" fmla="*/ 0 h 249"/>
                <a:gd name="T2" fmla="*/ 114 w 159"/>
                <a:gd name="T3" fmla="*/ 2 h 249"/>
                <a:gd name="T4" fmla="*/ 138 w 159"/>
                <a:gd name="T5" fmla="*/ 9 h 249"/>
                <a:gd name="T6" fmla="*/ 156 w 159"/>
                <a:gd name="T7" fmla="*/ 26 h 249"/>
                <a:gd name="T8" fmla="*/ 131 w 159"/>
                <a:gd name="T9" fmla="*/ 51 h 249"/>
                <a:gd name="T10" fmla="*/ 114 w 159"/>
                <a:gd name="T11" fmla="*/ 35 h 249"/>
                <a:gd name="T12" fmla="*/ 89 w 159"/>
                <a:gd name="T13" fmla="*/ 30 h 249"/>
                <a:gd name="T14" fmla="*/ 66 w 159"/>
                <a:gd name="T15" fmla="*/ 33 h 249"/>
                <a:gd name="T16" fmla="*/ 52 w 159"/>
                <a:gd name="T17" fmla="*/ 42 h 249"/>
                <a:gd name="T18" fmla="*/ 45 w 159"/>
                <a:gd name="T19" fmla="*/ 54 h 249"/>
                <a:gd name="T20" fmla="*/ 42 w 159"/>
                <a:gd name="T21" fmla="*/ 65 h 249"/>
                <a:gd name="T22" fmla="*/ 47 w 159"/>
                <a:gd name="T23" fmla="*/ 84 h 249"/>
                <a:gd name="T24" fmla="*/ 56 w 159"/>
                <a:gd name="T25" fmla="*/ 93 h 249"/>
                <a:gd name="T26" fmla="*/ 73 w 159"/>
                <a:gd name="T27" fmla="*/ 103 h 249"/>
                <a:gd name="T28" fmla="*/ 91 w 159"/>
                <a:gd name="T29" fmla="*/ 110 h 249"/>
                <a:gd name="T30" fmla="*/ 110 w 159"/>
                <a:gd name="T31" fmla="*/ 114 h 249"/>
                <a:gd name="T32" fmla="*/ 128 w 159"/>
                <a:gd name="T33" fmla="*/ 124 h 249"/>
                <a:gd name="T34" fmla="*/ 145 w 159"/>
                <a:gd name="T35" fmla="*/ 135 h 249"/>
                <a:gd name="T36" fmla="*/ 156 w 159"/>
                <a:gd name="T37" fmla="*/ 151 h 249"/>
                <a:gd name="T38" fmla="*/ 159 w 159"/>
                <a:gd name="T39" fmla="*/ 177 h 249"/>
                <a:gd name="T40" fmla="*/ 156 w 159"/>
                <a:gd name="T41" fmla="*/ 203 h 249"/>
                <a:gd name="T42" fmla="*/ 145 w 159"/>
                <a:gd name="T43" fmla="*/ 221 h 249"/>
                <a:gd name="T44" fmla="*/ 126 w 159"/>
                <a:gd name="T45" fmla="*/ 238 h 249"/>
                <a:gd name="T46" fmla="*/ 103 w 159"/>
                <a:gd name="T47" fmla="*/ 247 h 249"/>
                <a:gd name="T48" fmla="*/ 77 w 159"/>
                <a:gd name="T49" fmla="*/ 249 h 249"/>
                <a:gd name="T50" fmla="*/ 47 w 159"/>
                <a:gd name="T51" fmla="*/ 247 h 249"/>
                <a:gd name="T52" fmla="*/ 21 w 159"/>
                <a:gd name="T53" fmla="*/ 235 h 249"/>
                <a:gd name="T54" fmla="*/ 0 w 159"/>
                <a:gd name="T55" fmla="*/ 217 h 249"/>
                <a:gd name="T56" fmla="*/ 26 w 159"/>
                <a:gd name="T57" fmla="*/ 193 h 249"/>
                <a:gd name="T58" fmla="*/ 40 w 159"/>
                <a:gd name="T59" fmla="*/ 210 h 249"/>
                <a:gd name="T60" fmla="*/ 59 w 159"/>
                <a:gd name="T61" fmla="*/ 217 h 249"/>
                <a:gd name="T62" fmla="*/ 77 w 159"/>
                <a:gd name="T63" fmla="*/ 219 h 249"/>
                <a:gd name="T64" fmla="*/ 93 w 159"/>
                <a:gd name="T65" fmla="*/ 217 h 249"/>
                <a:gd name="T66" fmla="*/ 110 w 159"/>
                <a:gd name="T67" fmla="*/ 210 h 249"/>
                <a:gd name="T68" fmla="*/ 121 w 159"/>
                <a:gd name="T69" fmla="*/ 198 h 249"/>
                <a:gd name="T70" fmla="*/ 126 w 159"/>
                <a:gd name="T71" fmla="*/ 179 h 249"/>
                <a:gd name="T72" fmla="*/ 121 w 159"/>
                <a:gd name="T73" fmla="*/ 165 h 249"/>
                <a:gd name="T74" fmla="*/ 110 w 159"/>
                <a:gd name="T75" fmla="*/ 154 h 249"/>
                <a:gd name="T76" fmla="*/ 96 w 159"/>
                <a:gd name="T77" fmla="*/ 147 h 249"/>
                <a:gd name="T78" fmla="*/ 77 w 159"/>
                <a:gd name="T79" fmla="*/ 140 h 249"/>
                <a:gd name="T80" fmla="*/ 56 w 159"/>
                <a:gd name="T81" fmla="*/ 133 h 249"/>
                <a:gd name="T82" fmla="*/ 38 w 159"/>
                <a:gd name="T83" fmla="*/ 126 h 249"/>
                <a:gd name="T84" fmla="*/ 21 w 159"/>
                <a:gd name="T85" fmla="*/ 112 h 249"/>
                <a:gd name="T86" fmla="*/ 12 w 159"/>
                <a:gd name="T87" fmla="*/ 93 h 249"/>
                <a:gd name="T88" fmla="*/ 7 w 159"/>
                <a:gd name="T89" fmla="*/ 65 h 249"/>
                <a:gd name="T90" fmla="*/ 10 w 159"/>
                <a:gd name="T91" fmla="*/ 49 h 249"/>
                <a:gd name="T92" fmla="*/ 19 w 159"/>
                <a:gd name="T93" fmla="*/ 30 h 249"/>
                <a:gd name="T94" fmla="*/ 35 w 159"/>
                <a:gd name="T95" fmla="*/ 14 h 249"/>
                <a:gd name="T96" fmla="*/ 59 w 159"/>
                <a:gd name="T97" fmla="*/ 2 h 249"/>
                <a:gd name="T98" fmla="*/ 89 w 159"/>
                <a:gd name="T99" fmla="*/ 0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59" h="249">
                  <a:moveTo>
                    <a:pt x="89" y="0"/>
                  </a:moveTo>
                  <a:lnTo>
                    <a:pt x="114" y="2"/>
                  </a:lnTo>
                  <a:lnTo>
                    <a:pt x="138" y="9"/>
                  </a:lnTo>
                  <a:lnTo>
                    <a:pt x="156" y="26"/>
                  </a:lnTo>
                  <a:lnTo>
                    <a:pt x="131" y="51"/>
                  </a:lnTo>
                  <a:lnTo>
                    <a:pt x="114" y="35"/>
                  </a:lnTo>
                  <a:lnTo>
                    <a:pt x="89" y="30"/>
                  </a:lnTo>
                  <a:lnTo>
                    <a:pt x="66" y="33"/>
                  </a:lnTo>
                  <a:lnTo>
                    <a:pt x="52" y="42"/>
                  </a:lnTo>
                  <a:lnTo>
                    <a:pt x="45" y="54"/>
                  </a:lnTo>
                  <a:lnTo>
                    <a:pt x="42" y="65"/>
                  </a:lnTo>
                  <a:lnTo>
                    <a:pt x="47" y="84"/>
                  </a:lnTo>
                  <a:lnTo>
                    <a:pt x="56" y="93"/>
                  </a:lnTo>
                  <a:lnTo>
                    <a:pt x="73" y="103"/>
                  </a:lnTo>
                  <a:lnTo>
                    <a:pt x="91" y="110"/>
                  </a:lnTo>
                  <a:lnTo>
                    <a:pt x="110" y="114"/>
                  </a:lnTo>
                  <a:lnTo>
                    <a:pt x="128" y="124"/>
                  </a:lnTo>
                  <a:lnTo>
                    <a:pt x="145" y="135"/>
                  </a:lnTo>
                  <a:lnTo>
                    <a:pt x="156" y="151"/>
                  </a:lnTo>
                  <a:lnTo>
                    <a:pt x="159" y="177"/>
                  </a:lnTo>
                  <a:lnTo>
                    <a:pt x="156" y="203"/>
                  </a:lnTo>
                  <a:lnTo>
                    <a:pt x="145" y="221"/>
                  </a:lnTo>
                  <a:lnTo>
                    <a:pt x="126" y="238"/>
                  </a:lnTo>
                  <a:lnTo>
                    <a:pt x="103" y="247"/>
                  </a:lnTo>
                  <a:lnTo>
                    <a:pt x="77" y="249"/>
                  </a:lnTo>
                  <a:lnTo>
                    <a:pt x="47" y="247"/>
                  </a:lnTo>
                  <a:lnTo>
                    <a:pt x="21" y="235"/>
                  </a:lnTo>
                  <a:lnTo>
                    <a:pt x="0" y="217"/>
                  </a:lnTo>
                  <a:lnTo>
                    <a:pt x="26" y="193"/>
                  </a:lnTo>
                  <a:lnTo>
                    <a:pt x="40" y="210"/>
                  </a:lnTo>
                  <a:lnTo>
                    <a:pt x="59" y="217"/>
                  </a:lnTo>
                  <a:lnTo>
                    <a:pt x="77" y="219"/>
                  </a:lnTo>
                  <a:lnTo>
                    <a:pt x="93" y="217"/>
                  </a:lnTo>
                  <a:lnTo>
                    <a:pt x="110" y="210"/>
                  </a:lnTo>
                  <a:lnTo>
                    <a:pt x="121" y="198"/>
                  </a:lnTo>
                  <a:lnTo>
                    <a:pt x="126" y="179"/>
                  </a:lnTo>
                  <a:lnTo>
                    <a:pt x="121" y="165"/>
                  </a:lnTo>
                  <a:lnTo>
                    <a:pt x="110" y="154"/>
                  </a:lnTo>
                  <a:lnTo>
                    <a:pt x="96" y="147"/>
                  </a:lnTo>
                  <a:lnTo>
                    <a:pt x="77" y="140"/>
                  </a:lnTo>
                  <a:lnTo>
                    <a:pt x="56" y="133"/>
                  </a:lnTo>
                  <a:lnTo>
                    <a:pt x="38" y="126"/>
                  </a:lnTo>
                  <a:lnTo>
                    <a:pt x="21" y="112"/>
                  </a:lnTo>
                  <a:lnTo>
                    <a:pt x="12" y="93"/>
                  </a:lnTo>
                  <a:lnTo>
                    <a:pt x="7" y="65"/>
                  </a:lnTo>
                  <a:lnTo>
                    <a:pt x="10" y="49"/>
                  </a:lnTo>
                  <a:lnTo>
                    <a:pt x="19" y="30"/>
                  </a:lnTo>
                  <a:lnTo>
                    <a:pt x="35" y="14"/>
                  </a:lnTo>
                  <a:lnTo>
                    <a:pt x="59" y="2"/>
                  </a:lnTo>
                  <a:lnTo>
                    <a:pt x="89"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6" name="Freeform 31"/>
            <p:cNvSpPr>
              <a:spLocks/>
            </p:cNvSpPr>
            <p:nvPr userDrawn="1"/>
          </p:nvSpPr>
          <p:spPr bwMode="auto">
            <a:xfrm>
              <a:off x="10836275" y="3175"/>
              <a:ext cx="239713" cy="381000"/>
            </a:xfrm>
            <a:custGeom>
              <a:avLst/>
              <a:gdLst>
                <a:gd name="T0" fmla="*/ 0 w 151"/>
                <a:gd name="T1" fmla="*/ 0 h 240"/>
                <a:gd name="T2" fmla="*/ 151 w 151"/>
                <a:gd name="T3" fmla="*/ 0 h 240"/>
                <a:gd name="T4" fmla="*/ 151 w 151"/>
                <a:gd name="T5" fmla="*/ 30 h 240"/>
                <a:gd name="T6" fmla="*/ 33 w 151"/>
                <a:gd name="T7" fmla="*/ 30 h 240"/>
                <a:gd name="T8" fmla="*/ 33 w 151"/>
                <a:gd name="T9" fmla="*/ 105 h 240"/>
                <a:gd name="T10" fmla="*/ 142 w 151"/>
                <a:gd name="T11" fmla="*/ 105 h 240"/>
                <a:gd name="T12" fmla="*/ 142 w 151"/>
                <a:gd name="T13" fmla="*/ 135 h 240"/>
                <a:gd name="T14" fmla="*/ 33 w 151"/>
                <a:gd name="T15" fmla="*/ 135 h 240"/>
                <a:gd name="T16" fmla="*/ 33 w 151"/>
                <a:gd name="T17" fmla="*/ 240 h 240"/>
                <a:gd name="T18" fmla="*/ 0 w 151"/>
                <a:gd name="T19" fmla="*/ 240 h 240"/>
                <a:gd name="T20" fmla="*/ 0 w 151"/>
                <a:gd name="T21"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1" h="240">
                  <a:moveTo>
                    <a:pt x="0" y="0"/>
                  </a:moveTo>
                  <a:lnTo>
                    <a:pt x="151" y="0"/>
                  </a:lnTo>
                  <a:lnTo>
                    <a:pt x="151" y="30"/>
                  </a:lnTo>
                  <a:lnTo>
                    <a:pt x="33" y="30"/>
                  </a:lnTo>
                  <a:lnTo>
                    <a:pt x="33" y="105"/>
                  </a:lnTo>
                  <a:lnTo>
                    <a:pt x="142" y="105"/>
                  </a:lnTo>
                  <a:lnTo>
                    <a:pt x="142" y="135"/>
                  </a:lnTo>
                  <a:lnTo>
                    <a:pt x="33" y="135"/>
                  </a:lnTo>
                  <a:lnTo>
                    <a:pt x="33" y="240"/>
                  </a:lnTo>
                  <a:lnTo>
                    <a:pt x="0" y="240"/>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7" name="Freeform 32"/>
            <p:cNvSpPr>
              <a:spLocks noEditPoints="1"/>
            </p:cNvSpPr>
            <p:nvPr userDrawn="1"/>
          </p:nvSpPr>
          <p:spPr bwMode="auto">
            <a:xfrm>
              <a:off x="11114088" y="-7938"/>
              <a:ext cx="395288" cy="400050"/>
            </a:xfrm>
            <a:custGeom>
              <a:avLst/>
              <a:gdLst>
                <a:gd name="T0" fmla="*/ 125 w 249"/>
                <a:gd name="T1" fmla="*/ 33 h 252"/>
                <a:gd name="T2" fmla="*/ 95 w 249"/>
                <a:gd name="T3" fmla="*/ 37 h 252"/>
                <a:gd name="T4" fmla="*/ 70 w 249"/>
                <a:gd name="T5" fmla="*/ 49 h 252"/>
                <a:gd name="T6" fmla="*/ 51 w 249"/>
                <a:gd name="T7" fmla="*/ 70 h 252"/>
                <a:gd name="T8" fmla="*/ 39 w 249"/>
                <a:gd name="T9" fmla="*/ 98 h 252"/>
                <a:gd name="T10" fmla="*/ 35 w 249"/>
                <a:gd name="T11" fmla="*/ 126 h 252"/>
                <a:gd name="T12" fmla="*/ 39 w 249"/>
                <a:gd name="T13" fmla="*/ 156 h 252"/>
                <a:gd name="T14" fmla="*/ 51 w 249"/>
                <a:gd name="T15" fmla="*/ 182 h 252"/>
                <a:gd name="T16" fmla="*/ 70 w 249"/>
                <a:gd name="T17" fmla="*/ 203 h 252"/>
                <a:gd name="T18" fmla="*/ 95 w 249"/>
                <a:gd name="T19" fmla="*/ 217 h 252"/>
                <a:gd name="T20" fmla="*/ 125 w 249"/>
                <a:gd name="T21" fmla="*/ 221 h 252"/>
                <a:gd name="T22" fmla="*/ 156 w 249"/>
                <a:gd name="T23" fmla="*/ 217 h 252"/>
                <a:gd name="T24" fmla="*/ 179 w 249"/>
                <a:gd name="T25" fmla="*/ 203 h 252"/>
                <a:gd name="T26" fmla="*/ 200 w 249"/>
                <a:gd name="T27" fmla="*/ 182 h 252"/>
                <a:gd name="T28" fmla="*/ 212 w 249"/>
                <a:gd name="T29" fmla="*/ 156 h 252"/>
                <a:gd name="T30" fmla="*/ 214 w 249"/>
                <a:gd name="T31" fmla="*/ 126 h 252"/>
                <a:gd name="T32" fmla="*/ 212 w 249"/>
                <a:gd name="T33" fmla="*/ 98 h 252"/>
                <a:gd name="T34" fmla="*/ 200 w 249"/>
                <a:gd name="T35" fmla="*/ 70 h 252"/>
                <a:gd name="T36" fmla="*/ 179 w 249"/>
                <a:gd name="T37" fmla="*/ 49 h 252"/>
                <a:gd name="T38" fmla="*/ 156 w 249"/>
                <a:gd name="T39" fmla="*/ 37 h 252"/>
                <a:gd name="T40" fmla="*/ 125 w 249"/>
                <a:gd name="T41" fmla="*/ 33 h 252"/>
                <a:gd name="T42" fmla="*/ 125 w 249"/>
                <a:gd name="T43" fmla="*/ 0 h 252"/>
                <a:gd name="T44" fmla="*/ 165 w 249"/>
                <a:gd name="T45" fmla="*/ 7 h 252"/>
                <a:gd name="T46" fmla="*/ 200 w 249"/>
                <a:gd name="T47" fmla="*/ 26 h 252"/>
                <a:gd name="T48" fmla="*/ 226 w 249"/>
                <a:gd name="T49" fmla="*/ 51 h 252"/>
                <a:gd name="T50" fmla="*/ 244 w 249"/>
                <a:gd name="T51" fmla="*/ 86 h 252"/>
                <a:gd name="T52" fmla="*/ 249 w 249"/>
                <a:gd name="T53" fmla="*/ 126 h 252"/>
                <a:gd name="T54" fmla="*/ 244 w 249"/>
                <a:gd name="T55" fmla="*/ 168 h 252"/>
                <a:gd name="T56" fmla="*/ 226 w 249"/>
                <a:gd name="T57" fmla="*/ 203 h 252"/>
                <a:gd name="T58" fmla="*/ 200 w 249"/>
                <a:gd name="T59" fmla="*/ 228 h 252"/>
                <a:gd name="T60" fmla="*/ 165 w 249"/>
                <a:gd name="T61" fmla="*/ 247 h 252"/>
                <a:gd name="T62" fmla="*/ 125 w 249"/>
                <a:gd name="T63" fmla="*/ 252 h 252"/>
                <a:gd name="T64" fmla="*/ 84 w 249"/>
                <a:gd name="T65" fmla="*/ 247 h 252"/>
                <a:gd name="T66" fmla="*/ 49 w 249"/>
                <a:gd name="T67" fmla="*/ 228 h 252"/>
                <a:gd name="T68" fmla="*/ 23 w 249"/>
                <a:gd name="T69" fmla="*/ 203 h 252"/>
                <a:gd name="T70" fmla="*/ 7 w 249"/>
                <a:gd name="T71" fmla="*/ 168 h 252"/>
                <a:gd name="T72" fmla="*/ 0 w 249"/>
                <a:gd name="T73" fmla="*/ 126 h 252"/>
                <a:gd name="T74" fmla="*/ 7 w 249"/>
                <a:gd name="T75" fmla="*/ 86 h 252"/>
                <a:gd name="T76" fmla="*/ 23 w 249"/>
                <a:gd name="T77" fmla="*/ 51 h 252"/>
                <a:gd name="T78" fmla="*/ 49 w 249"/>
                <a:gd name="T79" fmla="*/ 26 h 252"/>
                <a:gd name="T80" fmla="*/ 84 w 249"/>
                <a:gd name="T81" fmla="*/ 7 h 252"/>
                <a:gd name="T82" fmla="*/ 125 w 249"/>
                <a:gd name="T83" fmla="*/ 0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49" h="252">
                  <a:moveTo>
                    <a:pt x="125" y="33"/>
                  </a:moveTo>
                  <a:lnTo>
                    <a:pt x="95" y="37"/>
                  </a:lnTo>
                  <a:lnTo>
                    <a:pt x="70" y="49"/>
                  </a:lnTo>
                  <a:lnTo>
                    <a:pt x="51" y="70"/>
                  </a:lnTo>
                  <a:lnTo>
                    <a:pt x="39" y="98"/>
                  </a:lnTo>
                  <a:lnTo>
                    <a:pt x="35" y="126"/>
                  </a:lnTo>
                  <a:lnTo>
                    <a:pt x="39" y="156"/>
                  </a:lnTo>
                  <a:lnTo>
                    <a:pt x="51" y="182"/>
                  </a:lnTo>
                  <a:lnTo>
                    <a:pt x="70" y="203"/>
                  </a:lnTo>
                  <a:lnTo>
                    <a:pt x="95" y="217"/>
                  </a:lnTo>
                  <a:lnTo>
                    <a:pt x="125" y="221"/>
                  </a:lnTo>
                  <a:lnTo>
                    <a:pt x="156" y="217"/>
                  </a:lnTo>
                  <a:lnTo>
                    <a:pt x="179" y="203"/>
                  </a:lnTo>
                  <a:lnTo>
                    <a:pt x="200" y="182"/>
                  </a:lnTo>
                  <a:lnTo>
                    <a:pt x="212" y="156"/>
                  </a:lnTo>
                  <a:lnTo>
                    <a:pt x="214" y="126"/>
                  </a:lnTo>
                  <a:lnTo>
                    <a:pt x="212" y="98"/>
                  </a:lnTo>
                  <a:lnTo>
                    <a:pt x="200" y="70"/>
                  </a:lnTo>
                  <a:lnTo>
                    <a:pt x="179" y="49"/>
                  </a:lnTo>
                  <a:lnTo>
                    <a:pt x="156" y="37"/>
                  </a:lnTo>
                  <a:lnTo>
                    <a:pt x="125" y="33"/>
                  </a:lnTo>
                  <a:close/>
                  <a:moveTo>
                    <a:pt x="125" y="0"/>
                  </a:moveTo>
                  <a:lnTo>
                    <a:pt x="165" y="7"/>
                  </a:lnTo>
                  <a:lnTo>
                    <a:pt x="200" y="26"/>
                  </a:lnTo>
                  <a:lnTo>
                    <a:pt x="226" y="51"/>
                  </a:lnTo>
                  <a:lnTo>
                    <a:pt x="244" y="86"/>
                  </a:lnTo>
                  <a:lnTo>
                    <a:pt x="249" y="126"/>
                  </a:lnTo>
                  <a:lnTo>
                    <a:pt x="244" y="168"/>
                  </a:lnTo>
                  <a:lnTo>
                    <a:pt x="226" y="203"/>
                  </a:lnTo>
                  <a:lnTo>
                    <a:pt x="200" y="228"/>
                  </a:lnTo>
                  <a:lnTo>
                    <a:pt x="165" y="247"/>
                  </a:lnTo>
                  <a:lnTo>
                    <a:pt x="125" y="252"/>
                  </a:lnTo>
                  <a:lnTo>
                    <a:pt x="84" y="247"/>
                  </a:lnTo>
                  <a:lnTo>
                    <a:pt x="49" y="228"/>
                  </a:lnTo>
                  <a:lnTo>
                    <a:pt x="23" y="203"/>
                  </a:lnTo>
                  <a:lnTo>
                    <a:pt x="7" y="168"/>
                  </a:lnTo>
                  <a:lnTo>
                    <a:pt x="0" y="126"/>
                  </a:lnTo>
                  <a:lnTo>
                    <a:pt x="7" y="86"/>
                  </a:lnTo>
                  <a:lnTo>
                    <a:pt x="23" y="51"/>
                  </a:lnTo>
                  <a:lnTo>
                    <a:pt x="49" y="26"/>
                  </a:lnTo>
                  <a:lnTo>
                    <a:pt x="84" y="7"/>
                  </a:lnTo>
                  <a:lnTo>
                    <a:pt x="125"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8" name="Freeform 33"/>
            <p:cNvSpPr>
              <a:spLocks noEditPoints="1"/>
            </p:cNvSpPr>
            <p:nvPr userDrawn="1"/>
          </p:nvSpPr>
          <p:spPr bwMode="auto">
            <a:xfrm>
              <a:off x="11576050" y="3175"/>
              <a:ext cx="269875" cy="381000"/>
            </a:xfrm>
            <a:custGeom>
              <a:avLst/>
              <a:gdLst>
                <a:gd name="T0" fmla="*/ 32 w 170"/>
                <a:gd name="T1" fmla="*/ 28 h 240"/>
                <a:gd name="T2" fmla="*/ 32 w 170"/>
                <a:gd name="T3" fmla="*/ 105 h 240"/>
                <a:gd name="T4" fmla="*/ 74 w 170"/>
                <a:gd name="T5" fmla="*/ 105 h 240"/>
                <a:gd name="T6" fmla="*/ 90 w 170"/>
                <a:gd name="T7" fmla="*/ 105 h 240"/>
                <a:gd name="T8" fmla="*/ 104 w 170"/>
                <a:gd name="T9" fmla="*/ 100 h 240"/>
                <a:gd name="T10" fmla="*/ 116 w 170"/>
                <a:gd name="T11" fmla="*/ 96 h 240"/>
                <a:gd name="T12" fmla="*/ 123 w 170"/>
                <a:gd name="T13" fmla="*/ 84 h 240"/>
                <a:gd name="T14" fmla="*/ 125 w 170"/>
                <a:gd name="T15" fmla="*/ 68 h 240"/>
                <a:gd name="T16" fmla="*/ 123 w 170"/>
                <a:gd name="T17" fmla="*/ 51 h 240"/>
                <a:gd name="T18" fmla="*/ 116 w 170"/>
                <a:gd name="T19" fmla="*/ 40 h 240"/>
                <a:gd name="T20" fmla="*/ 104 w 170"/>
                <a:gd name="T21" fmla="*/ 33 h 240"/>
                <a:gd name="T22" fmla="*/ 90 w 170"/>
                <a:gd name="T23" fmla="*/ 30 h 240"/>
                <a:gd name="T24" fmla="*/ 74 w 170"/>
                <a:gd name="T25" fmla="*/ 28 h 240"/>
                <a:gd name="T26" fmla="*/ 32 w 170"/>
                <a:gd name="T27" fmla="*/ 28 h 240"/>
                <a:gd name="T28" fmla="*/ 0 w 170"/>
                <a:gd name="T29" fmla="*/ 0 h 240"/>
                <a:gd name="T30" fmla="*/ 83 w 170"/>
                <a:gd name="T31" fmla="*/ 0 h 240"/>
                <a:gd name="T32" fmla="*/ 111 w 170"/>
                <a:gd name="T33" fmla="*/ 2 h 240"/>
                <a:gd name="T34" fmla="*/ 130 w 170"/>
                <a:gd name="T35" fmla="*/ 12 h 240"/>
                <a:gd name="T36" fmla="*/ 144 w 170"/>
                <a:gd name="T37" fmla="*/ 23 h 240"/>
                <a:gd name="T38" fmla="*/ 153 w 170"/>
                <a:gd name="T39" fmla="*/ 37 h 240"/>
                <a:gd name="T40" fmla="*/ 158 w 170"/>
                <a:gd name="T41" fmla="*/ 51 h 240"/>
                <a:gd name="T42" fmla="*/ 160 w 170"/>
                <a:gd name="T43" fmla="*/ 68 h 240"/>
                <a:gd name="T44" fmla="*/ 156 w 170"/>
                <a:gd name="T45" fmla="*/ 89 h 240"/>
                <a:gd name="T46" fmla="*/ 144 w 170"/>
                <a:gd name="T47" fmla="*/ 109 h 240"/>
                <a:gd name="T48" fmla="*/ 125 w 170"/>
                <a:gd name="T49" fmla="*/ 123 h 240"/>
                <a:gd name="T50" fmla="*/ 102 w 170"/>
                <a:gd name="T51" fmla="*/ 130 h 240"/>
                <a:gd name="T52" fmla="*/ 170 w 170"/>
                <a:gd name="T53" fmla="*/ 240 h 240"/>
                <a:gd name="T54" fmla="*/ 130 w 170"/>
                <a:gd name="T55" fmla="*/ 240 h 240"/>
                <a:gd name="T56" fmla="*/ 69 w 170"/>
                <a:gd name="T57" fmla="*/ 133 h 240"/>
                <a:gd name="T58" fmla="*/ 32 w 170"/>
                <a:gd name="T59" fmla="*/ 133 h 240"/>
                <a:gd name="T60" fmla="*/ 32 w 170"/>
                <a:gd name="T61" fmla="*/ 240 h 240"/>
                <a:gd name="T62" fmla="*/ 0 w 170"/>
                <a:gd name="T63" fmla="*/ 240 h 240"/>
                <a:gd name="T64" fmla="*/ 0 w 170"/>
                <a:gd name="T65"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0" h="240">
                  <a:moveTo>
                    <a:pt x="32" y="28"/>
                  </a:moveTo>
                  <a:lnTo>
                    <a:pt x="32" y="105"/>
                  </a:lnTo>
                  <a:lnTo>
                    <a:pt x="74" y="105"/>
                  </a:lnTo>
                  <a:lnTo>
                    <a:pt x="90" y="105"/>
                  </a:lnTo>
                  <a:lnTo>
                    <a:pt x="104" y="100"/>
                  </a:lnTo>
                  <a:lnTo>
                    <a:pt x="116" y="96"/>
                  </a:lnTo>
                  <a:lnTo>
                    <a:pt x="123" y="84"/>
                  </a:lnTo>
                  <a:lnTo>
                    <a:pt x="125" y="68"/>
                  </a:lnTo>
                  <a:lnTo>
                    <a:pt x="123" y="51"/>
                  </a:lnTo>
                  <a:lnTo>
                    <a:pt x="116" y="40"/>
                  </a:lnTo>
                  <a:lnTo>
                    <a:pt x="104" y="33"/>
                  </a:lnTo>
                  <a:lnTo>
                    <a:pt x="90" y="30"/>
                  </a:lnTo>
                  <a:lnTo>
                    <a:pt x="74" y="28"/>
                  </a:lnTo>
                  <a:lnTo>
                    <a:pt x="32" y="28"/>
                  </a:lnTo>
                  <a:close/>
                  <a:moveTo>
                    <a:pt x="0" y="0"/>
                  </a:moveTo>
                  <a:lnTo>
                    <a:pt x="83" y="0"/>
                  </a:lnTo>
                  <a:lnTo>
                    <a:pt x="111" y="2"/>
                  </a:lnTo>
                  <a:lnTo>
                    <a:pt x="130" y="12"/>
                  </a:lnTo>
                  <a:lnTo>
                    <a:pt x="144" y="23"/>
                  </a:lnTo>
                  <a:lnTo>
                    <a:pt x="153" y="37"/>
                  </a:lnTo>
                  <a:lnTo>
                    <a:pt x="158" y="51"/>
                  </a:lnTo>
                  <a:lnTo>
                    <a:pt x="160" y="68"/>
                  </a:lnTo>
                  <a:lnTo>
                    <a:pt x="156" y="89"/>
                  </a:lnTo>
                  <a:lnTo>
                    <a:pt x="144" y="109"/>
                  </a:lnTo>
                  <a:lnTo>
                    <a:pt x="125" y="123"/>
                  </a:lnTo>
                  <a:lnTo>
                    <a:pt x="102" y="130"/>
                  </a:lnTo>
                  <a:lnTo>
                    <a:pt x="170" y="240"/>
                  </a:lnTo>
                  <a:lnTo>
                    <a:pt x="130" y="240"/>
                  </a:lnTo>
                  <a:lnTo>
                    <a:pt x="69" y="133"/>
                  </a:lnTo>
                  <a:lnTo>
                    <a:pt x="32" y="133"/>
                  </a:lnTo>
                  <a:lnTo>
                    <a:pt x="32" y="240"/>
                  </a:lnTo>
                  <a:lnTo>
                    <a:pt x="0" y="240"/>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9" name="Freeform 34"/>
            <p:cNvSpPr>
              <a:spLocks noEditPoints="1"/>
            </p:cNvSpPr>
            <p:nvPr userDrawn="1"/>
          </p:nvSpPr>
          <p:spPr bwMode="auto">
            <a:xfrm>
              <a:off x="11988800" y="3175"/>
              <a:ext cx="373063" cy="381000"/>
            </a:xfrm>
            <a:custGeom>
              <a:avLst/>
              <a:gdLst>
                <a:gd name="T0" fmla="*/ 117 w 235"/>
                <a:gd name="T1" fmla="*/ 42 h 240"/>
                <a:gd name="T2" fmla="*/ 72 w 235"/>
                <a:gd name="T3" fmla="*/ 151 h 240"/>
                <a:gd name="T4" fmla="*/ 163 w 235"/>
                <a:gd name="T5" fmla="*/ 151 h 240"/>
                <a:gd name="T6" fmla="*/ 119 w 235"/>
                <a:gd name="T7" fmla="*/ 42 h 240"/>
                <a:gd name="T8" fmla="*/ 117 w 235"/>
                <a:gd name="T9" fmla="*/ 42 h 240"/>
                <a:gd name="T10" fmla="*/ 105 w 235"/>
                <a:gd name="T11" fmla="*/ 0 h 240"/>
                <a:gd name="T12" fmla="*/ 135 w 235"/>
                <a:gd name="T13" fmla="*/ 0 h 240"/>
                <a:gd name="T14" fmla="*/ 235 w 235"/>
                <a:gd name="T15" fmla="*/ 240 h 240"/>
                <a:gd name="T16" fmla="*/ 198 w 235"/>
                <a:gd name="T17" fmla="*/ 240 h 240"/>
                <a:gd name="T18" fmla="*/ 175 w 235"/>
                <a:gd name="T19" fmla="*/ 179 h 240"/>
                <a:gd name="T20" fmla="*/ 61 w 235"/>
                <a:gd name="T21" fmla="*/ 179 h 240"/>
                <a:gd name="T22" fmla="*/ 38 w 235"/>
                <a:gd name="T23" fmla="*/ 240 h 240"/>
                <a:gd name="T24" fmla="*/ 0 w 235"/>
                <a:gd name="T25" fmla="*/ 240 h 240"/>
                <a:gd name="T26" fmla="*/ 105 w 235"/>
                <a:gd name="T27"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35" h="240">
                  <a:moveTo>
                    <a:pt x="117" y="42"/>
                  </a:moveTo>
                  <a:lnTo>
                    <a:pt x="72" y="151"/>
                  </a:lnTo>
                  <a:lnTo>
                    <a:pt x="163" y="151"/>
                  </a:lnTo>
                  <a:lnTo>
                    <a:pt x="119" y="42"/>
                  </a:lnTo>
                  <a:lnTo>
                    <a:pt x="117" y="42"/>
                  </a:lnTo>
                  <a:close/>
                  <a:moveTo>
                    <a:pt x="105" y="0"/>
                  </a:moveTo>
                  <a:lnTo>
                    <a:pt x="135" y="0"/>
                  </a:lnTo>
                  <a:lnTo>
                    <a:pt x="235" y="240"/>
                  </a:lnTo>
                  <a:lnTo>
                    <a:pt x="198" y="240"/>
                  </a:lnTo>
                  <a:lnTo>
                    <a:pt x="175" y="179"/>
                  </a:lnTo>
                  <a:lnTo>
                    <a:pt x="61" y="179"/>
                  </a:lnTo>
                  <a:lnTo>
                    <a:pt x="38" y="240"/>
                  </a:lnTo>
                  <a:lnTo>
                    <a:pt x="0" y="240"/>
                  </a:lnTo>
                  <a:lnTo>
                    <a:pt x="105"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0" name="Freeform 35"/>
            <p:cNvSpPr>
              <a:spLocks/>
            </p:cNvSpPr>
            <p:nvPr userDrawn="1"/>
          </p:nvSpPr>
          <p:spPr bwMode="auto">
            <a:xfrm>
              <a:off x="12514263" y="-7938"/>
              <a:ext cx="254000" cy="400050"/>
            </a:xfrm>
            <a:custGeom>
              <a:avLst/>
              <a:gdLst>
                <a:gd name="T0" fmla="*/ 88 w 160"/>
                <a:gd name="T1" fmla="*/ 0 h 252"/>
                <a:gd name="T2" fmla="*/ 114 w 160"/>
                <a:gd name="T3" fmla="*/ 2 h 252"/>
                <a:gd name="T4" fmla="*/ 137 w 160"/>
                <a:gd name="T5" fmla="*/ 12 h 252"/>
                <a:gd name="T6" fmla="*/ 158 w 160"/>
                <a:gd name="T7" fmla="*/ 28 h 252"/>
                <a:gd name="T8" fmla="*/ 130 w 160"/>
                <a:gd name="T9" fmla="*/ 54 h 252"/>
                <a:gd name="T10" fmla="*/ 114 w 160"/>
                <a:gd name="T11" fmla="*/ 37 h 252"/>
                <a:gd name="T12" fmla="*/ 88 w 160"/>
                <a:gd name="T13" fmla="*/ 33 h 252"/>
                <a:gd name="T14" fmla="*/ 65 w 160"/>
                <a:gd name="T15" fmla="*/ 35 h 252"/>
                <a:gd name="T16" fmla="*/ 51 w 160"/>
                <a:gd name="T17" fmla="*/ 44 h 252"/>
                <a:gd name="T18" fmla="*/ 44 w 160"/>
                <a:gd name="T19" fmla="*/ 56 h 252"/>
                <a:gd name="T20" fmla="*/ 42 w 160"/>
                <a:gd name="T21" fmla="*/ 68 h 252"/>
                <a:gd name="T22" fmla="*/ 46 w 160"/>
                <a:gd name="T23" fmla="*/ 84 h 252"/>
                <a:gd name="T24" fmla="*/ 56 w 160"/>
                <a:gd name="T25" fmla="*/ 96 h 252"/>
                <a:gd name="T26" fmla="*/ 72 w 160"/>
                <a:gd name="T27" fmla="*/ 105 h 252"/>
                <a:gd name="T28" fmla="*/ 91 w 160"/>
                <a:gd name="T29" fmla="*/ 109 h 252"/>
                <a:gd name="T30" fmla="*/ 112 w 160"/>
                <a:gd name="T31" fmla="*/ 116 h 252"/>
                <a:gd name="T32" fmla="*/ 130 w 160"/>
                <a:gd name="T33" fmla="*/ 126 h 252"/>
                <a:gd name="T34" fmla="*/ 144 w 160"/>
                <a:gd name="T35" fmla="*/ 137 h 252"/>
                <a:gd name="T36" fmla="*/ 156 w 160"/>
                <a:gd name="T37" fmla="*/ 154 h 252"/>
                <a:gd name="T38" fmla="*/ 160 w 160"/>
                <a:gd name="T39" fmla="*/ 179 h 252"/>
                <a:gd name="T40" fmla="*/ 156 w 160"/>
                <a:gd name="T41" fmla="*/ 203 h 252"/>
                <a:gd name="T42" fmla="*/ 144 w 160"/>
                <a:gd name="T43" fmla="*/ 224 h 252"/>
                <a:gd name="T44" fmla="*/ 125 w 160"/>
                <a:gd name="T45" fmla="*/ 240 h 252"/>
                <a:gd name="T46" fmla="*/ 102 w 160"/>
                <a:gd name="T47" fmla="*/ 249 h 252"/>
                <a:gd name="T48" fmla="*/ 77 w 160"/>
                <a:gd name="T49" fmla="*/ 252 h 252"/>
                <a:gd name="T50" fmla="*/ 46 w 160"/>
                <a:gd name="T51" fmla="*/ 249 h 252"/>
                <a:gd name="T52" fmla="*/ 21 w 160"/>
                <a:gd name="T53" fmla="*/ 238 h 252"/>
                <a:gd name="T54" fmla="*/ 0 w 160"/>
                <a:gd name="T55" fmla="*/ 219 h 252"/>
                <a:gd name="T56" fmla="*/ 28 w 160"/>
                <a:gd name="T57" fmla="*/ 196 h 252"/>
                <a:gd name="T58" fmla="*/ 42 w 160"/>
                <a:gd name="T59" fmla="*/ 210 h 252"/>
                <a:gd name="T60" fmla="*/ 58 w 160"/>
                <a:gd name="T61" fmla="*/ 219 h 252"/>
                <a:gd name="T62" fmla="*/ 77 w 160"/>
                <a:gd name="T63" fmla="*/ 221 h 252"/>
                <a:gd name="T64" fmla="*/ 93 w 160"/>
                <a:gd name="T65" fmla="*/ 219 h 252"/>
                <a:gd name="T66" fmla="*/ 109 w 160"/>
                <a:gd name="T67" fmla="*/ 212 h 252"/>
                <a:gd name="T68" fmla="*/ 121 w 160"/>
                <a:gd name="T69" fmla="*/ 200 h 252"/>
                <a:gd name="T70" fmla="*/ 125 w 160"/>
                <a:gd name="T71" fmla="*/ 182 h 252"/>
                <a:gd name="T72" fmla="*/ 121 w 160"/>
                <a:gd name="T73" fmla="*/ 168 h 252"/>
                <a:gd name="T74" fmla="*/ 109 w 160"/>
                <a:gd name="T75" fmla="*/ 156 h 252"/>
                <a:gd name="T76" fmla="*/ 95 w 160"/>
                <a:gd name="T77" fmla="*/ 149 h 252"/>
                <a:gd name="T78" fmla="*/ 77 w 160"/>
                <a:gd name="T79" fmla="*/ 142 h 252"/>
                <a:gd name="T80" fmla="*/ 56 w 160"/>
                <a:gd name="T81" fmla="*/ 135 h 252"/>
                <a:gd name="T82" fmla="*/ 37 w 160"/>
                <a:gd name="T83" fmla="*/ 126 h 252"/>
                <a:gd name="T84" fmla="*/ 23 w 160"/>
                <a:gd name="T85" fmla="*/ 114 h 252"/>
                <a:gd name="T86" fmla="*/ 11 w 160"/>
                <a:gd name="T87" fmla="*/ 96 h 252"/>
                <a:gd name="T88" fmla="*/ 7 w 160"/>
                <a:gd name="T89" fmla="*/ 68 h 252"/>
                <a:gd name="T90" fmla="*/ 11 w 160"/>
                <a:gd name="T91" fmla="*/ 51 h 252"/>
                <a:gd name="T92" fmla="*/ 18 w 160"/>
                <a:gd name="T93" fmla="*/ 33 h 252"/>
                <a:gd name="T94" fmla="*/ 35 w 160"/>
                <a:gd name="T95" fmla="*/ 16 h 252"/>
                <a:gd name="T96" fmla="*/ 58 w 160"/>
                <a:gd name="T97" fmla="*/ 5 h 252"/>
                <a:gd name="T98" fmla="*/ 88 w 160"/>
                <a:gd name="T99" fmla="*/ 0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60" h="252">
                  <a:moveTo>
                    <a:pt x="88" y="0"/>
                  </a:moveTo>
                  <a:lnTo>
                    <a:pt x="114" y="2"/>
                  </a:lnTo>
                  <a:lnTo>
                    <a:pt x="137" y="12"/>
                  </a:lnTo>
                  <a:lnTo>
                    <a:pt x="158" y="28"/>
                  </a:lnTo>
                  <a:lnTo>
                    <a:pt x="130" y="54"/>
                  </a:lnTo>
                  <a:lnTo>
                    <a:pt x="114" y="37"/>
                  </a:lnTo>
                  <a:lnTo>
                    <a:pt x="88" y="33"/>
                  </a:lnTo>
                  <a:lnTo>
                    <a:pt x="65" y="35"/>
                  </a:lnTo>
                  <a:lnTo>
                    <a:pt x="51" y="44"/>
                  </a:lnTo>
                  <a:lnTo>
                    <a:pt x="44" y="56"/>
                  </a:lnTo>
                  <a:lnTo>
                    <a:pt x="42" y="68"/>
                  </a:lnTo>
                  <a:lnTo>
                    <a:pt x="46" y="84"/>
                  </a:lnTo>
                  <a:lnTo>
                    <a:pt x="56" y="96"/>
                  </a:lnTo>
                  <a:lnTo>
                    <a:pt x="72" y="105"/>
                  </a:lnTo>
                  <a:lnTo>
                    <a:pt x="91" y="109"/>
                  </a:lnTo>
                  <a:lnTo>
                    <a:pt x="112" y="116"/>
                  </a:lnTo>
                  <a:lnTo>
                    <a:pt x="130" y="126"/>
                  </a:lnTo>
                  <a:lnTo>
                    <a:pt x="144" y="137"/>
                  </a:lnTo>
                  <a:lnTo>
                    <a:pt x="156" y="154"/>
                  </a:lnTo>
                  <a:lnTo>
                    <a:pt x="160" y="179"/>
                  </a:lnTo>
                  <a:lnTo>
                    <a:pt x="156" y="203"/>
                  </a:lnTo>
                  <a:lnTo>
                    <a:pt x="144" y="224"/>
                  </a:lnTo>
                  <a:lnTo>
                    <a:pt x="125" y="240"/>
                  </a:lnTo>
                  <a:lnTo>
                    <a:pt x="102" y="249"/>
                  </a:lnTo>
                  <a:lnTo>
                    <a:pt x="77" y="252"/>
                  </a:lnTo>
                  <a:lnTo>
                    <a:pt x="46" y="249"/>
                  </a:lnTo>
                  <a:lnTo>
                    <a:pt x="21" y="238"/>
                  </a:lnTo>
                  <a:lnTo>
                    <a:pt x="0" y="219"/>
                  </a:lnTo>
                  <a:lnTo>
                    <a:pt x="28" y="196"/>
                  </a:lnTo>
                  <a:lnTo>
                    <a:pt x="42" y="210"/>
                  </a:lnTo>
                  <a:lnTo>
                    <a:pt x="58" y="219"/>
                  </a:lnTo>
                  <a:lnTo>
                    <a:pt x="77" y="221"/>
                  </a:lnTo>
                  <a:lnTo>
                    <a:pt x="93" y="219"/>
                  </a:lnTo>
                  <a:lnTo>
                    <a:pt x="109" y="212"/>
                  </a:lnTo>
                  <a:lnTo>
                    <a:pt x="121" y="200"/>
                  </a:lnTo>
                  <a:lnTo>
                    <a:pt x="125" y="182"/>
                  </a:lnTo>
                  <a:lnTo>
                    <a:pt x="121" y="168"/>
                  </a:lnTo>
                  <a:lnTo>
                    <a:pt x="109" y="156"/>
                  </a:lnTo>
                  <a:lnTo>
                    <a:pt x="95" y="149"/>
                  </a:lnTo>
                  <a:lnTo>
                    <a:pt x="77" y="142"/>
                  </a:lnTo>
                  <a:lnTo>
                    <a:pt x="56" y="135"/>
                  </a:lnTo>
                  <a:lnTo>
                    <a:pt x="37" y="126"/>
                  </a:lnTo>
                  <a:lnTo>
                    <a:pt x="23" y="114"/>
                  </a:lnTo>
                  <a:lnTo>
                    <a:pt x="11" y="96"/>
                  </a:lnTo>
                  <a:lnTo>
                    <a:pt x="7" y="68"/>
                  </a:lnTo>
                  <a:lnTo>
                    <a:pt x="11" y="51"/>
                  </a:lnTo>
                  <a:lnTo>
                    <a:pt x="18" y="33"/>
                  </a:lnTo>
                  <a:lnTo>
                    <a:pt x="35" y="16"/>
                  </a:lnTo>
                  <a:lnTo>
                    <a:pt x="58" y="5"/>
                  </a:lnTo>
                  <a:lnTo>
                    <a:pt x="88"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1" name="Freeform 36"/>
            <p:cNvSpPr>
              <a:spLocks/>
            </p:cNvSpPr>
            <p:nvPr userDrawn="1"/>
          </p:nvSpPr>
          <p:spPr bwMode="auto">
            <a:xfrm>
              <a:off x="12831763" y="3175"/>
              <a:ext cx="395288" cy="381000"/>
            </a:xfrm>
            <a:custGeom>
              <a:avLst/>
              <a:gdLst>
                <a:gd name="T0" fmla="*/ 0 w 249"/>
                <a:gd name="T1" fmla="*/ 0 h 240"/>
                <a:gd name="T2" fmla="*/ 49 w 249"/>
                <a:gd name="T3" fmla="*/ 0 h 240"/>
                <a:gd name="T4" fmla="*/ 123 w 249"/>
                <a:gd name="T5" fmla="*/ 182 h 240"/>
                <a:gd name="T6" fmla="*/ 126 w 249"/>
                <a:gd name="T7" fmla="*/ 182 h 240"/>
                <a:gd name="T8" fmla="*/ 200 w 249"/>
                <a:gd name="T9" fmla="*/ 0 h 240"/>
                <a:gd name="T10" fmla="*/ 249 w 249"/>
                <a:gd name="T11" fmla="*/ 0 h 240"/>
                <a:gd name="T12" fmla="*/ 249 w 249"/>
                <a:gd name="T13" fmla="*/ 240 h 240"/>
                <a:gd name="T14" fmla="*/ 216 w 249"/>
                <a:gd name="T15" fmla="*/ 240 h 240"/>
                <a:gd name="T16" fmla="*/ 216 w 249"/>
                <a:gd name="T17" fmla="*/ 42 h 240"/>
                <a:gd name="T18" fmla="*/ 216 w 249"/>
                <a:gd name="T19" fmla="*/ 42 h 240"/>
                <a:gd name="T20" fmla="*/ 135 w 249"/>
                <a:gd name="T21" fmla="*/ 240 h 240"/>
                <a:gd name="T22" fmla="*/ 114 w 249"/>
                <a:gd name="T23" fmla="*/ 240 h 240"/>
                <a:gd name="T24" fmla="*/ 33 w 249"/>
                <a:gd name="T25" fmla="*/ 42 h 240"/>
                <a:gd name="T26" fmla="*/ 33 w 249"/>
                <a:gd name="T27" fmla="*/ 42 h 240"/>
                <a:gd name="T28" fmla="*/ 33 w 249"/>
                <a:gd name="T29" fmla="*/ 240 h 240"/>
                <a:gd name="T30" fmla="*/ 0 w 249"/>
                <a:gd name="T31" fmla="*/ 240 h 240"/>
                <a:gd name="T32" fmla="*/ 0 w 249"/>
                <a:gd name="T33"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9" h="240">
                  <a:moveTo>
                    <a:pt x="0" y="0"/>
                  </a:moveTo>
                  <a:lnTo>
                    <a:pt x="49" y="0"/>
                  </a:lnTo>
                  <a:lnTo>
                    <a:pt x="123" y="182"/>
                  </a:lnTo>
                  <a:lnTo>
                    <a:pt x="126" y="182"/>
                  </a:lnTo>
                  <a:lnTo>
                    <a:pt x="200" y="0"/>
                  </a:lnTo>
                  <a:lnTo>
                    <a:pt x="249" y="0"/>
                  </a:lnTo>
                  <a:lnTo>
                    <a:pt x="249" y="240"/>
                  </a:lnTo>
                  <a:lnTo>
                    <a:pt x="216" y="240"/>
                  </a:lnTo>
                  <a:lnTo>
                    <a:pt x="216" y="42"/>
                  </a:lnTo>
                  <a:lnTo>
                    <a:pt x="216" y="42"/>
                  </a:lnTo>
                  <a:lnTo>
                    <a:pt x="135" y="240"/>
                  </a:lnTo>
                  <a:lnTo>
                    <a:pt x="114" y="240"/>
                  </a:lnTo>
                  <a:lnTo>
                    <a:pt x="33" y="42"/>
                  </a:lnTo>
                  <a:lnTo>
                    <a:pt x="33" y="42"/>
                  </a:lnTo>
                  <a:lnTo>
                    <a:pt x="33" y="240"/>
                  </a:lnTo>
                  <a:lnTo>
                    <a:pt x="0" y="240"/>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2" name="Freeform 37"/>
            <p:cNvSpPr>
              <a:spLocks noEditPoints="1"/>
            </p:cNvSpPr>
            <p:nvPr userDrawn="1"/>
          </p:nvSpPr>
          <p:spPr bwMode="auto">
            <a:xfrm>
              <a:off x="13263563" y="3175"/>
              <a:ext cx="377825" cy="381000"/>
            </a:xfrm>
            <a:custGeom>
              <a:avLst/>
              <a:gdLst>
                <a:gd name="T0" fmla="*/ 119 w 238"/>
                <a:gd name="T1" fmla="*/ 42 h 240"/>
                <a:gd name="T2" fmla="*/ 72 w 238"/>
                <a:gd name="T3" fmla="*/ 151 h 240"/>
                <a:gd name="T4" fmla="*/ 163 w 238"/>
                <a:gd name="T5" fmla="*/ 151 h 240"/>
                <a:gd name="T6" fmla="*/ 119 w 238"/>
                <a:gd name="T7" fmla="*/ 42 h 240"/>
                <a:gd name="T8" fmla="*/ 119 w 238"/>
                <a:gd name="T9" fmla="*/ 42 h 240"/>
                <a:gd name="T10" fmla="*/ 105 w 238"/>
                <a:gd name="T11" fmla="*/ 0 h 240"/>
                <a:gd name="T12" fmla="*/ 135 w 238"/>
                <a:gd name="T13" fmla="*/ 0 h 240"/>
                <a:gd name="T14" fmla="*/ 238 w 238"/>
                <a:gd name="T15" fmla="*/ 240 h 240"/>
                <a:gd name="T16" fmla="*/ 200 w 238"/>
                <a:gd name="T17" fmla="*/ 240 h 240"/>
                <a:gd name="T18" fmla="*/ 175 w 238"/>
                <a:gd name="T19" fmla="*/ 179 h 240"/>
                <a:gd name="T20" fmla="*/ 61 w 238"/>
                <a:gd name="T21" fmla="*/ 179 h 240"/>
                <a:gd name="T22" fmla="*/ 37 w 238"/>
                <a:gd name="T23" fmla="*/ 240 h 240"/>
                <a:gd name="T24" fmla="*/ 0 w 238"/>
                <a:gd name="T25" fmla="*/ 240 h 240"/>
                <a:gd name="T26" fmla="*/ 105 w 238"/>
                <a:gd name="T27"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38" h="240">
                  <a:moveTo>
                    <a:pt x="119" y="42"/>
                  </a:moveTo>
                  <a:lnTo>
                    <a:pt x="72" y="151"/>
                  </a:lnTo>
                  <a:lnTo>
                    <a:pt x="163" y="151"/>
                  </a:lnTo>
                  <a:lnTo>
                    <a:pt x="119" y="42"/>
                  </a:lnTo>
                  <a:lnTo>
                    <a:pt x="119" y="42"/>
                  </a:lnTo>
                  <a:close/>
                  <a:moveTo>
                    <a:pt x="105" y="0"/>
                  </a:moveTo>
                  <a:lnTo>
                    <a:pt x="135" y="0"/>
                  </a:lnTo>
                  <a:lnTo>
                    <a:pt x="238" y="240"/>
                  </a:lnTo>
                  <a:lnTo>
                    <a:pt x="200" y="240"/>
                  </a:lnTo>
                  <a:lnTo>
                    <a:pt x="175" y="179"/>
                  </a:lnTo>
                  <a:lnTo>
                    <a:pt x="61" y="179"/>
                  </a:lnTo>
                  <a:lnTo>
                    <a:pt x="37" y="240"/>
                  </a:lnTo>
                  <a:lnTo>
                    <a:pt x="0" y="240"/>
                  </a:lnTo>
                  <a:lnTo>
                    <a:pt x="105"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3" name="Freeform 38"/>
            <p:cNvSpPr>
              <a:spLocks noEditPoints="1"/>
            </p:cNvSpPr>
            <p:nvPr userDrawn="1"/>
          </p:nvSpPr>
          <p:spPr bwMode="auto">
            <a:xfrm>
              <a:off x="13681075" y="3175"/>
              <a:ext cx="269875" cy="381000"/>
            </a:xfrm>
            <a:custGeom>
              <a:avLst/>
              <a:gdLst>
                <a:gd name="T0" fmla="*/ 33 w 170"/>
                <a:gd name="T1" fmla="*/ 28 h 240"/>
                <a:gd name="T2" fmla="*/ 33 w 170"/>
                <a:gd name="T3" fmla="*/ 105 h 240"/>
                <a:gd name="T4" fmla="*/ 75 w 170"/>
                <a:gd name="T5" fmla="*/ 105 h 240"/>
                <a:gd name="T6" fmla="*/ 91 w 170"/>
                <a:gd name="T7" fmla="*/ 105 h 240"/>
                <a:gd name="T8" fmla="*/ 105 w 170"/>
                <a:gd name="T9" fmla="*/ 100 h 240"/>
                <a:gd name="T10" fmla="*/ 117 w 170"/>
                <a:gd name="T11" fmla="*/ 96 h 240"/>
                <a:gd name="T12" fmla="*/ 124 w 170"/>
                <a:gd name="T13" fmla="*/ 84 h 240"/>
                <a:gd name="T14" fmla="*/ 126 w 170"/>
                <a:gd name="T15" fmla="*/ 68 h 240"/>
                <a:gd name="T16" fmla="*/ 124 w 170"/>
                <a:gd name="T17" fmla="*/ 51 h 240"/>
                <a:gd name="T18" fmla="*/ 117 w 170"/>
                <a:gd name="T19" fmla="*/ 40 h 240"/>
                <a:gd name="T20" fmla="*/ 105 w 170"/>
                <a:gd name="T21" fmla="*/ 33 h 240"/>
                <a:gd name="T22" fmla="*/ 91 w 170"/>
                <a:gd name="T23" fmla="*/ 30 h 240"/>
                <a:gd name="T24" fmla="*/ 75 w 170"/>
                <a:gd name="T25" fmla="*/ 28 h 240"/>
                <a:gd name="T26" fmla="*/ 33 w 170"/>
                <a:gd name="T27" fmla="*/ 28 h 240"/>
                <a:gd name="T28" fmla="*/ 0 w 170"/>
                <a:gd name="T29" fmla="*/ 0 h 240"/>
                <a:gd name="T30" fmla="*/ 84 w 170"/>
                <a:gd name="T31" fmla="*/ 0 h 240"/>
                <a:gd name="T32" fmla="*/ 112 w 170"/>
                <a:gd name="T33" fmla="*/ 2 h 240"/>
                <a:gd name="T34" fmla="*/ 131 w 170"/>
                <a:gd name="T35" fmla="*/ 12 h 240"/>
                <a:gd name="T36" fmla="*/ 145 w 170"/>
                <a:gd name="T37" fmla="*/ 23 h 240"/>
                <a:gd name="T38" fmla="*/ 154 w 170"/>
                <a:gd name="T39" fmla="*/ 37 h 240"/>
                <a:gd name="T40" fmla="*/ 158 w 170"/>
                <a:gd name="T41" fmla="*/ 51 h 240"/>
                <a:gd name="T42" fmla="*/ 161 w 170"/>
                <a:gd name="T43" fmla="*/ 68 h 240"/>
                <a:gd name="T44" fmla="*/ 156 w 170"/>
                <a:gd name="T45" fmla="*/ 89 h 240"/>
                <a:gd name="T46" fmla="*/ 145 w 170"/>
                <a:gd name="T47" fmla="*/ 109 h 240"/>
                <a:gd name="T48" fmla="*/ 126 w 170"/>
                <a:gd name="T49" fmla="*/ 123 h 240"/>
                <a:gd name="T50" fmla="*/ 103 w 170"/>
                <a:gd name="T51" fmla="*/ 130 h 240"/>
                <a:gd name="T52" fmla="*/ 170 w 170"/>
                <a:gd name="T53" fmla="*/ 240 h 240"/>
                <a:gd name="T54" fmla="*/ 128 w 170"/>
                <a:gd name="T55" fmla="*/ 240 h 240"/>
                <a:gd name="T56" fmla="*/ 68 w 170"/>
                <a:gd name="T57" fmla="*/ 133 h 240"/>
                <a:gd name="T58" fmla="*/ 33 w 170"/>
                <a:gd name="T59" fmla="*/ 133 h 240"/>
                <a:gd name="T60" fmla="*/ 33 w 170"/>
                <a:gd name="T61" fmla="*/ 240 h 240"/>
                <a:gd name="T62" fmla="*/ 0 w 170"/>
                <a:gd name="T63" fmla="*/ 240 h 240"/>
                <a:gd name="T64" fmla="*/ 0 w 170"/>
                <a:gd name="T65"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0" h="240">
                  <a:moveTo>
                    <a:pt x="33" y="28"/>
                  </a:moveTo>
                  <a:lnTo>
                    <a:pt x="33" y="105"/>
                  </a:lnTo>
                  <a:lnTo>
                    <a:pt x="75" y="105"/>
                  </a:lnTo>
                  <a:lnTo>
                    <a:pt x="91" y="105"/>
                  </a:lnTo>
                  <a:lnTo>
                    <a:pt x="105" y="100"/>
                  </a:lnTo>
                  <a:lnTo>
                    <a:pt x="117" y="96"/>
                  </a:lnTo>
                  <a:lnTo>
                    <a:pt x="124" y="84"/>
                  </a:lnTo>
                  <a:lnTo>
                    <a:pt x="126" y="68"/>
                  </a:lnTo>
                  <a:lnTo>
                    <a:pt x="124" y="51"/>
                  </a:lnTo>
                  <a:lnTo>
                    <a:pt x="117" y="40"/>
                  </a:lnTo>
                  <a:lnTo>
                    <a:pt x="105" y="33"/>
                  </a:lnTo>
                  <a:lnTo>
                    <a:pt x="91" y="30"/>
                  </a:lnTo>
                  <a:lnTo>
                    <a:pt x="75" y="28"/>
                  </a:lnTo>
                  <a:lnTo>
                    <a:pt x="33" y="28"/>
                  </a:lnTo>
                  <a:close/>
                  <a:moveTo>
                    <a:pt x="0" y="0"/>
                  </a:moveTo>
                  <a:lnTo>
                    <a:pt x="84" y="0"/>
                  </a:lnTo>
                  <a:lnTo>
                    <a:pt x="112" y="2"/>
                  </a:lnTo>
                  <a:lnTo>
                    <a:pt x="131" y="12"/>
                  </a:lnTo>
                  <a:lnTo>
                    <a:pt x="145" y="23"/>
                  </a:lnTo>
                  <a:lnTo>
                    <a:pt x="154" y="37"/>
                  </a:lnTo>
                  <a:lnTo>
                    <a:pt x="158" y="51"/>
                  </a:lnTo>
                  <a:lnTo>
                    <a:pt x="161" y="68"/>
                  </a:lnTo>
                  <a:lnTo>
                    <a:pt x="156" y="89"/>
                  </a:lnTo>
                  <a:lnTo>
                    <a:pt x="145" y="109"/>
                  </a:lnTo>
                  <a:lnTo>
                    <a:pt x="126" y="123"/>
                  </a:lnTo>
                  <a:lnTo>
                    <a:pt x="103" y="130"/>
                  </a:lnTo>
                  <a:lnTo>
                    <a:pt x="170" y="240"/>
                  </a:lnTo>
                  <a:lnTo>
                    <a:pt x="128" y="240"/>
                  </a:lnTo>
                  <a:lnTo>
                    <a:pt x="68" y="133"/>
                  </a:lnTo>
                  <a:lnTo>
                    <a:pt x="33" y="133"/>
                  </a:lnTo>
                  <a:lnTo>
                    <a:pt x="33" y="240"/>
                  </a:lnTo>
                  <a:lnTo>
                    <a:pt x="0" y="240"/>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4" name="Freeform 39"/>
            <p:cNvSpPr>
              <a:spLocks/>
            </p:cNvSpPr>
            <p:nvPr userDrawn="1"/>
          </p:nvSpPr>
          <p:spPr bwMode="auto">
            <a:xfrm>
              <a:off x="13958888" y="3175"/>
              <a:ext cx="295275" cy="381000"/>
            </a:xfrm>
            <a:custGeom>
              <a:avLst/>
              <a:gdLst>
                <a:gd name="T0" fmla="*/ 0 w 186"/>
                <a:gd name="T1" fmla="*/ 0 h 240"/>
                <a:gd name="T2" fmla="*/ 186 w 186"/>
                <a:gd name="T3" fmla="*/ 0 h 240"/>
                <a:gd name="T4" fmla="*/ 186 w 186"/>
                <a:gd name="T5" fmla="*/ 30 h 240"/>
                <a:gd name="T6" fmla="*/ 109 w 186"/>
                <a:gd name="T7" fmla="*/ 30 h 240"/>
                <a:gd name="T8" fmla="*/ 109 w 186"/>
                <a:gd name="T9" fmla="*/ 240 h 240"/>
                <a:gd name="T10" fmla="*/ 77 w 186"/>
                <a:gd name="T11" fmla="*/ 240 h 240"/>
                <a:gd name="T12" fmla="*/ 77 w 186"/>
                <a:gd name="T13" fmla="*/ 30 h 240"/>
                <a:gd name="T14" fmla="*/ 0 w 186"/>
                <a:gd name="T15" fmla="*/ 30 h 240"/>
                <a:gd name="T16" fmla="*/ 0 w 186"/>
                <a:gd name="T17"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6" h="240">
                  <a:moveTo>
                    <a:pt x="0" y="0"/>
                  </a:moveTo>
                  <a:lnTo>
                    <a:pt x="186" y="0"/>
                  </a:lnTo>
                  <a:lnTo>
                    <a:pt x="186" y="30"/>
                  </a:lnTo>
                  <a:lnTo>
                    <a:pt x="109" y="30"/>
                  </a:lnTo>
                  <a:lnTo>
                    <a:pt x="109" y="240"/>
                  </a:lnTo>
                  <a:lnTo>
                    <a:pt x="77" y="240"/>
                  </a:lnTo>
                  <a:lnTo>
                    <a:pt x="77" y="30"/>
                  </a:lnTo>
                  <a:lnTo>
                    <a:pt x="0" y="30"/>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5" name="Freeform 40"/>
            <p:cNvSpPr>
              <a:spLocks/>
            </p:cNvSpPr>
            <p:nvPr userDrawn="1"/>
          </p:nvSpPr>
          <p:spPr bwMode="auto">
            <a:xfrm>
              <a:off x="14298613" y="3175"/>
              <a:ext cx="254000" cy="381000"/>
            </a:xfrm>
            <a:custGeom>
              <a:avLst/>
              <a:gdLst>
                <a:gd name="T0" fmla="*/ 0 w 160"/>
                <a:gd name="T1" fmla="*/ 0 h 240"/>
                <a:gd name="T2" fmla="*/ 156 w 160"/>
                <a:gd name="T3" fmla="*/ 0 h 240"/>
                <a:gd name="T4" fmla="*/ 156 w 160"/>
                <a:gd name="T5" fmla="*/ 30 h 240"/>
                <a:gd name="T6" fmla="*/ 32 w 160"/>
                <a:gd name="T7" fmla="*/ 30 h 240"/>
                <a:gd name="T8" fmla="*/ 32 w 160"/>
                <a:gd name="T9" fmla="*/ 102 h 240"/>
                <a:gd name="T10" fmla="*/ 146 w 160"/>
                <a:gd name="T11" fmla="*/ 102 h 240"/>
                <a:gd name="T12" fmla="*/ 146 w 160"/>
                <a:gd name="T13" fmla="*/ 133 h 240"/>
                <a:gd name="T14" fmla="*/ 32 w 160"/>
                <a:gd name="T15" fmla="*/ 133 h 240"/>
                <a:gd name="T16" fmla="*/ 32 w 160"/>
                <a:gd name="T17" fmla="*/ 210 h 240"/>
                <a:gd name="T18" fmla="*/ 160 w 160"/>
                <a:gd name="T19" fmla="*/ 210 h 240"/>
                <a:gd name="T20" fmla="*/ 160 w 160"/>
                <a:gd name="T21" fmla="*/ 240 h 240"/>
                <a:gd name="T22" fmla="*/ 0 w 160"/>
                <a:gd name="T23" fmla="*/ 240 h 240"/>
                <a:gd name="T24" fmla="*/ 0 w 160"/>
                <a:gd name="T25"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 h="240">
                  <a:moveTo>
                    <a:pt x="0" y="0"/>
                  </a:moveTo>
                  <a:lnTo>
                    <a:pt x="156" y="0"/>
                  </a:lnTo>
                  <a:lnTo>
                    <a:pt x="156" y="30"/>
                  </a:lnTo>
                  <a:lnTo>
                    <a:pt x="32" y="30"/>
                  </a:lnTo>
                  <a:lnTo>
                    <a:pt x="32" y="102"/>
                  </a:lnTo>
                  <a:lnTo>
                    <a:pt x="146" y="102"/>
                  </a:lnTo>
                  <a:lnTo>
                    <a:pt x="146" y="133"/>
                  </a:lnTo>
                  <a:lnTo>
                    <a:pt x="32" y="133"/>
                  </a:lnTo>
                  <a:lnTo>
                    <a:pt x="32" y="210"/>
                  </a:lnTo>
                  <a:lnTo>
                    <a:pt x="160" y="210"/>
                  </a:lnTo>
                  <a:lnTo>
                    <a:pt x="160" y="240"/>
                  </a:lnTo>
                  <a:lnTo>
                    <a:pt x="0" y="240"/>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6" name="Freeform 41"/>
            <p:cNvSpPr>
              <a:spLocks noEditPoints="1"/>
            </p:cNvSpPr>
            <p:nvPr userDrawn="1"/>
          </p:nvSpPr>
          <p:spPr bwMode="auto">
            <a:xfrm>
              <a:off x="14619288" y="3175"/>
              <a:ext cx="269875" cy="381000"/>
            </a:xfrm>
            <a:custGeom>
              <a:avLst/>
              <a:gdLst>
                <a:gd name="T0" fmla="*/ 33 w 170"/>
                <a:gd name="T1" fmla="*/ 28 h 240"/>
                <a:gd name="T2" fmla="*/ 33 w 170"/>
                <a:gd name="T3" fmla="*/ 105 h 240"/>
                <a:gd name="T4" fmla="*/ 75 w 170"/>
                <a:gd name="T5" fmla="*/ 105 h 240"/>
                <a:gd name="T6" fmla="*/ 89 w 170"/>
                <a:gd name="T7" fmla="*/ 105 h 240"/>
                <a:gd name="T8" fmla="*/ 103 w 170"/>
                <a:gd name="T9" fmla="*/ 100 h 240"/>
                <a:gd name="T10" fmla="*/ 114 w 170"/>
                <a:gd name="T11" fmla="*/ 96 h 240"/>
                <a:gd name="T12" fmla="*/ 124 w 170"/>
                <a:gd name="T13" fmla="*/ 84 h 240"/>
                <a:gd name="T14" fmla="*/ 126 w 170"/>
                <a:gd name="T15" fmla="*/ 68 h 240"/>
                <a:gd name="T16" fmla="*/ 124 w 170"/>
                <a:gd name="T17" fmla="*/ 51 h 240"/>
                <a:gd name="T18" fmla="*/ 114 w 170"/>
                <a:gd name="T19" fmla="*/ 40 h 240"/>
                <a:gd name="T20" fmla="*/ 103 w 170"/>
                <a:gd name="T21" fmla="*/ 33 h 240"/>
                <a:gd name="T22" fmla="*/ 89 w 170"/>
                <a:gd name="T23" fmla="*/ 30 h 240"/>
                <a:gd name="T24" fmla="*/ 75 w 170"/>
                <a:gd name="T25" fmla="*/ 28 h 240"/>
                <a:gd name="T26" fmla="*/ 33 w 170"/>
                <a:gd name="T27" fmla="*/ 28 h 240"/>
                <a:gd name="T28" fmla="*/ 0 w 170"/>
                <a:gd name="T29" fmla="*/ 0 h 240"/>
                <a:gd name="T30" fmla="*/ 84 w 170"/>
                <a:gd name="T31" fmla="*/ 0 h 240"/>
                <a:gd name="T32" fmla="*/ 110 w 170"/>
                <a:gd name="T33" fmla="*/ 2 h 240"/>
                <a:gd name="T34" fmla="*/ 131 w 170"/>
                <a:gd name="T35" fmla="*/ 12 h 240"/>
                <a:gd name="T36" fmla="*/ 145 w 170"/>
                <a:gd name="T37" fmla="*/ 23 h 240"/>
                <a:gd name="T38" fmla="*/ 154 w 170"/>
                <a:gd name="T39" fmla="*/ 37 h 240"/>
                <a:gd name="T40" fmla="*/ 159 w 170"/>
                <a:gd name="T41" fmla="*/ 51 h 240"/>
                <a:gd name="T42" fmla="*/ 161 w 170"/>
                <a:gd name="T43" fmla="*/ 68 h 240"/>
                <a:gd name="T44" fmla="*/ 156 w 170"/>
                <a:gd name="T45" fmla="*/ 89 h 240"/>
                <a:gd name="T46" fmla="*/ 145 w 170"/>
                <a:gd name="T47" fmla="*/ 109 h 240"/>
                <a:gd name="T48" fmla="*/ 126 w 170"/>
                <a:gd name="T49" fmla="*/ 123 h 240"/>
                <a:gd name="T50" fmla="*/ 100 w 170"/>
                <a:gd name="T51" fmla="*/ 130 h 240"/>
                <a:gd name="T52" fmla="*/ 170 w 170"/>
                <a:gd name="T53" fmla="*/ 240 h 240"/>
                <a:gd name="T54" fmla="*/ 128 w 170"/>
                <a:gd name="T55" fmla="*/ 240 h 240"/>
                <a:gd name="T56" fmla="*/ 68 w 170"/>
                <a:gd name="T57" fmla="*/ 133 h 240"/>
                <a:gd name="T58" fmla="*/ 33 w 170"/>
                <a:gd name="T59" fmla="*/ 133 h 240"/>
                <a:gd name="T60" fmla="*/ 33 w 170"/>
                <a:gd name="T61" fmla="*/ 240 h 240"/>
                <a:gd name="T62" fmla="*/ 0 w 170"/>
                <a:gd name="T63" fmla="*/ 240 h 240"/>
                <a:gd name="T64" fmla="*/ 0 w 170"/>
                <a:gd name="T65"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0" h="240">
                  <a:moveTo>
                    <a:pt x="33" y="28"/>
                  </a:moveTo>
                  <a:lnTo>
                    <a:pt x="33" y="105"/>
                  </a:lnTo>
                  <a:lnTo>
                    <a:pt x="75" y="105"/>
                  </a:lnTo>
                  <a:lnTo>
                    <a:pt x="89" y="105"/>
                  </a:lnTo>
                  <a:lnTo>
                    <a:pt x="103" y="100"/>
                  </a:lnTo>
                  <a:lnTo>
                    <a:pt x="114" y="96"/>
                  </a:lnTo>
                  <a:lnTo>
                    <a:pt x="124" y="84"/>
                  </a:lnTo>
                  <a:lnTo>
                    <a:pt x="126" y="68"/>
                  </a:lnTo>
                  <a:lnTo>
                    <a:pt x="124" y="51"/>
                  </a:lnTo>
                  <a:lnTo>
                    <a:pt x="114" y="40"/>
                  </a:lnTo>
                  <a:lnTo>
                    <a:pt x="103" y="33"/>
                  </a:lnTo>
                  <a:lnTo>
                    <a:pt x="89" y="30"/>
                  </a:lnTo>
                  <a:lnTo>
                    <a:pt x="75" y="28"/>
                  </a:lnTo>
                  <a:lnTo>
                    <a:pt x="33" y="28"/>
                  </a:lnTo>
                  <a:close/>
                  <a:moveTo>
                    <a:pt x="0" y="0"/>
                  </a:moveTo>
                  <a:lnTo>
                    <a:pt x="84" y="0"/>
                  </a:lnTo>
                  <a:lnTo>
                    <a:pt x="110" y="2"/>
                  </a:lnTo>
                  <a:lnTo>
                    <a:pt x="131" y="12"/>
                  </a:lnTo>
                  <a:lnTo>
                    <a:pt x="145" y="23"/>
                  </a:lnTo>
                  <a:lnTo>
                    <a:pt x="154" y="37"/>
                  </a:lnTo>
                  <a:lnTo>
                    <a:pt x="159" y="51"/>
                  </a:lnTo>
                  <a:lnTo>
                    <a:pt x="161" y="68"/>
                  </a:lnTo>
                  <a:lnTo>
                    <a:pt x="156" y="89"/>
                  </a:lnTo>
                  <a:lnTo>
                    <a:pt x="145" y="109"/>
                  </a:lnTo>
                  <a:lnTo>
                    <a:pt x="126" y="123"/>
                  </a:lnTo>
                  <a:lnTo>
                    <a:pt x="100" y="130"/>
                  </a:lnTo>
                  <a:lnTo>
                    <a:pt x="170" y="240"/>
                  </a:lnTo>
                  <a:lnTo>
                    <a:pt x="128" y="240"/>
                  </a:lnTo>
                  <a:lnTo>
                    <a:pt x="68" y="133"/>
                  </a:lnTo>
                  <a:lnTo>
                    <a:pt x="33" y="133"/>
                  </a:lnTo>
                  <a:lnTo>
                    <a:pt x="33" y="240"/>
                  </a:lnTo>
                  <a:lnTo>
                    <a:pt x="0" y="240"/>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7" name="Freeform 42"/>
            <p:cNvSpPr>
              <a:spLocks/>
            </p:cNvSpPr>
            <p:nvPr userDrawn="1"/>
          </p:nvSpPr>
          <p:spPr bwMode="auto">
            <a:xfrm>
              <a:off x="15030450" y="3175"/>
              <a:ext cx="512763" cy="381000"/>
            </a:xfrm>
            <a:custGeom>
              <a:avLst/>
              <a:gdLst>
                <a:gd name="T0" fmla="*/ 0 w 323"/>
                <a:gd name="T1" fmla="*/ 0 h 240"/>
                <a:gd name="T2" fmla="*/ 35 w 323"/>
                <a:gd name="T3" fmla="*/ 0 h 240"/>
                <a:gd name="T4" fmla="*/ 86 w 323"/>
                <a:gd name="T5" fmla="*/ 191 h 240"/>
                <a:gd name="T6" fmla="*/ 86 w 323"/>
                <a:gd name="T7" fmla="*/ 191 h 240"/>
                <a:gd name="T8" fmla="*/ 144 w 323"/>
                <a:gd name="T9" fmla="*/ 0 h 240"/>
                <a:gd name="T10" fmla="*/ 181 w 323"/>
                <a:gd name="T11" fmla="*/ 0 h 240"/>
                <a:gd name="T12" fmla="*/ 237 w 323"/>
                <a:gd name="T13" fmla="*/ 191 h 240"/>
                <a:gd name="T14" fmla="*/ 237 w 323"/>
                <a:gd name="T15" fmla="*/ 191 h 240"/>
                <a:gd name="T16" fmla="*/ 291 w 323"/>
                <a:gd name="T17" fmla="*/ 0 h 240"/>
                <a:gd name="T18" fmla="*/ 323 w 323"/>
                <a:gd name="T19" fmla="*/ 0 h 240"/>
                <a:gd name="T20" fmla="*/ 253 w 323"/>
                <a:gd name="T21" fmla="*/ 240 h 240"/>
                <a:gd name="T22" fmla="*/ 221 w 323"/>
                <a:gd name="T23" fmla="*/ 240 h 240"/>
                <a:gd name="T24" fmla="*/ 163 w 323"/>
                <a:gd name="T25" fmla="*/ 44 h 240"/>
                <a:gd name="T26" fmla="*/ 160 w 323"/>
                <a:gd name="T27" fmla="*/ 44 h 240"/>
                <a:gd name="T28" fmla="*/ 104 w 323"/>
                <a:gd name="T29" fmla="*/ 240 h 240"/>
                <a:gd name="T30" fmla="*/ 69 w 323"/>
                <a:gd name="T31" fmla="*/ 240 h 240"/>
                <a:gd name="T32" fmla="*/ 0 w 323"/>
                <a:gd name="T33"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23" h="240">
                  <a:moveTo>
                    <a:pt x="0" y="0"/>
                  </a:moveTo>
                  <a:lnTo>
                    <a:pt x="35" y="0"/>
                  </a:lnTo>
                  <a:lnTo>
                    <a:pt x="86" y="191"/>
                  </a:lnTo>
                  <a:lnTo>
                    <a:pt x="86" y="191"/>
                  </a:lnTo>
                  <a:lnTo>
                    <a:pt x="144" y="0"/>
                  </a:lnTo>
                  <a:lnTo>
                    <a:pt x="181" y="0"/>
                  </a:lnTo>
                  <a:lnTo>
                    <a:pt x="237" y="191"/>
                  </a:lnTo>
                  <a:lnTo>
                    <a:pt x="237" y="191"/>
                  </a:lnTo>
                  <a:lnTo>
                    <a:pt x="291" y="0"/>
                  </a:lnTo>
                  <a:lnTo>
                    <a:pt x="323" y="0"/>
                  </a:lnTo>
                  <a:lnTo>
                    <a:pt x="253" y="240"/>
                  </a:lnTo>
                  <a:lnTo>
                    <a:pt x="221" y="240"/>
                  </a:lnTo>
                  <a:lnTo>
                    <a:pt x="163" y="44"/>
                  </a:lnTo>
                  <a:lnTo>
                    <a:pt x="160" y="44"/>
                  </a:lnTo>
                  <a:lnTo>
                    <a:pt x="104" y="240"/>
                  </a:lnTo>
                  <a:lnTo>
                    <a:pt x="69" y="240"/>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8" name="Freeform 43"/>
            <p:cNvSpPr>
              <a:spLocks noEditPoints="1"/>
            </p:cNvSpPr>
            <p:nvPr userDrawn="1"/>
          </p:nvSpPr>
          <p:spPr bwMode="auto">
            <a:xfrm>
              <a:off x="15562263" y="-7938"/>
              <a:ext cx="395288" cy="400050"/>
            </a:xfrm>
            <a:custGeom>
              <a:avLst/>
              <a:gdLst>
                <a:gd name="T0" fmla="*/ 123 w 249"/>
                <a:gd name="T1" fmla="*/ 33 h 252"/>
                <a:gd name="T2" fmla="*/ 93 w 249"/>
                <a:gd name="T3" fmla="*/ 37 h 252"/>
                <a:gd name="T4" fmla="*/ 70 w 249"/>
                <a:gd name="T5" fmla="*/ 49 h 252"/>
                <a:gd name="T6" fmla="*/ 51 w 249"/>
                <a:gd name="T7" fmla="*/ 70 h 252"/>
                <a:gd name="T8" fmla="*/ 37 w 249"/>
                <a:gd name="T9" fmla="*/ 98 h 252"/>
                <a:gd name="T10" fmla="*/ 35 w 249"/>
                <a:gd name="T11" fmla="*/ 126 h 252"/>
                <a:gd name="T12" fmla="*/ 37 w 249"/>
                <a:gd name="T13" fmla="*/ 156 h 252"/>
                <a:gd name="T14" fmla="*/ 51 w 249"/>
                <a:gd name="T15" fmla="*/ 182 h 252"/>
                <a:gd name="T16" fmla="*/ 70 w 249"/>
                <a:gd name="T17" fmla="*/ 203 h 252"/>
                <a:gd name="T18" fmla="*/ 93 w 249"/>
                <a:gd name="T19" fmla="*/ 217 h 252"/>
                <a:gd name="T20" fmla="*/ 123 w 249"/>
                <a:gd name="T21" fmla="*/ 221 h 252"/>
                <a:gd name="T22" fmla="*/ 153 w 249"/>
                <a:gd name="T23" fmla="*/ 217 h 252"/>
                <a:gd name="T24" fmla="*/ 179 w 249"/>
                <a:gd name="T25" fmla="*/ 203 h 252"/>
                <a:gd name="T26" fmla="*/ 198 w 249"/>
                <a:gd name="T27" fmla="*/ 182 h 252"/>
                <a:gd name="T28" fmla="*/ 209 w 249"/>
                <a:gd name="T29" fmla="*/ 156 h 252"/>
                <a:gd name="T30" fmla="*/ 214 w 249"/>
                <a:gd name="T31" fmla="*/ 126 h 252"/>
                <a:gd name="T32" fmla="*/ 209 w 249"/>
                <a:gd name="T33" fmla="*/ 98 h 252"/>
                <a:gd name="T34" fmla="*/ 198 w 249"/>
                <a:gd name="T35" fmla="*/ 70 h 252"/>
                <a:gd name="T36" fmla="*/ 179 w 249"/>
                <a:gd name="T37" fmla="*/ 49 h 252"/>
                <a:gd name="T38" fmla="*/ 153 w 249"/>
                <a:gd name="T39" fmla="*/ 37 h 252"/>
                <a:gd name="T40" fmla="*/ 123 w 249"/>
                <a:gd name="T41" fmla="*/ 33 h 252"/>
                <a:gd name="T42" fmla="*/ 123 w 249"/>
                <a:gd name="T43" fmla="*/ 0 h 252"/>
                <a:gd name="T44" fmla="*/ 165 w 249"/>
                <a:gd name="T45" fmla="*/ 7 h 252"/>
                <a:gd name="T46" fmla="*/ 200 w 249"/>
                <a:gd name="T47" fmla="*/ 26 h 252"/>
                <a:gd name="T48" fmla="*/ 226 w 249"/>
                <a:gd name="T49" fmla="*/ 51 h 252"/>
                <a:gd name="T50" fmla="*/ 242 w 249"/>
                <a:gd name="T51" fmla="*/ 86 h 252"/>
                <a:gd name="T52" fmla="*/ 249 w 249"/>
                <a:gd name="T53" fmla="*/ 126 h 252"/>
                <a:gd name="T54" fmla="*/ 242 w 249"/>
                <a:gd name="T55" fmla="*/ 168 h 252"/>
                <a:gd name="T56" fmla="*/ 226 w 249"/>
                <a:gd name="T57" fmla="*/ 203 h 252"/>
                <a:gd name="T58" fmla="*/ 200 w 249"/>
                <a:gd name="T59" fmla="*/ 228 h 252"/>
                <a:gd name="T60" fmla="*/ 165 w 249"/>
                <a:gd name="T61" fmla="*/ 247 h 252"/>
                <a:gd name="T62" fmla="*/ 123 w 249"/>
                <a:gd name="T63" fmla="*/ 252 h 252"/>
                <a:gd name="T64" fmla="*/ 84 w 249"/>
                <a:gd name="T65" fmla="*/ 247 h 252"/>
                <a:gd name="T66" fmla="*/ 49 w 249"/>
                <a:gd name="T67" fmla="*/ 228 h 252"/>
                <a:gd name="T68" fmla="*/ 23 w 249"/>
                <a:gd name="T69" fmla="*/ 203 h 252"/>
                <a:gd name="T70" fmla="*/ 4 w 249"/>
                <a:gd name="T71" fmla="*/ 168 h 252"/>
                <a:gd name="T72" fmla="*/ 0 w 249"/>
                <a:gd name="T73" fmla="*/ 126 h 252"/>
                <a:gd name="T74" fmla="*/ 4 w 249"/>
                <a:gd name="T75" fmla="*/ 86 h 252"/>
                <a:gd name="T76" fmla="*/ 23 w 249"/>
                <a:gd name="T77" fmla="*/ 51 h 252"/>
                <a:gd name="T78" fmla="*/ 49 w 249"/>
                <a:gd name="T79" fmla="*/ 26 h 252"/>
                <a:gd name="T80" fmla="*/ 84 w 249"/>
                <a:gd name="T81" fmla="*/ 7 h 252"/>
                <a:gd name="T82" fmla="*/ 123 w 249"/>
                <a:gd name="T83" fmla="*/ 0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49" h="252">
                  <a:moveTo>
                    <a:pt x="123" y="33"/>
                  </a:moveTo>
                  <a:lnTo>
                    <a:pt x="93" y="37"/>
                  </a:lnTo>
                  <a:lnTo>
                    <a:pt x="70" y="49"/>
                  </a:lnTo>
                  <a:lnTo>
                    <a:pt x="51" y="70"/>
                  </a:lnTo>
                  <a:lnTo>
                    <a:pt x="37" y="98"/>
                  </a:lnTo>
                  <a:lnTo>
                    <a:pt x="35" y="126"/>
                  </a:lnTo>
                  <a:lnTo>
                    <a:pt x="37" y="156"/>
                  </a:lnTo>
                  <a:lnTo>
                    <a:pt x="51" y="182"/>
                  </a:lnTo>
                  <a:lnTo>
                    <a:pt x="70" y="203"/>
                  </a:lnTo>
                  <a:lnTo>
                    <a:pt x="93" y="217"/>
                  </a:lnTo>
                  <a:lnTo>
                    <a:pt x="123" y="221"/>
                  </a:lnTo>
                  <a:lnTo>
                    <a:pt x="153" y="217"/>
                  </a:lnTo>
                  <a:lnTo>
                    <a:pt x="179" y="203"/>
                  </a:lnTo>
                  <a:lnTo>
                    <a:pt x="198" y="182"/>
                  </a:lnTo>
                  <a:lnTo>
                    <a:pt x="209" y="156"/>
                  </a:lnTo>
                  <a:lnTo>
                    <a:pt x="214" y="126"/>
                  </a:lnTo>
                  <a:lnTo>
                    <a:pt x="209" y="98"/>
                  </a:lnTo>
                  <a:lnTo>
                    <a:pt x="198" y="70"/>
                  </a:lnTo>
                  <a:lnTo>
                    <a:pt x="179" y="49"/>
                  </a:lnTo>
                  <a:lnTo>
                    <a:pt x="153" y="37"/>
                  </a:lnTo>
                  <a:lnTo>
                    <a:pt x="123" y="33"/>
                  </a:lnTo>
                  <a:close/>
                  <a:moveTo>
                    <a:pt x="123" y="0"/>
                  </a:moveTo>
                  <a:lnTo>
                    <a:pt x="165" y="7"/>
                  </a:lnTo>
                  <a:lnTo>
                    <a:pt x="200" y="26"/>
                  </a:lnTo>
                  <a:lnTo>
                    <a:pt x="226" y="51"/>
                  </a:lnTo>
                  <a:lnTo>
                    <a:pt x="242" y="86"/>
                  </a:lnTo>
                  <a:lnTo>
                    <a:pt x="249" y="126"/>
                  </a:lnTo>
                  <a:lnTo>
                    <a:pt x="242" y="168"/>
                  </a:lnTo>
                  <a:lnTo>
                    <a:pt x="226" y="203"/>
                  </a:lnTo>
                  <a:lnTo>
                    <a:pt x="200" y="228"/>
                  </a:lnTo>
                  <a:lnTo>
                    <a:pt x="165" y="247"/>
                  </a:lnTo>
                  <a:lnTo>
                    <a:pt x="123" y="252"/>
                  </a:lnTo>
                  <a:lnTo>
                    <a:pt x="84" y="247"/>
                  </a:lnTo>
                  <a:lnTo>
                    <a:pt x="49" y="228"/>
                  </a:lnTo>
                  <a:lnTo>
                    <a:pt x="23" y="203"/>
                  </a:lnTo>
                  <a:lnTo>
                    <a:pt x="4" y="168"/>
                  </a:lnTo>
                  <a:lnTo>
                    <a:pt x="0" y="126"/>
                  </a:lnTo>
                  <a:lnTo>
                    <a:pt x="4" y="86"/>
                  </a:lnTo>
                  <a:lnTo>
                    <a:pt x="23" y="51"/>
                  </a:lnTo>
                  <a:lnTo>
                    <a:pt x="49" y="26"/>
                  </a:lnTo>
                  <a:lnTo>
                    <a:pt x="84" y="7"/>
                  </a:lnTo>
                  <a:lnTo>
                    <a:pt x="123"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9" name="Freeform 44"/>
            <p:cNvSpPr>
              <a:spLocks noEditPoints="1"/>
            </p:cNvSpPr>
            <p:nvPr userDrawn="1"/>
          </p:nvSpPr>
          <p:spPr bwMode="auto">
            <a:xfrm>
              <a:off x="16024225" y="3175"/>
              <a:ext cx="269875" cy="381000"/>
            </a:xfrm>
            <a:custGeom>
              <a:avLst/>
              <a:gdLst>
                <a:gd name="T0" fmla="*/ 32 w 170"/>
                <a:gd name="T1" fmla="*/ 28 h 240"/>
                <a:gd name="T2" fmla="*/ 32 w 170"/>
                <a:gd name="T3" fmla="*/ 105 h 240"/>
                <a:gd name="T4" fmla="*/ 74 w 170"/>
                <a:gd name="T5" fmla="*/ 105 h 240"/>
                <a:gd name="T6" fmla="*/ 88 w 170"/>
                <a:gd name="T7" fmla="*/ 105 h 240"/>
                <a:gd name="T8" fmla="*/ 102 w 170"/>
                <a:gd name="T9" fmla="*/ 100 h 240"/>
                <a:gd name="T10" fmla="*/ 114 w 170"/>
                <a:gd name="T11" fmla="*/ 96 h 240"/>
                <a:gd name="T12" fmla="*/ 123 w 170"/>
                <a:gd name="T13" fmla="*/ 84 h 240"/>
                <a:gd name="T14" fmla="*/ 125 w 170"/>
                <a:gd name="T15" fmla="*/ 68 h 240"/>
                <a:gd name="T16" fmla="*/ 123 w 170"/>
                <a:gd name="T17" fmla="*/ 51 h 240"/>
                <a:gd name="T18" fmla="*/ 114 w 170"/>
                <a:gd name="T19" fmla="*/ 40 h 240"/>
                <a:gd name="T20" fmla="*/ 102 w 170"/>
                <a:gd name="T21" fmla="*/ 33 h 240"/>
                <a:gd name="T22" fmla="*/ 88 w 170"/>
                <a:gd name="T23" fmla="*/ 30 h 240"/>
                <a:gd name="T24" fmla="*/ 74 w 170"/>
                <a:gd name="T25" fmla="*/ 28 h 240"/>
                <a:gd name="T26" fmla="*/ 32 w 170"/>
                <a:gd name="T27" fmla="*/ 28 h 240"/>
                <a:gd name="T28" fmla="*/ 0 w 170"/>
                <a:gd name="T29" fmla="*/ 0 h 240"/>
                <a:gd name="T30" fmla="*/ 83 w 170"/>
                <a:gd name="T31" fmla="*/ 0 h 240"/>
                <a:gd name="T32" fmla="*/ 109 w 170"/>
                <a:gd name="T33" fmla="*/ 2 h 240"/>
                <a:gd name="T34" fmla="*/ 130 w 170"/>
                <a:gd name="T35" fmla="*/ 12 h 240"/>
                <a:gd name="T36" fmla="*/ 144 w 170"/>
                <a:gd name="T37" fmla="*/ 23 h 240"/>
                <a:gd name="T38" fmla="*/ 153 w 170"/>
                <a:gd name="T39" fmla="*/ 37 h 240"/>
                <a:gd name="T40" fmla="*/ 158 w 170"/>
                <a:gd name="T41" fmla="*/ 51 h 240"/>
                <a:gd name="T42" fmla="*/ 160 w 170"/>
                <a:gd name="T43" fmla="*/ 68 h 240"/>
                <a:gd name="T44" fmla="*/ 156 w 170"/>
                <a:gd name="T45" fmla="*/ 89 h 240"/>
                <a:gd name="T46" fmla="*/ 144 w 170"/>
                <a:gd name="T47" fmla="*/ 109 h 240"/>
                <a:gd name="T48" fmla="*/ 125 w 170"/>
                <a:gd name="T49" fmla="*/ 123 h 240"/>
                <a:gd name="T50" fmla="*/ 100 w 170"/>
                <a:gd name="T51" fmla="*/ 130 h 240"/>
                <a:gd name="T52" fmla="*/ 170 w 170"/>
                <a:gd name="T53" fmla="*/ 240 h 240"/>
                <a:gd name="T54" fmla="*/ 128 w 170"/>
                <a:gd name="T55" fmla="*/ 240 h 240"/>
                <a:gd name="T56" fmla="*/ 67 w 170"/>
                <a:gd name="T57" fmla="*/ 133 h 240"/>
                <a:gd name="T58" fmla="*/ 32 w 170"/>
                <a:gd name="T59" fmla="*/ 133 h 240"/>
                <a:gd name="T60" fmla="*/ 32 w 170"/>
                <a:gd name="T61" fmla="*/ 240 h 240"/>
                <a:gd name="T62" fmla="*/ 0 w 170"/>
                <a:gd name="T63" fmla="*/ 240 h 240"/>
                <a:gd name="T64" fmla="*/ 0 w 170"/>
                <a:gd name="T65"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0" h="240">
                  <a:moveTo>
                    <a:pt x="32" y="28"/>
                  </a:moveTo>
                  <a:lnTo>
                    <a:pt x="32" y="105"/>
                  </a:lnTo>
                  <a:lnTo>
                    <a:pt x="74" y="105"/>
                  </a:lnTo>
                  <a:lnTo>
                    <a:pt x="88" y="105"/>
                  </a:lnTo>
                  <a:lnTo>
                    <a:pt x="102" y="100"/>
                  </a:lnTo>
                  <a:lnTo>
                    <a:pt x="114" y="96"/>
                  </a:lnTo>
                  <a:lnTo>
                    <a:pt x="123" y="84"/>
                  </a:lnTo>
                  <a:lnTo>
                    <a:pt x="125" y="68"/>
                  </a:lnTo>
                  <a:lnTo>
                    <a:pt x="123" y="51"/>
                  </a:lnTo>
                  <a:lnTo>
                    <a:pt x="114" y="40"/>
                  </a:lnTo>
                  <a:lnTo>
                    <a:pt x="102" y="33"/>
                  </a:lnTo>
                  <a:lnTo>
                    <a:pt x="88" y="30"/>
                  </a:lnTo>
                  <a:lnTo>
                    <a:pt x="74" y="28"/>
                  </a:lnTo>
                  <a:lnTo>
                    <a:pt x="32" y="28"/>
                  </a:lnTo>
                  <a:close/>
                  <a:moveTo>
                    <a:pt x="0" y="0"/>
                  </a:moveTo>
                  <a:lnTo>
                    <a:pt x="83" y="0"/>
                  </a:lnTo>
                  <a:lnTo>
                    <a:pt x="109" y="2"/>
                  </a:lnTo>
                  <a:lnTo>
                    <a:pt x="130" y="12"/>
                  </a:lnTo>
                  <a:lnTo>
                    <a:pt x="144" y="23"/>
                  </a:lnTo>
                  <a:lnTo>
                    <a:pt x="153" y="37"/>
                  </a:lnTo>
                  <a:lnTo>
                    <a:pt x="158" y="51"/>
                  </a:lnTo>
                  <a:lnTo>
                    <a:pt x="160" y="68"/>
                  </a:lnTo>
                  <a:lnTo>
                    <a:pt x="156" y="89"/>
                  </a:lnTo>
                  <a:lnTo>
                    <a:pt x="144" y="109"/>
                  </a:lnTo>
                  <a:lnTo>
                    <a:pt x="125" y="123"/>
                  </a:lnTo>
                  <a:lnTo>
                    <a:pt x="100" y="130"/>
                  </a:lnTo>
                  <a:lnTo>
                    <a:pt x="170" y="240"/>
                  </a:lnTo>
                  <a:lnTo>
                    <a:pt x="128" y="240"/>
                  </a:lnTo>
                  <a:lnTo>
                    <a:pt x="67" y="133"/>
                  </a:lnTo>
                  <a:lnTo>
                    <a:pt x="32" y="133"/>
                  </a:lnTo>
                  <a:lnTo>
                    <a:pt x="32" y="240"/>
                  </a:lnTo>
                  <a:lnTo>
                    <a:pt x="0" y="240"/>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0" name="Freeform 45"/>
            <p:cNvSpPr>
              <a:spLocks/>
            </p:cNvSpPr>
            <p:nvPr userDrawn="1"/>
          </p:nvSpPr>
          <p:spPr bwMode="auto">
            <a:xfrm>
              <a:off x="16341725" y="3175"/>
              <a:ext cx="225425" cy="381000"/>
            </a:xfrm>
            <a:custGeom>
              <a:avLst/>
              <a:gdLst>
                <a:gd name="T0" fmla="*/ 0 w 142"/>
                <a:gd name="T1" fmla="*/ 0 h 240"/>
                <a:gd name="T2" fmla="*/ 32 w 142"/>
                <a:gd name="T3" fmla="*/ 0 h 240"/>
                <a:gd name="T4" fmla="*/ 32 w 142"/>
                <a:gd name="T5" fmla="*/ 210 h 240"/>
                <a:gd name="T6" fmla="*/ 142 w 142"/>
                <a:gd name="T7" fmla="*/ 210 h 240"/>
                <a:gd name="T8" fmla="*/ 142 w 142"/>
                <a:gd name="T9" fmla="*/ 240 h 240"/>
                <a:gd name="T10" fmla="*/ 0 w 142"/>
                <a:gd name="T11" fmla="*/ 240 h 240"/>
                <a:gd name="T12" fmla="*/ 0 w 142"/>
                <a:gd name="T13" fmla="*/ 0 h 240"/>
              </a:gdLst>
              <a:ahLst/>
              <a:cxnLst>
                <a:cxn ang="0">
                  <a:pos x="T0" y="T1"/>
                </a:cxn>
                <a:cxn ang="0">
                  <a:pos x="T2" y="T3"/>
                </a:cxn>
                <a:cxn ang="0">
                  <a:pos x="T4" y="T5"/>
                </a:cxn>
                <a:cxn ang="0">
                  <a:pos x="T6" y="T7"/>
                </a:cxn>
                <a:cxn ang="0">
                  <a:pos x="T8" y="T9"/>
                </a:cxn>
                <a:cxn ang="0">
                  <a:pos x="T10" y="T11"/>
                </a:cxn>
                <a:cxn ang="0">
                  <a:pos x="T12" y="T13"/>
                </a:cxn>
              </a:cxnLst>
              <a:rect l="0" t="0" r="r" b="b"/>
              <a:pathLst>
                <a:path w="142" h="240">
                  <a:moveTo>
                    <a:pt x="0" y="0"/>
                  </a:moveTo>
                  <a:lnTo>
                    <a:pt x="32" y="0"/>
                  </a:lnTo>
                  <a:lnTo>
                    <a:pt x="32" y="210"/>
                  </a:lnTo>
                  <a:lnTo>
                    <a:pt x="142" y="210"/>
                  </a:lnTo>
                  <a:lnTo>
                    <a:pt x="142" y="240"/>
                  </a:lnTo>
                  <a:lnTo>
                    <a:pt x="0" y="240"/>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9" name="Freeform 46"/>
            <p:cNvSpPr>
              <a:spLocks noEditPoints="1"/>
            </p:cNvSpPr>
            <p:nvPr userDrawn="1"/>
          </p:nvSpPr>
          <p:spPr bwMode="auto">
            <a:xfrm>
              <a:off x="16603663" y="3175"/>
              <a:ext cx="328613" cy="381000"/>
            </a:xfrm>
            <a:custGeom>
              <a:avLst/>
              <a:gdLst>
                <a:gd name="T0" fmla="*/ 33 w 207"/>
                <a:gd name="T1" fmla="*/ 30 h 240"/>
                <a:gd name="T2" fmla="*/ 33 w 207"/>
                <a:gd name="T3" fmla="*/ 210 h 240"/>
                <a:gd name="T4" fmla="*/ 72 w 207"/>
                <a:gd name="T5" fmla="*/ 210 h 240"/>
                <a:gd name="T6" fmla="*/ 105 w 207"/>
                <a:gd name="T7" fmla="*/ 205 h 240"/>
                <a:gd name="T8" fmla="*/ 133 w 207"/>
                <a:gd name="T9" fmla="*/ 193 h 240"/>
                <a:gd name="T10" fmla="*/ 154 w 207"/>
                <a:gd name="T11" fmla="*/ 177 h 240"/>
                <a:gd name="T12" fmla="*/ 168 w 207"/>
                <a:gd name="T13" fmla="*/ 151 h 240"/>
                <a:gd name="T14" fmla="*/ 175 w 207"/>
                <a:gd name="T15" fmla="*/ 119 h 240"/>
                <a:gd name="T16" fmla="*/ 172 w 207"/>
                <a:gd name="T17" fmla="*/ 105 h 240"/>
                <a:gd name="T18" fmla="*/ 170 w 207"/>
                <a:gd name="T19" fmla="*/ 89 h 240"/>
                <a:gd name="T20" fmla="*/ 161 w 207"/>
                <a:gd name="T21" fmla="*/ 72 h 240"/>
                <a:gd name="T22" fmla="*/ 149 w 207"/>
                <a:gd name="T23" fmla="*/ 56 h 240"/>
                <a:gd name="T24" fmla="*/ 133 w 207"/>
                <a:gd name="T25" fmla="*/ 42 h 240"/>
                <a:gd name="T26" fmla="*/ 109 w 207"/>
                <a:gd name="T27" fmla="*/ 35 h 240"/>
                <a:gd name="T28" fmla="*/ 82 w 207"/>
                <a:gd name="T29" fmla="*/ 30 h 240"/>
                <a:gd name="T30" fmla="*/ 33 w 207"/>
                <a:gd name="T31" fmla="*/ 30 h 240"/>
                <a:gd name="T32" fmla="*/ 0 w 207"/>
                <a:gd name="T33" fmla="*/ 0 h 240"/>
                <a:gd name="T34" fmla="*/ 84 w 207"/>
                <a:gd name="T35" fmla="*/ 0 h 240"/>
                <a:gd name="T36" fmla="*/ 121 w 207"/>
                <a:gd name="T37" fmla="*/ 5 h 240"/>
                <a:gd name="T38" fmla="*/ 151 w 207"/>
                <a:gd name="T39" fmla="*/ 16 h 240"/>
                <a:gd name="T40" fmla="*/ 175 w 207"/>
                <a:gd name="T41" fmla="*/ 33 h 240"/>
                <a:gd name="T42" fmla="*/ 191 w 207"/>
                <a:gd name="T43" fmla="*/ 54 h 240"/>
                <a:gd name="T44" fmla="*/ 200 w 207"/>
                <a:gd name="T45" fmla="*/ 77 h 240"/>
                <a:gd name="T46" fmla="*/ 207 w 207"/>
                <a:gd name="T47" fmla="*/ 100 h 240"/>
                <a:gd name="T48" fmla="*/ 207 w 207"/>
                <a:gd name="T49" fmla="*/ 119 h 240"/>
                <a:gd name="T50" fmla="*/ 205 w 207"/>
                <a:gd name="T51" fmla="*/ 149 h 240"/>
                <a:gd name="T52" fmla="*/ 193 w 207"/>
                <a:gd name="T53" fmla="*/ 177 h 240"/>
                <a:gd name="T54" fmla="*/ 175 w 207"/>
                <a:gd name="T55" fmla="*/ 203 h 240"/>
                <a:gd name="T56" fmla="*/ 149 w 207"/>
                <a:gd name="T57" fmla="*/ 221 h 240"/>
                <a:gd name="T58" fmla="*/ 116 w 207"/>
                <a:gd name="T59" fmla="*/ 235 h 240"/>
                <a:gd name="T60" fmla="*/ 77 w 207"/>
                <a:gd name="T61" fmla="*/ 240 h 240"/>
                <a:gd name="T62" fmla="*/ 0 w 207"/>
                <a:gd name="T63" fmla="*/ 240 h 240"/>
                <a:gd name="T64" fmla="*/ 0 w 207"/>
                <a:gd name="T65"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07" h="240">
                  <a:moveTo>
                    <a:pt x="33" y="30"/>
                  </a:moveTo>
                  <a:lnTo>
                    <a:pt x="33" y="210"/>
                  </a:lnTo>
                  <a:lnTo>
                    <a:pt x="72" y="210"/>
                  </a:lnTo>
                  <a:lnTo>
                    <a:pt x="105" y="205"/>
                  </a:lnTo>
                  <a:lnTo>
                    <a:pt x="133" y="193"/>
                  </a:lnTo>
                  <a:lnTo>
                    <a:pt x="154" y="177"/>
                  </a:lnTo>
                  <a:lnTo>
                    <a:pt x="168" y="151"/>
                  </a:lnTo>
                  <a:lnTo>
                    <a:pt x="175" y="119"/>
                  </a:lnTo>
                  <a:lnTo>
                    <a:pt x="172" y="105"/>
                  </a:lnTo>
                  <a:lnTo>
                    <a:pt x="170" y="89"/>
                  </a:lnTo>
                  <a:lnTo>
                    <a:pt x="161" y="72"/>
                  </a:lnTo>
                  <a:lnTo>
                    <a:pt x="149" y="56"/>
                  </a:lnTo>
                  <a:lnTo>
                    <a:pt x="133" y="42"/>
                  </a:lnTo>
                  <a:lnTo>
                    <a:pt x="109" y="35"/>
                  </a:lnTo>
                  <a:lnTo>
                    <a:pt x="82" y="30"/>
                  </a:lnTo>
                  <a:lnTo>
                    <a:pt x="33" y="30"/>
                  </a:lnTo>
                  <a:close/>
                  <a:moveTo>
                    <a:pt x="0" y="0"/>
                  </a:moveTo>
                  <a:lnTo>
                    <a:pt x="84" y="0"/>
                  </a:lnTo>
                  <a:lnTo>
                    <a:pt x="121" y="5"/>
                  </a:lnTo>
                  <a:lnTo>
                    <a:pt x="151" y="16"/>
                  </a:lnTo>
                  <a:lnTo>
                    <a:pt x="175" y="33"/>
                  </a:lnTo>
                  <a:lnTo>
                    <a:pt x="191" y="54"/>
                  </a:lnTo>
                  <a:lnTo>
                    <a:pt x="200" y="77"/>
                  </a:lnTo>
                  <a:lnTo>
                    <a:pt x="207" y="100"/>
                  </a:lnTo>
                  <a:lnTo>
                    <a:pt x="207" y="119"/>
                  </a:lnTo>
                  <a:lnTo>
                    <a:pt x="205" y="149"/>
                  </a:lnTo>
                  <a:lnTo>
                    <a:pt x="193" y="177"/>
                  </a:lnTo>
                  <a:lnTo>
                    <a:pt x="175" y="203"/>
                  </a:lnTo>
                  <a:lnTo>
                    <a:pt x="149" y="221"/>
                  </a:lnTo>
                  <a:lnTo>
                    <a:pt x="116" y="235"/>
                  </a:lnTo>
                  <a:lnTo>
                    <a:pt x="77" y="240"/>
                  </a:lnTo>
                  <a:lnTo>
                    <a:pt x="0" y="240"/>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nvGrpSpPr>
            <p:cNvPr id="62" name="Group 61"/>
            <p:cNvGrpSpPr/>
            <p:nvPr userDrawn="1"/>
          </p:nvGrpSpPr>
          <p:grpSpPr>
            <a:xfrm>
              <a:off x="7003917" y="-481263"/>
              <a:ext cx="2430980" cy="875636"/>
              <a:chOff x="271463" y="2852738"/>
              <a:chExt cx="3190876" cy="1149350"/>
            </a:xfrm>
          </p:grpSpPr>
          <p:sp>
            <p:nvSpPr>
              <p:cNvPr id="63" name="Freeform 6"/>
              <p:cNvSpPr>
                <a:spLocks/>
              </p:cNvSpPr>
              <p:nvPr/>
            </p:nvSpPr>
            <p:spPr bwMode="auto">
              <a:xfrm>
                <a:off x="1577976" y="2852738"/>
                <a:ext cx="609600" cy="1149350"/>
              </a:xfrm>
              <a:custGeom>
                <a:avLst/>
                <a:gdLst>
                  <a:gd name="T0" fmla="*/ 0 w 384"/>
                  <a:gd name="T1" fmla="*/ 0 h 724"/>
                  <a:gd name="T2" fmla="*/ 41 w 384"/>
                  <a:gd name="T3" fmla="*/ 0 h 724"/>
                  <a:gd name="T4" fmla="*/ 192 w 384"/>
                  <a:gd name="T5" fmla="*/ 241 h 724"/>
                  <a:gd name="T6" fmla="*/ 341 w 384"/>
                  <a:gd name="T7" fmla="*/ 0 h 724"/>
                  <a:gd name="T8" fmla="*/ 382 w 384"/>
                  <a:gd name="T9" fmla="*/ 0 h 724"/>
                  <a:gd name="T10" fmla="*/ 382 w 384"/>
                  <a:gd name="T11" fmla="*/ 723 h 724"/>
                  <a:gd name="T12" fmla="*/ 384 w 384"/>
                  <a:gd name="T13" fmla="*/ 724 h 724"/>
                  <a:gd name="T14" fmla="*/ 341 w 384"/>
                  <a:gd name="T15" fmla="*/ 724 h 724"/>
                  <a:gd name="T16" fmla="*/ 192 w 384"/>
                  <a:gd name="T17" fmla="*/ 483 h 724"/>
                  <a:gd name="T18" fmla="*/ 41 w 384"/>
                  <a:gd name="T19" fmla="*/ 724 h 724"/>
                  <a:gd name="T20" fmla="*/ 0 w 384"/>
                  <a:gd name="T21" fmla="*/ 724 h 724"/>
                  <a:gd name="T22" fmla="*/ 0 w 384"/>
                  <a:gd name="T23" fmla="*/ 0 h 7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84" h="724">
                    <a:moveTo>
                      <a:pt x="0" y="0"/>
                    </a:moveTo>
                    <a:lnTo>
                      <a:pt x="41" y="0"/>
                    </a:lnTo>
                    <a:lnTo>
                      <a:pt x="192" y="241"/>
                    </a:lnTo>
                    <a:lnTo>
                      <a:pt x="341" y="0"/>
                    </a:lnTo>
                    <a:lnTo>
                      <a:pt x="382" y="0"/>
                    </a:lnTo>
                    <a:lnTo>
                      <a:pt x="382" y="723"/>
                    </a:lnTo>
                    <a:lnTo>
                      <a:pt x="384" y="724"/>
                    </a:lnTo>
                    <a:lnTo>
                      <a:pt x="341" y="724"/>
                    </a:lnTo>
                    <a:lnTo>
                      <a:pt x="192" y="483"/>
                    </a:lnTo>
                    <a:lnTo>
                      <a:pt x="41" y="724"/>
                    </a:lnTo>
                    <a:lnTo>
                      <a:pt x="0" y="724"/>
                    </a:lnTo>
                    <a:lnTo>
                      <a:pt x="0" y="0"/>
                    </a:lnTo>
                    <a:close/>
                  </a:path>
                </a:pathLst>
              </a:custGeom>
              <a:solidFill>
                <a:srgbClr val="7DB2DB"/>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4" name="Freeform 7"/>
              <p:cNvSpPr>
                <a:spLocks/>
              </p:cNvSpPr>
              <p:nvPr/>
            </p:nvSpPr>
            <p:spPr bwMode="auto">
              <a:xfrm>
                <a:off x="1225551" y="2852738"/>
                <a:ext cx="352425" cy="1149350"/>
              </a:xfrm>
              <a:custGeom>
                <a:avLst/>
                <a:gdLst>
                  <a:gd name="T0" fmla="*/ 0 w 222"/>
                  <a:gd name="T1" fmla="*/ 0 h 724"/>
                  <a:gd name="T2" fmla="*/ 222 w 222"/>
                  <a:gd name="T3" fmla="*/ 0 h 724"/>
                  <a:gd name="T4" fmla="*/ 222 w 222"/>
                  <a:gd name="T5" fmla="*/ 724 h 724"/>
                  <a:gd name="T6" fmla="*/ 0 w 222"/>
                  <a:gd name="T7" fmla="*/ 724 h 724"/>
                  <a:gd name="T8" fmla="*/ 222 w 222"/>
                  <a:gd name="T9" fmla="*/ 361 h 724"/>
                  <a:gd name="T10" fmla="*/ 0 w 222"/>
                  <a:gd name="T11" fmla="*/ 0 h 724"/>
                </a:gdLst>
                <a:ahLst/>
                <a:cxnLst>
                  <a:cxn ang="0">
                    <a:pos x="T0" y="T1"/>
                  </a:cxn>
                  <a:cxn ang="0">
                    <a:pos x="T2" y="T3"/>
                  </a:cxn>
                  <a:cxn ang="0">
                    <a:pos x="T4" y="T5"/>
                  </a:cxn>
                  <a:cxn ang="0">
                    <a:pos x="T6" y="T7"/>
                  </a:cxn>
                  <a:cxn ang="0">
                    <a:pos x="T8" y="T9"/>
                  </a:cxn>
                  <a:cxn ang="0">
                    <a:pos x="T10" y="T11"/>
                  </a:cxn>
                </a:cxnLst>
                <a:rect l="0" t="0" r="r" b="b"/>
                <a:pathLst>
                  <a:path w="222" h="724">
                    <a:moveTo>
                      <a:pt x="0" y="0"/>
                    </a:moveTo>
                    <a:lnTo>
                      <a:pt x="222" y="0"/>
                    </a:lnTo>
                    <a:lnTo>
                      <a:pt x="222" y="724"/>
                    </a:lnTo>
                    <a:lnTo>
                      <a:pt x="0" y="724"/>
                    </a:lnTo>
                    <a:lnTo>
                      <a:pt x="222" y="361"/>
                    </a:lnTo>
                    <a:lnTo>
                      <a:pt x="0" y="0"/>
                    </a:lnTo>
                    <a:close/>
                  </a:path>
                </a:pathLst>
              </a:custGeom>
              <a:solidFill>
                <a:srgbClr val="958436"/>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5" name="Freeform 8"/>
              <p:cNvSpPr>
                <a:spLocks/>
              </p:cNvSpPr>
              <p:nvPr/>
            </p:nvSpPr>
            <p:spPr bwMode="auto">
              <a:xfrm>
                <a:off x="2184401" y="2852738"/>
                <a:ext cx="354013" cy="1149350"/>
              </a:xfrm>
              <a:custGeom>
                <a:avLst/>
                <a:gdLst>
                  <a:gd name="T0" fmla="*/ 0 w 223"/>
                  <a:gd name="T1" fmla="*/ 0 h 724"/>
                  <a:gd name="T2" fmla="*/ 223 w 223"/>
                  <a:gd name="T3" fmla="*/ 0 h 724"/>
                  <a:gd name="T4" fmla="*/ 2 w 223"/>
                  <a:gd name="T5" fmla="*/ 361 h 724"/>
                  <a:gd name="T6" fmla="*/ 223 w 223"/>
                  <a:gd name="T7" fmla="*/ 724 h 724"/>
                  <a:gd name="T8" fmla="*/ 2 w 223"/>
                  <a:gd name="T9" fmla="*/ 724 h 724"/>
                  <a:gd name="T10" fmla="*/ 0 w 223"/>
                  <a:gd name="T11" fmla="*/ 723 h 724"/>
                  <a:gd name="T12" fmla="*/ 0 w 223"/>
                  <a:gd name="T13" fmla="*/ 0 h 724"/>
                </a:gdLst>
                <a:ahLst/>
                <a:cxnLst>
                  <a:cxn ang="0">
                    <a:pos x="T0" y="T1"/>
                  </a:cxn>
                  <a:cxn ang="0">
                    <a:pos x="T2" y="T3"/>
                  </a:cxn>
                  <a:cxn ang="0">
                    <a:pos x="T4" y="T5"/>
                  </a:cxn>
                  <a:cxn ang="0">
                    <a:pos x="T6" y="T7"/>
                  </a:cxn>
                  <a:cxn ang="0">
                    <a:pos x="T8" y="T9"/>
                  </a:cxn>
                  <a:cxn ang="0">
                    <a:pos x="T10" y="T11"/>
                  </a:cxn>
                  <a:cxn ang="0">
                    <a:pos x="T12" y="T13"/>
                  </a:cxn>
                </a:cxnLst>
                <a:rect l="0" t="0" r="r" b="b"/>
                <a:pathLst>
                  <a:path w="223" h="724">
                    <a:moveTo>
                      <a:pt x="0" y="0"/>
                    </a:moveTo>
                    <a:lnTo>
                      <a:pt x="223" y="0"/>
                    </a:lnTo>
                    <a:lnTo>
                      <a:pt x="2" y="361"/>
                    </a:lnTo>
                    <a:lnTo>
                      <a:pt x="223" y="724"/>
                    </a:lnTo>
                    <a:lnTo>
                      <a:pt x="2" y="724"/>
                    </a:lnTo>
                    <a:lnTo>
                      <a:pt x="0" y="723"/>
                    </a:lnTo>
                    <a:lnTo>
                      <a:pt x="0" y="0"/>
                    </a:lnTo>
                    <a:close/>
                  </a:path>
                </a:pathLst>
              </a:custGeom>
              <a:solidFill>
                <a:srgbClr val="73983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6" name="Freeform 9"/>
              <p:cNvSpPr>
                <a:spLocks noEditPoints="1"/>
              </p:cNvSpPr>
              <p:nvPr/>
            </p:nvSpPr>
            <p:spPr bwMode="auto">
              <a:xfrm>
                <a:off x="2187576" y="2852738"/>
                <a:ext cx="1274763" cy="1149350"/>
              </a:xfrm>
              <a:custGeom>
                <a:avLst/>
                <a:gdLst>
                  <a:gd name="T0" fmla="*/ 221 w 803"/>
                  <a:gd name="T1" fmla="*/ 179 h 724"/>
                  <a:gd name="T2" fmla="*/ 221 w 803"/>
                  <a:gd name="T3" fmla="*/ 383 h 724"/>
                  <a:gd name="T4" fmla="*/ 523 w 803"/>
                  <a:gd name="T5" fmla="*/ 383 h 724"/>
                  <a:gd name="T6" fmla="*/ 543 w 803"/>
                  <a:gd name="T7" fmla="*/ 382 h 724"/>
                  <a:gd name="T8" fmla="*/ 560 w 803"/>
                  <a:gd name="T9" fmla="*/ 374 h 724"/>
                  <a:gd name="T10" fmla="*/ 573 w 803"/>
                  <a:gd name="T11" fmla="*/ 361 h 724"/>
                  <a:gd name="T12" fmla="*/ 583 w 803"/>
                  <a:gd name="T13" fmla="*/ 346 h 724"/>
                  <a:gd name="T14" fmla="*/ 589 w 803"/>
                  <a:gd name="T15" fmla="*/ 329 h 724"/>
                  <a:gd name="T16" fmla="*/ 594 w 803"/>
                  <a:gd name="T17" fmla="*/ 310 h 724"/>
                  <a:gd name="T18" fmla="*/ 596 w 803"/>
                  <a:gd name="T19" fmla="*/ 292 h 724"/>
                  <a:gd name="T20" fmla="*/ 596 w 803"/>
                  <a:gd name="T21" fmla="*/ 256 h 724"/>
                  <a:gd name="T22" fmla="*/ 592 w 803"/>
                  <a:gd name="T23" fmla="*/ 233 h 724"/>
                  <a:gd name="T24" fmla="*/ 586 w 803"/>
                  <a:gd name="T25" fmla="*/ 215 h 724"/>
                  <a:gd name="T26" fmla="*/ 574 w 803"/>
                  <a:gd name="T27" fmla="*/ 200 h 724"/>
                  <a:gd name="T28" fmla="*/ 558 w 803"/>
                  <a:gd name="T29" fmla="*/ 188 h 724"/>
                  <a:gd name="T30" fmla="*/ 533 w 803"/>
                  <a:gd name="T31" fmla="*/ 182 h 724"/>
                  <a:gd name="T32" fmla="*/ 504 w 803"/>
                  <a:gd name="T33" fmla="*/ 179 h 724"/>
                  <a:gd name="T34" fmla="*/ 221 w 803"/>
                  <a:gd name="T35" fmla="*/ 179 h 724"/>
                  <a:gd name="T36" fmla="*/ 221 w 803"/>
                  <a:gd name="T37" fmla="*/ 0 h 724"/>
                  <a:gd name="T38" fmla="*/ 540 w 803"/>
                  <a:gd name="T39" fmla="*/ 0 h 724"/>
                  <a:gd name="T40" fmla="*/ 589 w 803"/>
                  <a:gd name="T41" fmla="*/ 2 h 724"/>
                  <a:gd name="T42" fmla="*/ 633 w 803"/>
                  <a:gd name="T43" fmla="*/ 8 h 724"/>
                  <a:gd name="T44" fmla="*/ 670 w 803"/>
                  <a:gd name="T45" fmla="*/ 18 h 724"/>
                  <a:gd name="T46" fmla="*/ 702 w 803"/>
                  <a:gd name="T47" fmla="*/ 33 h 724"/>
                  <a:gd name="T48" fmla="*/ 729 w 803"/>
                  <a:gd name="T49" fmla="*/ 49 h 724"/>
                  <a:gd name="T50" fmla="*/ 750 w 803"/>
                  <a:gd name="T51" fmla="*/ 70 h 724"/>
                  <a:gd name="T52" fmla="*/ 768 w 803"/>
                  <a:gd name="T53" fmla="*/ 93 h 724"/>
                  <a:gd name="T54" fmla="*/ 781 w 803"/>
                  <a:gd name="T55" fmla="*/ 120 h 724"/>
                  <a:gd name="T56" fmla="*/ 791 w 803"/>
                  <a:gd name="T57" fmla="*/ 149 h 724"/>
                  <a:gd name="T58" fmla="*/ 798 w 803"/>
                  <a:gd name="T59" fmla="*/ 180 h 724"/>
                  <a:gd name="T60" fmla="*/ 803 w 803"/>
                  <a:gd name="T61" fmla="*/ 213 h 724"/>
                  <a:gd name="T62" fmla="*/ 803 w 803"/>
                  <a:gd name="T63" fmla="*/ 247 h 724"/>
                  <a:gd name="T64" fmla="*/ 803 w 803"/>
                  <a:gd name="T65" fmla="*/ 333 h 724"/>
                  <a:gd name="T66" fmla="*/ 803 w 803"/>
                  <a:gd name="T67" fmla="*/ 361 h 724"/>
                  <a:gd name="T68" fmla="*/ 798 w 803"/>
                  <a:gd name="T69" fmla="*/ 392 h 724"/>
                  <a:gd name="T70" fmla="*/ 791 w 803"/>
                  <a:gd name="T71" fmla="*/ 421 h 724"/>
                  <a:gd name="T72" fmla="*/ 781 w 803"/>
                  <a:gd name="T73" fmla="*/ 449 h 724"/>
                  <a:gd name="T74" fmla="*/ 768 w 803"/>
                  <a:gd name="T75" fmla="*/ 475 h 724"/>
                  <a:gd name="T76" fmla="*/ 750 w 803"/>
                  <a:gd name="T77" fmla="*/ 500 h 724"/>
                  <a:gd name="T78" fmla="*/ 729 w 803"/>
                  <a:gd name="T79" fmla="*/ 521 h 724"/>
                  <a:gd name="T80" fmla="*/ 704 w 803"/>
                  <a:gd name="T81" fmla="*/ 539 h 724"/>
                  <a:gd name="T82" fmla="*/ 673 w 803"/>
                  <a:gd name="T83" fmla="*/ 552 h 724"/>
                  <a:gd name="T84" fmla="*/ 638 w 803"/>
                  <a:gd name="T85" fmla="*/ 560 h 724"/>
                  <a:gd name="T86" fmla="*/ 597 w 803"/>
                  <a:gd name="T87" fmla="*/ 564 h 724"/>
                  <a:gd name="T88" fmla="*/ 221 w 803"/>
                  <a:gd name="T89" fmla="*/ 564 h 724"/>
                  <a:gd name="T90" fmla="*/ 221 w 803"/>
                  <a:gd name="T91" fmla="*/ 724 h 724"/>
                  <a:gd name="T92" fmla="*/ 221 w 803"/>
                  <a:gd name="T93" fmla="*/ 724 h 724"/>
                  <a:gd name="T94" fmla="*/ 0 w 803"/>
                  <a:gd name="T95" fmla="*/ 361 h 724"/>
                  <a:gd name="T96" fmla="*/ 221 w 803"/>
                  <a:gd name="T97" fmla="*/ 0 h 7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803" h="724">
                    <a:moveTo>
                      <a:pt x="221" y="179"/>
                    </a:moveTo>
                    <a:lnTo>
                      <a:pt x="221" y="383"/>
                    </a:lnTo>
                    <a:lnTo>
                      <a:pt x="523" y="383"/>
                    </a:lnTo>
                    <a:lnTo>
                      <a:pt x="543" y="382"/>
                    </a:lnTo>
                    <a:lnTo>
                      <a:pt x="560" y="374"/>
                    </a:lnTo>
                    <a:lnTo>
                      <a:pt x="573" y="361"/>
                    </a:lnTo>
                    <a:lnTo>
                      <a:pt x="583" y="346"/>
                    </a:lnTo>
                    <a:lnTo>
                      <a:pt x="589" y="329"/>
                    </a:lnTo>
                    <a:lnTo>
                      <a:pt x="594" y="310"/>
                    </a:lnTo>
                    <a:lnTo>
                      <a:pt x="596" y="292"/>
                    </a:lnTo>
                    <a:lnTo>
                      <a:pt x="596" y="256"/>
                    </a:lnTo>
                    <a:lnTo>
                      <a:pt x="592" y="233"/>
                    </a:lnTo>
                    <a:lnTo>
                      <a:pt x="586" y="215"/>
                    </a:lnTo>
                    <a:lnTo>
                      <a:pt x="574" y="200"/>
                    </a:lnTo>
                    <a:lnTo>
                      <a:pt x="558" y="188"/>
                    </a:lnTo>
                    <a:lnTo>
                      <a:pt x="533" y="182"/>
                    </a:lnTo>
                    <a:lnTo>
                      <a:pt x="504" y="179"/>
                    </a:lnTo>
                    <a:lnTo>
                      <a:pt x="221" y="179"/>
                    </a:lnTo>
                    <a:close/>
                    <a:moveTo>
                      <a:pt x="221" y="0"/>
                    </a:moveTo>
                    <a:lnTo>
                      <a:pt x="540" y="0"/>
                    </a:lnTo>
                    <a:lnTo>
                      <a:pt x="589" y="2"/>
                    </a:lnTo>
                    <a:lnTo>
                      <a:pt x="633" y="8"/>
                    </a:lnTo>
                    <a:lnTo>
                      <a:pt x="670" y="18"/>
                    </a:lnTo>
                    <a:lnTo>
                      <a:pt x="702" y="33"/>
                    </a:lnTo>
                    <a:lnTo>
                      <a:pt x="729" y="49"/>
                    </a:lnTo>
                    <a:lnTo>
                      <a:pt x="750" y="70"/>
                    </a:lnTo>
                    <a:lnTo>
                      <a:pt x="768" y="93"/>
                    </a:lnTo>
                    <a:lnTo>
                      <a:pt x="781" y="120"/>
                    </a:lnTo>
                    <a:lnTo>
                      <a:pt x="791" y="149"/>
                    </a:lnTo>
                    <a:lnTo>
                      <a:pt x="798" y="180"/>
                    </a:lnTo>
                    <a:lnTo>
                      <a:pt x="803" y="213"/>
                    </a:lnTo>
                    <a:lnTo>
                      <a:pt x="803" y="247"/>
                    </a:lnTo>
                    <a:lnTo>
                      <a:pt x="803" y="333"/>
                    </a:lnTo>
                    <a:lnTo>
                      <a:pt x="803" y="361"/>
                    </a:lnTo>
                    <a:lnTo>
                      <a:pt x="798" y="392"/>
                    </a:lnTo>
                    <a:lnTo>
                      <a:pt x="791" y="421"/>
                    </a:lnTo>
                    <a:lnTo>
                      <a:pt x="781" y="449"/>
                    </a:lnTo>
                    <a:lnTo>
                      <a:pt x="768" y="475"/>
                    </a:lnTo>
                    <a:lnTo>
                      <a:pt x="750" y="500"/>
                    </a:lnTo>
                    <a:lnTo>
                      <a:pt x="729" y="521"/>
                    </a:lnTo>
                    <a:lnTo>
                      <a:pt x="704" y="539"/>
                    </a:lnTo>
                    <a:lnTo>
                      <a:pt x="673" y="552"/>
                    </a:lnTo>
                    <a:lnTo>
                      <a:pt x="638" y="560"/>
                    </a:lnTo>
                    <a:lnTo>
                      <a:pt x="597" y="564"/>
                    </a:lnTo>
                    <a:lnTo>
                      <a:pt x="221" y="564"/>
                    </a:lnTo>
                    <a:lnTo>
                      <a:pt x="221" y="724"/>
                    </a:lnTo>
                    <a:lnTo>
                      <a:pt x="221" y="724"/>
                    </a:lnTo>
                    <a:lnTo>
                      <a:pt x="0" y="361"/>
                    </a:lnTo>
                    <a:lnTo>
                      <a:pt x="221" y="0"/>
                    </a:lnTo>
                    <a:close/>
                  </a:path>
                </a:pathLst>
              </a:custGeom>
              <a:solidFill>
                <a:srgbClr val="C7D22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7" name="Freeform 10"/>
              <p:cNvSpPr>
                <a:spLocks/>
              </p:cNvSpPr>
              <p:nvPr/>
            </p:nvSpPr>
            <p:spPr bwMode="auto">
              <a:xfrm>
                <a:off x="271463" y="2852738"/>
                <a:ext cx="1306513" cy="1149350"/>
              </a:xfrm>
              <a:custGeom>
                <a:avLst/>
                <a:gdLst>
                  <a:gd name="T0" fmla="*/ 0 w 823"/>
                  <a:gd name="T1" fmla="*/ 0 h 724"/>
                  <a:gd name="T2" fmla="*/ 223 w 823"/>
                  <a:gd name="T3" fmla="*/ 0 h 724"/>
                  <a:gd name="T4" fmla="*/ 601 w 823"/>
                  <a:gd name="T5" fmla="*/ 438 h 724"/>
                  <a:gd name="T6" fmla="*/ 601 w 823"/>
                  <a:gd name="T7" fmla="*/ 0 h 724"/>
                  <a:gd name="T8" fmla="*/ 601 w 823"/>
                  <a:gd name="T9" fmla="*/ 0 h 724"/>
                  <a:gd name="T10" fmla="*/ 823 w 823"/>
                  <a:gd name="T11" fmla="*/ 361 h 724"/>
                  <a:gd name="T12" fmla="*/ 601 w 823"/>
                  <a:gd name="T13" fmla="*/ 724 h 724"/>
                  <a:gd name="T14" fmla="*/ 223 w 823"/>
                  <a:gd name="T15" fmla="*/ 287 h 724"/>
                  <a:gd name="T16" fmla="*/ 223 w 823"/>
                  <a:gd name="T17" fmla="*/ 724 h 724"/>
                  <a:gd name="T18" fmla="*/ 0 w 823"/>
                  <a:gd name="T19" fmla="*/ 724 h 724"/>
                  <a:gd name="T20" fmla="*/ 0 w 823"/>
                  <a:gd name="T21" fmla="*/ 0 h 7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23" h="724">
                    <a:moveTo>
                      <a:pt x="0" y="0"/>
                    </a:moveTo>
                    <a:lnTo>
                      <a:pt x="223" y="0"/>
                    </a:lnTo>
                    <a:lnTo>
                      <a:pt x="601" y="438"/>
                    </a:lnTo>
                    <a:lnTo>
                      <a:pt x="601" y="0"/>
                    </a:lnTo>
                    <a:lnTo>
                      <a:pt x="601" y="0"/>
                    </a:lnTo>
                    <a:lnTo>
                      <a:pt x="823" y="361"/>
                    </a:lnTo>
                    <a:lnTo>
                      <a:pt x="601" y="724"/>
                    </a:lnTo>
                    <a:lnTo>
                      <a:pt x="223" y="287"/>
                    </a:lnTo>
                    <a:lnTo>
                      <a:pt x="223" y="724"/>
                    </a:lnTo>
                    <a:lnTo>
                      <a:pt x="0" y="724"/>
                    </a:lnTo>
                    <a:lnTo>
                      <a:pt x="0" y="0"/>
                    </a:lnTo>
                    <a:close/>
                  </a:path>
                </a:pathLst>
              </a:custGeom>
              <a:solidFill>
                <a:srgbClr val="FFAD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spTree>
    <p:extLst>
      <p:ext uri="{BB962C8B-B14F-4D97-AF65-F5344CB8AC3E}">
        <p14:creationId xmlns:p14="http://schemas.microsoft.com/office/powerpoint/2010/main" val="1120082551"/>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Title and Content Slide">
    <p:spTree>
      <p:nvGrpSpPr>
        <p:cNvPr id="1" name=""/>
        <p:cNvGrpSpPr/>
        <p:nvPr/>
      </p:nvGrpSpPr>
      <p:grpSpPr>
        <a:xfrm>
          <a:off x="0" y="0"/>
          <a:ext cx="0" cy="0"/>
          <a:chOff x="0" y="0"/>
          <a:chExt cx="0" cy="0"/>
        </a:xfrm>
      </p:grpSpPr>
      <p:sp>
        <p:nvSpPr>
          <p:cNvPr id="44" name="Rectangle 226"/>
          <p:cNvSpPr>
            <a:spLocks noGrp="1" noChangeArrowheads="1"/>
          </p:cNvSpPr>
          <p:nvPr>
            <p:ph type="title"/>
          </p:nvPr>
        </p:nvSpPr>
        <p:spPr bwMode="auto">
          <a:xfrm>
            <a:off x="299524" y="280714"/>
            <a:ext cx="11663021" cy="654049"/>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bodyPr>
          <a:lstStyle>
            <a:lvl1pPr>
              <a:defRPr>
                <a:solidFill>
                  <a:schemeClr val="tx2">
                    <a:lumMod val="75000"/>
                  </a:schemeClr>
                </a:solidFill>
              </a:defRPr>
            </a:lvl1pPr>
          </a:lstStyle>
          <a:p>
            <a:pPr lvl="0"/>
            <a:r>
              <a:rPr lang="en-US"/>
              <a:t>Title Goes Here</a:t>
            </a:r>
          </a:p>
        </p:txBody>
      </p:sp>
      <p:sp>
        <p:nvSpPr>
          <p:cNvPr id="46" name="Text Placeholder 45"/>
          <p:cNvSpPr>
            <a:spLocks noGrp="1"/>
          </p:cNvSpPr>
          <p:nvPr>
            <p:ph type="body" sz="quarter" idx="10"/>
          </p:nvPr>
        </p:nvSpPr>
        <p:spPr>
          <a:xfrm>
            <a:off x="299523" y="1019916"/>
            <a:ext cx="11663021" cy="466724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91333327"/>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1_Title and Content Slide">
    <p:spTree>
      <p:nvGrpSpPr>
        <p:cNvPr id="1" name=""/>
        <p:cNvGrpSpPr/>
        <p:nvPr/>
      </p:nvGrpSpPr>
      <p:grpSpPr>
        <a:xfrm>
          <a:off x="0" y="0"/>
          <a:ext cx="0" cy="0"/>
          <a:chOff x="0" y="0"/>
          <a:chExt cx="0" cy="0"/>
        </a:xfrm>
      </p:grpSpPr>
      <p:sp>
        <p:nvSpPr>
          <p:cNvPr id="44" name="Rectangle 226"/>
          <p:cNvSpPr>
            <a:spLocks noGrp="1" noChangeArrowheads="1"/>
          </p:cNvSpPr>
          <p:nvPr>
            <p:ph type="title"/>
          </p:nvPr>
        </p:nvSpPr>
        <p:spPr bwMode="auto">
          <a:xfrm>
            <a:off x="299524" y="280714"/>
            <a:ext cx="11663021" cy="654049"/>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bodyPr>
          <a:lstStyle>
            <a:lvl1pPr>
              <a:defRPr>
                <a:solidFill>
                  <a:schemeClr val="tx2">
                    <a:lumMod val="75000"/>
                  </a:schemeClr>
                </a:solidFill>
              </a:defRPr>
            </a:lvl1pPr>
          </a:lstStyle>
          <a:p>
            <a:pPr lvl="0"/>
            <a:r>
              <a:rPr lang="en-US"/>
              <a:t>Title Goes Here</a:t>
            </a:r>
          </a:p>
        </p:txBody>
      </p:sp>
      <p:sp>
        <p:nvSpPr>
          <p:cNvPr id="5" name="Text Placeholder 45"/>
          <p:cNvSpPr>
            <a:spLocks noGrp="1"/>
          </p:cNvSpPr>
          <p:nvPr>
            <p:ph type="body" sz="quarter" idx="10"/>
          </p:nvPr>
        </p:nvSpPr>
        <p:spPr>
          <a:xfrm>
            <a:off x="299522" y="1074188"/>
            <a:ext cx="5847277" cy="466724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45"/>
          <p:cNvSpPr>
            <a:spLocks noGrp="1"/>
          </p:cNvSpPr>
          <p:nvPr>
            <p:ph type="body" sz="quarter" idx="11"/>
          </p:nvPr>
        </p:nvSpPr>
        <p:spPr>
          <a:xfrm>
            <a:off x="6115268" y="1074188"/>
            <a:ext cx="5847277" cy="466724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16121442"/>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2_Title and Content Slide">
    <p:spTree>
      <p:nvGrpSpPr>
        <p:cNvPr id="1" name=""/>
        <p:cNvGrpSpPr/>
        <p:nvPr/>
      </p:nvGrpSpPr>
      <p:grpSpPr>
        <a:xfrm>
          <a:off x="0" y="0"/>
          <a:ext cx="0" cy="0"/>
          <a:chOff x="0" y="0"/>
          <a:chExt cx="0" cy="0"/>
        </a:xfrm>
      </p:grpSpPr>
      <p:sp>
        <p:nvSpPr>
          <p:cNvPr id="44" name="Rectangle 226"/>
          <p:cNvSpPr>
            <a:spLocks noGrp="1" noChangeArrowheads="1"/>
          </p:cNvSpPr>
          <p:nvPr>
            <p:ph type="title"/>
          </p:nvPr>
        </p:nvSpPr>
        <p:spPr bwMode="auto">
          <a:xfrm>
            <a:off x="299524" y="280714"/>
            <a:ext cx="11663021" cy="654049"/>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bodyPr>
          <a:lstStyle>
            <a:lvl1pPr>
              <a:defRPr>
                <a:solidFill>
                  <a:schemeClr val="tx2">
                    <a:lumMod val="75000"/>
                  </a:schemeClr>
                </a:solidFill>
              </a:defRPr>
            </a:lvl1pPr>
          </a:lstStyle>
          <a:p>
            <a:pPr lvl="0"/>
            <a:r>
              <a:rPr lang="en-US"/>
              <a:t>Title Goes Here</a:t>
            </a:r>
          </a:p>
        </p:txBody>
      </p:sp>
      <p:sp>
        <p:nvSpPr>
          <p:cNvPr id="7" name="Text Placeholder 45"/>
          <p:cNvSpPr>
            <a:spLocks noGrp="1"/>
          </p:cNvSpPr>
          <p:nvPr>
            <p:ph type="body" sz="quarter" idx="10"/>
          </p:nvPr>
        </p:nvSpPr>
        <p:spPr>
          <a:xfrm>
            <a:off x="299522" y="1785389"/>
            <a:ext cx="5847277" cy="39550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 Placeholder 45"/>
          <p:cNvSpPr>
            <a:spLocks noGrp="1"/>
          </p:cNvSpPr>
          <p:nvPr>
            <p:ph type="body" sz="quarter" idx="11"/>
          </p:nvPr>
        </p:nvSpPr>
        <p:spPr>
          <a:xfrm>
            <a:off x="6115268" y="1785389"/>
            <a:ext cx="5847277" cy="39550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2"/>
          <p:cNvSpPr>
            <a:spLocks noGrp="1"/>
          </p:cNvSpPr>
          <p:nvPr>
            <p:ph sz="quarter" idx="12"/>
          </p:nvPr>
        </p:nvSpPr>
        <p:spPr>
          <a:xfrm>
            <a:off x="300038" y="1117600"/>
            <a:ext cx="5815230" cy="660400"/>
          </a:xfrm>
        </p:spPr>
        <p:txBody>
          <a:bodyPr anchor="ctr">
            <a:normAutofit/>
          </a:bodyPr>
          <a:lstStyle>
            <a:lvl1pPr marL="0" indent="0">
              <a:buFontTx/>
              <a:buNone/>
              <a:defRPr sz="2600" b="1"/>
            </a:lvl1pPr>
            <a:lvl2pPr marL="233363" indent="0">
              <a:buFontTx/>
              <a:buNone/>
              <a:defRPr/>
            </a:lvl2pPr>
            <a:lvl3pPr marL="401638" indent="0">
              <a:buFontTx/>
              <a:buNone/>
              <a:defRPr/>
            </a:lvl3pPr>
            <a:lvl4pPr marL="569912" indent="0">
              <a:buFontTx/>
              <a:buNone/>
              <a:defRPr/>
            </a:lvl4pPr>
            <a:lvl5pPr marL="746125" indent="0">
              <a:buFontTx/>
              <a:buNone/>
              <a:defRPr/>
            </a:lvl5pPr>
          </a:lstStyle>
          <a:p>
            <a:pPr lvl="0"/>
            <a:r>
              <a:rPr lang="en-US"/>
              <a:t>Click to edit Master text styles</a:t>
            </a:r>
          </a:p>
        </p:txBody>
      </p:sp>
      <p:sp>
        <p:nvSpPr>
          <p:cNvPr id="10" name="Content Placeholder 2"/>
          <p:cNvSpPr>
            <a:spLocks noGrp="1"/>
          </p:cNvSpPr>
          <p:nvPr>
            <p:ph sz="quarter" idx="13"/>
          </p:nvPr>
        </p:nvSpPr>
        <p:spPr>
          <a:xfrm>
            <a:off x="6146800" y="1117600"/>
            <a:ext cx="5815746" cy="660400"/>
          </a:xfrm>
        </p:spPr>
        <p:txBody>
          <a:bodyPr anchor="ctr">
            <a:normAutofit/>
          </a:bodyPr>
          <a:lstStyle>
            <a:lvl1pPr marL="0" indent="0">
              <a:buFontTx/>
              <a:buNone/>
              <a:defRPr sz="2600" b="1"/>
            </a:lvl1pPr>
            <a:lvl2pPr marL="233363" indent="0">
              <a:buFontTx/>
              <a:buNone/>
              <a:defRPr/>
            </a:lvl2pPr>
            <a:lvl3pPr marL="401638" indent="0">
              <a:buFontTx/>
              <a:buNone/>
              <a:defRPr/>
            </a:lvl3pPr>
            <a:lvl4pPr marL="569912" indent="0">
              <a:buFontTx/>
              <a:buNone/>
              <a:defRPr/>
            </a:lvl4pPr>
            <a:lvl5pPr marL="746125" indent="0">
              <a:buFontTx/>
              <a:buNone/>
              <a:defRPr/>
            </a:lvl5pPr>
          </a:lstStyle>
          <a:p>
            <a:pPr lvl="0"/>
            <a:r>
              <a:rPr lang="en-US"/>
              <a:t>Click to edit Master text styles</a:t>
            </a:r>
          </a:p>
        </p:txBody>
      </p:sp>
    </p:spTree>
    <p:extLst>
      <p:ext uri="{BB962C8B-B14F-4D97-AF65-F5344CB8AC3E}">
        <p14:creationId xmlns:p14="http://schemas.microsoft.com/office/powerpoint/2010/main" val="897396208"/>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5_Title and Content Slide">
    <p:spTree>
      <p:nvGrpSpPr>
        <p:cNvPr id="1" name=""/>
        <p:cNvGrpSpPr/>
        <p:nvPr/>
      </p:nvGrpSpPr>
      <p:grpSpPr>
        <a:xfrm>
          <a:off x="0" y="0"/>
          <a:ext cx="0" cy="0"/>
          <a:chOff x="0" y="0"/>
          <a:chExt cx="0" cy="0"/>
        </a:xfrm>
      </p:grpSpPr>
      <p:sp>
        <p:nvSpPr>
          <p:cNvPr id="44" name="Rectangle 226"/>
          <p:cNvSpPr>
            <a:spLocks noGrp="1" noChangeArrowheads="1"/>
          </p:cNvSpPr>
          <p:nvPr>
            <p:ph type="title"/>
          </p:nvPr>
        </p:nvSpPr>
        <p:spPr bwMode="auto">
          <a:xfrm>
            <a:off x="5994402" y="276225"/>
            <a:ext cx="5968143" cy="654050"/>
          </a:xfrm>
          <a:prstGeom prst="rect">
            <a:avLst/>
          </a:prstGeom>
          <a:noFill/>
          <a:ln w="9525" algn="ctr">
            <a:noFill/>
            <a:miter lim="800000"/>
            <a:headEnd/>
            <a:tailEnd/>
          </a:ln>
          <a:effectLst/>
        </p:spPr>
        <p:txBody>
          <a:bodyPr vert="horz" wrap="square" lIns="91440" tIns="45720" rIns="91440" bIns="45720" numCol="1" anchor="ctr" anchorCtr="0" compatLnSpc="1">
            <a:prstTxWarp prst="textNoShape">
              <a:avLst/>
            </a:prstTxWarp>
          </a:bodyPr>
          <a:lstStyle>
            <a:lvl1pPr>
              <a:defRPr>
                <a:solidFill>
                  <a:schemeClr val="tx2">
                    <a:lumMod val="75000"/>
                  </a:schemeClr>
                </a:solidFill>
              </a:defRPr>
            </a:lvl1pPr>
          </a:lstStyle>
          <a:p>
            <a:pPr lvl="0"/>
            <a:r>
              <a:rPr lang="en-US"/>
              <a:t>Title Goes Here</a:t>
            </a:r>
          </a:p>
        </p:txBody>
      </p:sp>
      <p:sp>
        <p:nvSpPr>
          <p:cNvPr id="46" name="Text Placeholder 45"/>
          <p:cNvSpPr>
            <a:spLocks noGrp="1"/>
          </p:cNvSpPr>
          <p:nvPr>
            <p:ph type="body" sz="quarter" idx="10"/>
          </p:nvPr>
        </p:nvSpPr>
        <p:spPr>
          <a:xfrm>
            <a:off x="5994400" y="1290089"/>
            <a:ext cx="5968143" cy="44503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12"/>
          <p:cNvSpPr>
            <a:spLocks noGrp="1"/>
          </p:cNvSpPr>
          <p:nvPr>
            <p:ph type="dt" sz="half" idx="2"/>
          </p:nvPr>
        </p:nvSpPr>
        <p:spPr>
          <a:xfrm>
            <a:off x="692040" y="6303694"/>
            <a:ext cx="1825687" cy="308777"/>
          </a:xfrm>
          <a:prstGeom prst="rect">
            <a:avLst/>
          </a:prstGeom>
        </p:spPr>
        <p:txBody>
          <a:bodyPr>
            <a:noAutofit/>
          </a:bodyPr>
          <a:lstStyle>
            <a:lvl1pPr>
              <a:defRPr lang="en-US" sz="1300" b="0" i="0" kern="1200" cap="none" baseline="0" smtClean="0">
                <a:solidFill>
                  <a:schemeClr val="tx1">
                    <a:lumMod val="50000"/>
                    <a:lumOff val="50000"/>
                  </a:schemeClr>
                </a:solidFill>
                <a:latin typeface="Arial" charset="0"/>
                <a:ea typeface="+mn-ea"/>
                <a:cs typeface="+mn-cs"/>
              </a:defRPr>
            </a:lvl1pPr>
          </a:lstStyle>
          <a:p>
            <a:fld id="{3BDFDD5F-E85B-4DA3-A4F9-9CF3C7409943}" type="datetime4">
              <a:rPr lang="en-US" smtClean="0"/>
              <a:pPr/>
              <a:t>August 10, 2017</a:t>
            </a:fld>
            <a:endParaRPr lang="en-US"/>
          </a:p>
        </p:txBody>
      </p:sp>
      <p:sp>
        <p:nvSpPr>
          <p:cNvPr id="5" name="Rectangle 4"/>
          <p:cNvSpPr/>
          <p:nvPr userDrawn="1"/>
        </p:nvSpPr>
        <p:spPr>
          <a:xfrm>
            <a:off x="0" y="0"/>
            <a:ext cx="5651500" cy="6883400"/>
          </a:xfrm>
          <a:prstGeom prst="rect">
            <a:avLst/>
          </a:prstGeom>
          <a:solidFill>
            <a:schemeClr val="bg2">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Picture Placeholder 2"/>
          <p:cNvSpPr>
            <a:spLocks noGrp="1"/>
          </p:cNvSpPr>
          <p:nvPr>
            <p:ph type="pic" sz="quarter" idx="11" hasCustomPrompt="1"/>
          </p:nvPr>
        </p:nvSpPr>
        <p:spPr>
          <a:xfrm>
            <a:off x="0" y="0"/>
            <a:ext cx="5651500" cy="6858000"/>
          </a:xfrm>
        </p:spPr>
        <p:txBody>
          <a:bodyPr/>
          <a:lstStyle>
            <a:lvl1pPr marL="0" indent="0" algn="ctr">
              <a:buFontTx/>
              <a:buNone/>
              <a:defRPr/>
            </a:lvl1pPr>
          </a:lstStyle>
          <a:p>
            <a:r>
              <a:rPr lang="en-US"/>
              <a:t>Click to Insert Picture</a:t>
            </a:r>
          </a:p>
        </p:txBody>
      </p:sp>
    </p:spTree>
    <p:extLst>
      <p:ext uri="{BB962C8B-B14F-4D97-AF65-F5344CB8AC3E}">
        <p14:creationId xmlns:p14="http://schemas.microsoft.com/office/powerpoint/2010/main" val="1587293060"/>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6_Title and Content Slide">
    <p:spTree>
      <p:nvGrpSpPr>
        <p:cNvPr id="1" name=""/>
        <p:cNvGrpSpPr/>
        <p:nvPr/>
      </p:nvGrpSpPr>
      <p:grpSpPr>
        <a:xfrm>
          <a:off x="0" y="0"/>
          <a:ext cx="0" cy="0"/>
          <a:chOff x="0" y="0"/>
          <a:chExt cx="0" cy="0"/>
        </a:xfrm>
      </p:grpSpPr>
      <p:sp>
        <p:nvSpPr>
          <p:cNvPr id="44" name="Rectangle 226"/>
          <p:cNvSpPr>
            <a:spLocks noGrp="1" noChangeArrowheads="1"/>
          </p:cNvSpPr>
          <p:nvPr>
            <p:ph type="title"/>
          </p:nvPr>
        </p:nvSpPr>
        <p:spPr bwMode="auto">
          <a:xfrm>
            <a:off x="299524" y="280714"/>
            <a:ext cx="11663021" cy="654049"/>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bodyPr>
          <a:lstStyle>
            <a:lvl1pPr>
              <a:defRPr>
                <a:solidFill>
                  <a:schemeClr val="tx2">
                    <a:lumMod val="75000"/>
                  </a:schemeClr>
                </a:solidFill>
              </a:defRPr>
            </a:lvl1pPr>
          </a:lstStyle>
          <a:p>
            <a:pPr lvl="0"/>
            <a:r>
              <a:rPr lang="en-US"/>
              <a:t>Title Goes Here</a:t>
            </a:r>
          </a:p>
        </p:txBody>
      </p:sp>
    </p:spTree>
    <p:extLst>
      <p:ext uri="{BB962C8B-B14F-4D97-AF65-F5344CB8AC3E}">
        <p14:creationId xmlns:p14="http://schemas.microsoft.com/office/powerpoint/2010/main" val="3342213750"/>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7_Title and Content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293803"/>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8_Title and Content Slide">
    <p:spTree>
      <p:nvGrpSpPr>
        <p:cNvPr id="1" name=""/>
        <p:cNvGrpSpPr/>
        <p:nvPr/>
      </p:nvGrpSpPr>
      <p:grpSpPr>
        <a:xfrm>
          <a:off x="0" y="0"/>
          <a:ext cx="0" cy="0"/>
          <a:chOff x="0" y="0"/>
          <a:chExt cx="0" cy="0"/>
        </a:xfrm>
      </p:grpSpPr>
      <p:sp>
        <p:nvSpPr>
          <p:cNvPr id="44" name="Rectangle 226"/>
          <p:cNvSpPr>
            <a:spLocks noGrp="1" noChangeArrowheads="1"/>
          </p:cNvSpPr>
          <p:nvPr>
            <p:ph type="title"/>
          </p:nvPr>
        </p:nvSpPr>
        <p:spPr bwMode="auto">
          <a:xfrm>
            <a:off x="299524" y="280714"/>
            <a:ext cx="11663021" cy="654049"/>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bodyPr>
          <a:lstStyle>
            <a:lvl1pPr>
              <a:defRPr>
                <a:solidFill>
                  <a:schemeClr val="tx2">
                    <a:lumMod val="75000"/>
                  </a:schemeClr>
                </a:solidFill>
              </a:defRPr>
            </a:lvl1pPr>
          </a:lstStyle>
          <a:p>
            <a:pPr lvl="0"/>
            <a:r>
              <a:rPr lang="en-US"/>
              <a:t>Title Goes Here</a:t>
            </a:r>
          </a:p>
        </p:txBody>
      </p:sp>
      <p:sp>
        <p:nvSpPr>
          <p:cNvPr id="3" name="Table Placeholder 2"/>
          <p:cNvSpPr>
            <a:spLocks noGrp="1"/>
          </p:cNvSpPr>
          <p:nvPr>
            <p:ph type="tbl" sz="quarter" idx="10" hasCustomPrompt="1"/>
          </p:nvPr>
        </p:nvSpPr>
        <p:spPr>
          <a:xfrm>
            <a:off x="299524" y="1117600"/>
            <a:ext cx="11663021" cy="4292600"/>
          </a:xfrm>
        </p:spPr>
        <p:txBody>
          <a:bodyPr anchor="ctr"/>
          <a:lstStyle>
            <a:lvl1pPr marL="0" indent="0" algn="ctr">
              <a:buFontTx/>
              <a:buNone/>
              <a:defRPr baseline="0"/>
            </a:lvl1pPr>
          </a:lstStyle>
          <a:p>
            <a:r>
              <a:rPr lang="en-US"/>
              <a:t>Click to Add Table</a:t>
            </a:r>
          </a:p>
        </p:txBody>
      </p:sp>
    </p:spTree>
    <p:extLst>
      <p:ext uri="{BB962C8B-B14F-4D97-AF65-F5344CB8AC3E}">
        <p14:creationId xmlns:p14="http://schemas.microsoft.com/office/powerpoint/2010/main" val="1729550563"/>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066" name="Rectangle 226"/>
          <p:cNvSpPr>
            <a:spLocks noGrp="1" noChangeArrowheads="1"/>
          </p:cNvSpPr>
          <p:nvPr>
            <p:ph type="title"/>
          </p:nvPr>
        </p:nvSpPr>
        <p:spPr bwMode="auto">
          <a:xfrm>
            <a:off x="300681" y="280713"/>
            <a:ext cx="11634385" cy="654050"/>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bodyPr>
          <a:lstStyle/>
          <a:p>
            <a:pPr lvl="0"/>
            <a:r>
              <a:rPr lang="en-US"/>
              <a:t>Title Goes Here</a:t>
            </a:r>
          </a:p>
        </p:txBody>
      </p:sp>
      <p:sp>
        <p:nvSpPr>
          <p:cNvPr id="17" name="Text Placeholder 16"/>
          <p:cNvSpPr>
            <a:spLocks noGrp="1"/>
          </p:cNvSpPr>
          <p:nvPr>
            <p:ph type="body" idx="1"/>
          </p:nvPr>
        </p:nvSpPr>
        <p:spPr>
          <a:xfrm>
            <a:off x="299523" y="1019916"/>
            <a:ext cx="11647054" cy="466600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TextBox 11"/>
          <p:cNvSpPr txBox="1"/>
          <p:nvPr userDrawn="1"/>
        </p:nvSpPr>
        <p:spPr>
          <a:xfrm>
            <a:off x="777827" y="6303694"/>
            <a:ext cx="3643043" cy="308777"/>
          </a:xfrm>
          <a:prstGeom prst="rect">
            <a:avLst/>
          </a:prstGeom>
          <a:noFill/>
        </p:spPr>
        <p:txBody>
          <a:bodyPr wrap="square" rtlCol="0">
            <a:noAutofit/>
          </a:bodyPr>
          <a:lstStyle/>
          <a:p>
            <a:pPr algn="l"/>
            <a:r>
              <a:rPr lang="en-US" sz="1300" b="0" i="0" cap="all" baseline="0">
                <a:solidFill>
                  <a:schemeClr val="tx1">
                    <a:lumMod val="50000"/>
                    <a:lumOff val="50000"/>
                  </a:schemeClr>
                </a:solidFill>
              </a:rPr>
              <a:t>CONFIDENTIAL AND PROPRIETARY</a:t>
            </a:r>
          </a:p>
        </p:txBody>
      </p:sp>
      <p:sp>
        <p:nvSpPr>
          <p:cNvPr id="13" name="Slide Number Placeholder 1"/>
          <p:cNvSpPr txBox="1">
            <a:spLocks/>
          </p:cNvSpPr>
          <p:nvPr userDrawn="1"/>
        </p:nvSpPr>
        <p:spPr>
          <a:xfrm>
            <a:off x="333813" y="6302856"/>
            <a:ext cx="596447" cy="277811"/>
          </a:xfrm>
          <a:prstGeom prst="rect">
            <a:avLst/>
          </a:prstGeom>
        </p:spPr>
        <p:txBody>
          <a:bodyPr vert="horz" lIns="68580" tIns="34290" rIns="68580" bIns="34290" rtlCol="0" anchor="ctr"/>
          <a:lstStyle>
            <a:defPPr>
              <a:defRPr lang="en-US"/>
            </a:defPPr>
            <a:lvl1pPr algn="l" rtl="0" fontAlgn="base">
              <a:spcBef>
                <a:spcPct val="0"/>
              </a:spcBef>
              <a:spcAft>
                <a:spcPct val="0"/>
              </a:spcAft>
              <a:defRPr sz="1000" b="0"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l"/>
            <a:fld id="{9899D5D8-9A89-49C6-87E2-D5B81659BB09}" type="slidenum">
              <a:rPr lang="en-US" sz="1300" b="0" smtClean="0">
                <a:solidFill>
                  <a:schemeClr val="tx1">
                    <a:lumMod val="50000"/>
                    <a:lumOff val="50000"/>
                  </a:schemeClr>
                </a:solidFill>
              </a:rPr>
              <a:pPr algn="l"/>
              <a:t>‹#›</a:t>
            </a:fld>
            <a:endParaRPr lang="en-US" sz="1300" b="0">
              <a:solidFill>
                <a:schemeClr val="tx1">
                  <a:lumMod val="50000"/>
                  <a:lumOff val="50000"/>
                </a:schemeClr>
              </a:solidFill>
            </a:endParaRPr>
          </a:p>
        </p:txBody>
      </p:sp>
      <p:grpSp>
        <p:nvGrpSpPr>
          <p:cNvPr id="14" name="Group 13"/>
          <p:cNvGrpSpPr/>
          <p:nvPr userDrawn="1"/>
        </p:nvGrpSpPr>
        <p:grpSpPr>
          <a:xfrm>
            <a:off x="10654921" y="6049926"/>
            <a:ext cx="1309821" cy="471796"/>
            <a:chOff x="271463" y="2852738"/>
            <a:chExt cx="3190876" cy="1149350"/>
          </a:xfrm>
        </p:grpSpPr>
        <p:sp>
          <p:nvSpPr>
            <p:cNvPr id="15" name="Freeform 6"/>
            <p:cNvSpPr>
              <a:spLocks/>
            </p:cNvSpPr>
            <p:nvPr/>
          </p:nvSpPr>
          <p:spPr bwMode="auto">
            <a:xfrm>
              <a:off x="1577976" y="2852738"/>
              <a:ext cx="609600" cy="1149350"/>
            </a:xfrm>
            <a:custGeom>
              <a:avLst/>
              <a:gdLst>
                <a:gd name="T0" fmla="*/ 0 w 384"/>
                <a:gd name="T1" fmla="*/ 0 h 724"/>
                <a:gd name="T2" fmla="*/ 41 w 384"/>
                <a:gd name="T3" fmla="*/ 0 h 724"/>
                <a:gd name="T4" fmla="*/ 192 w 384"/>
                <a:gd name="T5" fmla="*/ 241 h 724"/>
                <a:gd name="T6" fmla="*/ 341 w 384"/>
                <a:gd name="T7" fmla="*/ 0 h 724"/>
                <a:gd name="T8" fmla="*/ 382 w 384"/>
                <a:gd name="T9" fmla="*/ 0 h 724"/>
                <a:gd name="T10" fmla="*/ 382 w 384"/>
                <a:gd name="T11" fmla="*/ 723 h 724"/>
                <a:gd name="T12" fmla="*/ 384 w 384"/>
                <a:gd name="T13" fmla="*/ 724 h 724"/>
                <a:gd name="T14" fmla="*/ 341 w 384"/>
                <a:gd name="T15" fmla="*/ 724 h 724"/>
                <a:gd name="T16" fmla="*/ 192 w 384"/>
                <a:gd name="T17" fmla="*/ 483 h 724"/>
                <a:gd name="T18" fmla="*/ 41 w 384"/>
                <a:gd name="T19" fmla="*/ 724 h 724"/>
                <a:gd name="T20" fmla="*/ 0 w 384"/>
                <a:gd name="T21" fmla="*/ 724 h 724"/>
                <a:gd name="T22" fmla="*/ 0 w 384"/>
                <a:gd name="T23" fmla="*/ 0 h 7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84" h="724">
                  <a:moveTo>
                    <a:pt x="0" y="0"/>
                  </a:moveTo>
                  <a:lnTo>
                    <a:pt x="41" y="0"/>
                  </a:lnTo>
                  <a:lnTo>
                    <a:pt x="192" y="241"/>
                  </a:lnTo>
                  <a:lnTo>
                    <a:pt x="341" y="0"/>
                  </a:lnTo>
                  <a:lnTo>
                    <a:pt x="382" y="0"/>
                  </a:lnTo>
                  <a:lnTo>
                    <a:pt x="382" y="723"/>
                  </a:lnTo>
                  <a:lnTo>
                    <a:pt x="384" y="724"/>
                  </a:lnTo>
                  <a:lnTo>
                    <a:pt x="341" y="724"/>
                  </a:lnTo>
                  <a:lnTo>
                    <a:pt x="192" y="483"/>
                  </a:lnTo>
                  <a:lnTo>
                    <a:pt x="41" y="724"/>
                  </a:lnTo>
                  <a:lnTo>
                    <a:pt x="0" y="724"/>
                  </a:lnTo>
                  <a:lnTo>
                    <a:pt x="0" y="0"/>
                  </a:lnTo>
                  <a:close/>
                </a:path>
              </a:pathLst>
            </a:custGeom>
            <a:solidFill>
              <a:srgbClr val="7DB2DB"/>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 name="Freeform 7"/>
            <p:cNvSpPr>
              <a:spLocks/>
            </p:cNvSpPr>
            <p:nvPr/>
          </p:nvSpPr>
          <p:spPr bwMode="auto">
            <a:xfrm>
              <a:off x="1225551" y="2852738"/>
              <a:ext cx="352425" cy="1149350"/>
            </a:xfrm>
            <a:custGeom>
              <a:avLst/>
              <a:gdLst>
                <a:gd name="T0" fmla="*/ 0 w 222"/>
                <a:gd name="T1" fmla="*/ 0 h 724"/>
                <a:gd name="T2" fmla="*/ 222 w 222"/>
                <a:gd name="T3" fmla="*/ 0 h 724"/>
                <a:gd name="T4" fmla="*/ 222 w 222"/>
                <a:gd name="T5" fmla="*/ 724 h 724"/>
                <a:gd name="T6" fmla="*/ 0 w 222"/>
                <a:gd name="T7" fmla="*/ 724 h 724"/>
                <a:gd name="T8" fmla="*/ 222 w 222"/>
                <a:gd name="T9" fmla="*/ 361 h 724"/>
                <a:gd name="T10" fmla="*/ 0 w 222"/>
                <a:gd name="T11" fmla="*/ 0 h 724"/>
              </a:gdLst>
              <a:ahLst/>
              <a:cxnLst>
                <a:cxn ang="0">
                  <a:pos x="T0" y="T1"/>
                </a:cxn>
                <a:cxn ang="0">
                  <a:pos x="T2" y="T3"/>
                </a:cxn>
                <a:cxn ang="0">
                  <a:pos x="T4" y="T5"/>
                </a:cxn>
                <a:cxn ang="0">
                  <a:pos x="T6" y="T7"/>
                </a:cxn>
                <a:cxn ang="0">
                  <a:pos x="T8" y="T9"/>
                </a:cxn>
                <a:cxn ang="0">
                  <a:pos x="T10" y="T11"/>
                </a:cxn>
              </a:cxnLst>
              <a:rect l="0" t="0" r="r" b="b"/>
              <a:pathLst>
                <a:path w="222" h="724">
                  <a:moveTo>
                    <a:pt x="0" y="0"/>
                  </a:moveTo>
                  <a:lnTo>
                    <a:pt x="222" y="0"/>
                  </a:lnTo>
                  <a:lnTo>
                    <a:pt x="222" y="724"/>
                  </a:lnTo>
                  <a:lnTo>
                    <a:pt x="0" y="724"/>
                  </a:lnTo>
                  <a:lnTo>
                    <a:pt x="222" y="361"/>
                  </a:lnTo>
                  <a:lnTo>
                    <a:pt x="0" y="0"/>
                  </a:lnTo>
                  <a:close/>
                </a:path>
              </a:pathLst>
            </a:custGeom>
            <a:solidFill>
              <a:srgbClr val="958436"/>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8"/>
            <p:cNvSpPr>
              <a:spLocks/>
            </p:cNvSpPr>
            <p:nvPr/>
          </p:nvSpPr>
          <p:spPr bwMode="auto">
            <a:xfrm>
              <a:off x="2184401" y="2852738"/>
              <a:ext cx="354013" cy="1149350"/>
            </a:xfrm>
            <a:custGeom>
              <a:avLst/>
              <a:gdLst>
                <a:gd name="T0" fmla="*/ 0 w 223"/>
                <a:gd name="T1" fmla="*/ 0 h 724"/>
                <a:gd name="T2" fmla="*/ 223 w 223"/>
                <a:gd name="T3" fmla="*/ 0 h 724"/>
                <a:gd name="T4" fmla="*/ 2 w 223"/>
                <a:gd name="T5" fmla="*/ 361 h 724"/>
                <a:gd name="T6" fmla="*/ 223 w 223"/>
                <a:gd name="T7" fmla="*/ 724 h 724"/>
                <a:gd name="T8" fmla="*/ 2 w 223"/>
                <a:gd name="T9" fmla="*/ 724 h 724"/>
                <a:gd name="T10" fmla="*/ 0 w 223"/>
                <a:gd name="T11" fmla="*/ 723 h 724"/>
                <a:gd name="T12" fmla="*/ 0 w 223"/>
                <a:gd name="T13" fmla="*/ 0 h 724"/>
              </a:gdLst>
              <a:ahLst/>
              <a:cxnLst>
                <a:cxn ang="0">
                  <a:pos x="T0" y="T1"/>
                </a:cxn>
                <a:cxn ang="0">
                  <a:pos x="T2" y="T3"/>
                </a:cxn>
                <a:cxn ang="0">
                  <a:pos x="T4" y="T5"/>
                </a:cxn>
                <a:cxn ang="0">
                  <a:pos x="T6" y="T7"/>
                </a:cxn>
                <a:cxn ang="0">
                  <a:pos x="T8" y="T9"/>
                </a:cxn>
                <a:cxn ang="0">
                  <a:pos x="T10" y="T11"/>
                </a:cxn>
                <a:cxn ang="0">
                  <a:pos x="T12" y="T13"/>
                </a:cxn>
              </a:cxnLst>
              <a:rect l="0" t="0" r="r" b="b"/>
              <a:pathLst>
                <a:path w="223" h="724">
                  <a:moveTo>
                    <a:pt x="0" y="0"/>
                  </a:moveTo>
                  <a:lnTo>
                    <a:pt x="223" y="0"/>
                  </a:lnTo>
                  <a:lnTo>
                    <a:pt x="2" y="361"/>
                  </a:lnTo>
                  <a:lnTo>
                    <a:pt x="223" y="724"/>
                  </a:lnTo>
                  <a:lnTo>
                    <a:pt x="2" y="724"/>
                  </a:lnTo>
                  <a:lnTo>
                    <a:pt x="0" y="723"/>
                  </a:lnTo>
                  <a:lnTo>
                    <a:pt x="0" y="0"/>
                  </a:lnTo>
                  <a:close/>
                </a:path>
              </a:pathLst>
            </a:custGeom>
            <a:solidFill>
              <a:srgbClr val="73983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9"/>
            <p:cNvSpPr>
              <a:spLocks noEditPoints="1"/>
            </p:cNvSpPr>
            <p:nvPr/>
          </p:nvSpPr>
          <p:spPr bwMode="auto">
            <a:xfrm>
              <a:off x="2187576" y="2852738"/>
              <a:ext cx="1274763" cy="1149350"/>
            </a:xfrm>
            <a:custGeom>
              <a:avLst/>
              <a:gdLst>
                <a:gd name="T0" fmla="*/ 221 w 803"/>
                <a:gd name="T1" fmla="*/ 179 h 724"/>
                <a:gd name="T2" fmla="*/ 221 w 803"/>
                <a:gd name="T3" fmla="*/ 383 h 724"/>
                <a:gd name="T4" fmla="*/ 523 w 803"/>
                <a:gd name="T5" fmla="*/ 383 h 724"/>
                <a:gd name="T6" fmla="*/ 543 w 803"/>
                <a:gd name="T7" fmla="*/ 382 h 724"/>
                <a:gd name="T8" fmla="*/ 560 w 803"/>
                <a:gd name="T9" fmla="*/ 374 h 724"/>
                <a:gd name="T10" fmla="*/ 573 w 803"/>
                <a:gd name="T11" fmla="*/ 361 h 724"/>
                <a:gd name="T12" fmla="*/ 583 w 803"/>
                <a:gd name="T13" fmla="*/ 346 h 724"/>
                <a:gd name="T14" fmla="*/ 589 w 803"/>
                <a:gd name="T15" fmla="*/ 329 h 724"/>
                <a:gd name="T16" fmla="*/ 594 w 803"/>
                <a:gd name="T17" fmla="*/ 310 h 724"/>
                <a:gd name="T18" fmla="*/ 596 w 803"/>
                <a:gd name="T19" fmla="*/ 292 h 724"/>
                <a:gd name="T20" fmla="*/ 596 w 803"/>
                <a:gd name="T21" fmla="*/ 256 h 724"/>
                <a:gd name="T22" fmla="*/ 592 w 803"/>
                <a:gd name="T23" fmla="*/ 233 h 724"/>
                <a:gd name="T24" fmla="*/ 586 w 803"/>
                <a:gd name="T25" fmla="*/ 215 h 724"/>
                <a:gd name="T26" fmla="*/ 574 w 803"/>
                <a:gd name="T27" fmla="*/ 200 h 724"/>
                <a:gd name="T28" fmla="*/ 558 w 803"/>
                <a:gd name="T29" fmla="*/ 188 h 724"/>
                <a:gd name="T30" fmla="*/ 533 w 803"/>
                <a:gd name="T31" fmla="*/ 182 h 724"/>
                <a:gd name="T32" fmla="*/ 504 w 803"/>
                <a:gd name="T33" fmla="*/ 179 h 724"/>
                <a:gd name="T34" fmla="*/ 221 w 803"/>
                <a:gd name="T35" fmla="*/ 179 h 724"/>
                <a:gd name="T36" fmla="*/ 221 w 803"/>
                <a:gd name="T37" fmla="*/ 0 h 724"/>
                <a:gd name="T38" fmla="*/ 540 w 803"/>
                <a:gd name="T39" fmla="*/ 0 h 724"/>
                <a:gd name="T40" fmla="*/ 589 w 803"/>
                <a:gd name="T41" fmla="*/ 2 h 724"/>
                <a:gd name="T42" fmla="*/ 633 w 803"/>
                <a:gd name="T43" fmla="*/ 8 h 724"/>
                <a:gd name="T44" fmla="*/ 670 w 803"/>
                <a:gd name="T45" fmla="*/ 18 h 724"/>
                <a:gd name="T46" fmla="*/ 702 w 803"/>
                <a:gd name="T47" fmla="*/ 33 h 724"/>
                <a:gd name="T48" fmla="*/ 729 w 803"/>
                <a:gd name="T49" fmla="*/ 49 h 724"/>
                <a:gd name="T50" fmla="*/ 750 w 803"/>
                <a:gd name="T51" fmla="*/ 70 h 724"/>
                <a:gd name="T52" fmla="*/ 768 w 803"/>
                <a:gd name="T53" fmla="*/ 93 h 724"/>
                <a:gd name="T54" fmla="*/ 781 w 803"/>
                <a:gd name="T55" fmla="*/ 120 h 724"/>
                <a:gd name="T56" fmla="*/ 791 w 803"/>
                <a:gd name="T57" fmla="*/ 149 h 724"/>
                <a:gd name="T58" fmla="*/ 798 w 803"/>
                <a:gd name="T59" fmla="*/ 180 h 724"/>
                <a:gd name="T60" fmla="*/ 803 w 803"/>
                <a:gd name="T61" fmla="*/ 213 h 724"/>
                <a:gd name="T62" fmla="*/ 803 w 803"/>
                <a:gd name="T63" fmla="*/ 247 h 724"/>
                <a:gd name="T64" fmla="*/ 803 w 803"/>
                <a:gd name="T65" fmla="*/ 333 h 724"/>
                <a:gd name="T66" fmla="*/ 803 w 803"/>
                <a:gd name="T67" fmla="*/ 361 h 724"/>
                <a:gd name="T68" fmla="*/ 798 w 803"/>
                <a:gd name="T69" fmla="*/ 392 h 724"/>
                <a:gd name="T70" fmla="*/ 791 w 803"/>
                <a:gd name="T71" fmla="*/ 421 h 724"/>
                <a:gd name="T72" fmla="*/ 781 w 803"/>
                <a:gd name="T73" fmla="*/ 449 h 724"/>
                <a:gd name="T74" fmla="*/ 768 w 803"/>
                <a:gd name="T75" fmla="*/ 475 h 724"/>
                <a:gd name="T76" fmla="*/ 750 w 803"/>
                <a:gd name="T77" fmla="*/ 500 h 724"/>
                <a:gd name="T78" fmla="*/ 729 w 803"/>
                <a:gd name="T79" fmla="*/ 521 h 724"/>
                <a:gd name="T80" fmla="*/ 704 w 803"/>
                <a:gd name="T81" fmla="*/ 539 h 724"/>
                <a:gd name="T82" fmla="*/ 673 w 803"/>
                <a:gd name="T83" fmla="*/ 552 h 724"/>
                <a:gd name="T84" fmla="*/ 638 w 803"/>
                <a:gd name="T85" fmla="*/ 560 h 724"/>
                <a:gd name="T86" fmla="*/ 597 w 803"/>
                <a:gd name="T87" fmla="*/ 564 h 724"/>
                <a:gd name="T88" fmla="*/ 221 w 803"/>
                <a:gd name="T89" fmla="*/ 564 h 724"/>
                <a:gd name="T90" fmla="*/ 221 w 803"/>
                <a:gd name="T91" fmla="*/ 724 h 724"/>
                <a:gd name="T92" fmla="*/ 221 w 803"/>
                <a:gd name="T93" fmla="*/ 724 h 724"/>
                <a:gd name="T94" fmla="*/ 0 w 803"/>
                <a:gd name="T95" fmla="*/ 361 h 724"/>
                <a:gd name="T96" fmla="*/ 221 w 803"/>
                <a:gd name="T97" fmla="*/ 0 h 7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803" h="724">
                  <a:moveTo>
                    <a:pt x="221" y="179"/>
                  </a:moveTo>
                  <a:lnTo>
                    <a:pt x="221" y="383"/>
                  </a:lnTo>
                  <a:lnTo>
                    <a:pt x="523" y="383"/>
                  </a:lnTo>
                  <a:lnTo>
                    <a:pt x="543" y="382"/>
                  </a:lnTo>
                  <a:lnTo>
                    <a:pt x="560" y="374"/>
                  </a:lnTo>
                  <a:lnTo>
                    <a:pt x="573" y="361"/>
                  </a:lnTo>
                  <a:lnTo>
                    <a:pt x="583" y="346"/>
                  </a:lnTo>
                  <a:lnTo>
                    <a:pt x="589" y="329"/>
                  </a:lnTo>
                  <a:lnTo>
                    <a:pt x="594" y="310"/>
                  </a:lnTo>
                  <a:lnTo>
                    <a:pt x="596" y="292"/>
                  </a:lnTo>
                  <a:lnTo>
                    <a:pt x="596" y="256"/>
                  </a:lnTo>
                  <a:lnTo>
                    <a:pt x="592" y="233"/>
                  </a:lnTo>
                  <a:lnTo>
                    <a:pt x="586" y="215"/>
                  </a:lnTo>
                  <a:lnTo>
                    <a:pt x="574" y="200"/>
                  </a:lnTo>
                  <a:lnTo>
                    <a:pt x="558" y="188"/>
                  </a:lnTo>
                  <a:lnTo>
                    <a:pt x="533" y="182"/>
                  </a:lnTo>
                  <a:lnTo>
                    <a:pt x="504" y="179"/>
                  </a:lnTo>
                  <a:lnTo>
                    <a:pt x="221" y="179"/>
                  </a:lnTo>
                  <a:close/>
                  <a:moveTo>
                    <a:pt x="221" y="0"/>
                  </a:moveTo>
                  <a:lnTo>
                    <a:pt x="540" y="0"/>
                  </a:lnTo>
                  <a:lnTo>
                    <a:pt x="589" y="2"/>
                  </a:lnTo>
                  <a:lnTo>
                    <a:pt x="633" y="8"/>
                  </a:lnTo>
                  <a:lnTo>
                    <a:pt x="670" y="18"/>
                  </a:lnTo>
                  <a:lnTo>
                    <a:pt x="702" y="33"/>
                  </a:lnTo>
                  <a:lnTo>
                    <a:pt x="729" y="49"/>
                  </a:lnTo>
                  <a:lnTo>
                    <a:pt x="750" y="70"/>
                  </a:lnTo>
                  <a:lnTo>
                    <a:pt x="768" y="93"/>
                  </a:lnTo>
                  <a:lnTo>
                    <a:pt x="781" y="120"/>
                  </a:lnTo>
                  <a:lnTo>
                    <a:pt x="791" y="149"/>
                  </a:lnTo>
                  <a:lnTo>
                    <a:pt x="798" y="180"/>
                  </a:lnTo>
                  <a:lnTo>
                    <a:pt x="803" y="213"/>
                  </a:lnTo>
                  <a:lnTo>
                    <a:pt x="803" y="247"/>
                  </a:lnTo>
                  <a:lnTo>
                    <a:pt x="803" y="333"/>
                  </a:lnTo>
                  <a:lnTo>
                    <a:pt x="803" y="361"/>
                  </a:lnTo>
                  <a:lnTo>
                    <a:pt x="798" y="392"/>
                  </a:lnTo>
                  <a:lnTo>
                    <a:pt x="791" y="421"/>
                  </a:lnTo>
                  <a:lnTo>
                    <a:pt x="781" y="449"/>
                  </a:lnTo>
                  <a:lnTo>
                    <a:pt x="768" y="475"/>
                  </a:lnTo>
                  <a:lnTo>
                    <a:pt x="750" y="500"/>
                  </a:lnTo>
                  <a:lnTo>
                    <a:pt x="729" y="521"/>
                  </a:lnTo>
                  <a:lnTo>
                    <a:pt x="704" y="539"/>
                  </a:lnTo>
                  <a:lnTo>
                    <a:pt x="673" y="552"/>
                  </a:lnTo>
                  <a:lnTo>
                    <a:pt x="638" y="560"/>
                  </a:lnTo>
                  <a:lnTo>
                    <a:pt x="597" y="564"/>
                  </a:lnTo>
                  <a:lnTo>
                    <a:pt x="221" y="564"/>
                  </a:lnTo>
                  <a:lnTo>
                    <a:pt x="221" y="724"/>
                  </a:lnTo>
                  <a:lnTo>
                    <a:pt x="221" y="724"/>
                  </a:lnTo>
                  <a:lnTo>
                    <a:pt x="0" y="361"/>
                  </a:lnTo>
                  <a:lnTo>
                    <a:pt x="221" y="0"/>
                  </a:lnTo>
                  <a:close/>
                </a:path>
              </a:pathLst>
            </a:custGeom>
            <a:solidFill>
              <a:srgbClr val="C7D22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10"/>
            <p:cNvSpPr>
              <a:spLocks/>
            </p:cNvSpPr>
            <p:nvPr/>
          </p:nvSpPr>
          <p:spPr bwMode="auto">
            <a:xfrm>
              <a:off x="271463" y="2852738"/>
              <a:ext cx="1306513" cy="1149350"/>
            </a:xfrm>
            <a:custGeom>
              <a:avLst/>
              <a:gdLst>
                <a:gd name="T0" fmla="*/ 0 w 823"/>
                <a:gd name="T1" fmla="*/ 0 h 724"/>
                <a:gd name="T2" fmla="*/ 223 w 823"/>
                <a:gd name="T3" fmla="*/ 0 h 724"/>
                <a:gd name="T4" fmla="*/ 601 w 823"/>
                <a:gd name="T5" fmla="*/ 438 h 724"/>
                <a:gd name="T6" fmla="*/ 601 w 823"/>
                <a:gd name="T7" fmla="*/ 0 h 724"/>
                <a:gd name="T8" fmla="*/ 601 w 823"/>
                <a:gd name="T9" fmla="*/ 0 h 724"/>
                <a:gd name="T10" fmla="*/ 823 w 823"/>
                <a:gd name="T11" fmla="*/ 361 h 724"/>
                <a:gd name="T12" fmla="*/ 601 w 823"/>
                <a:gd name="T13" fmla="*/ 724 h 724"/>
                <a:gd name="T14" fmla="*/ 223 w 823"/>
                <a:gd name="T15" fmla="*/ 287 h 724"/>
                <a:gd name="T16" fmla="*/ 223 w 823"/>
                <a:gd name="T17" fmla="*/ 724 h 724"/>
                <a:gd name="T18" fmla="*/ 0 w 823"/>
                <a:gd name="T19" fmla="*/ 724 h 724"/>
                <a:gd name="T20" fmla="*/ 0 w 823"/>
                <a:gd name="T21" fmla="*/ 0 h 7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23" h="724">
                  <a:moveTo>
                    <a:pt x="0" y="0"/>
                  </a:moveTo>
                  <a:lnTo>
                    <a:pt x="223" y="0"/>
                  </a:lnTo>
                  <a:lnTo>
                    <a:pt x="601" y="438"/>
                  </a:lnTo>
                  <a:lnTo>
                    <a:pt x="601" y="0"/>
                  </a:lnTo>
                  <a:lnTo>
                    <a:pt x="601" y="0"/>
                  </a:lnTo>
                  <a:lnTo>
                    <a:pt x="823" y="361"/>
                  </a:lnTo>
                  <a:lnTo>
                    <a:pt x="601" y="724"/>
                  </a:lnTo>
                  <a:lnTo>
                    <a:pt x="223" y="287"/>
                  </a:lnTo>
                  <a:lnTo>
                    <a:pt x="223" y="724"/>
                  </a:lnTo>
                  <a:lnTo>
                    <a:pt x="0" y="724"/>
                  </a:lnTo>
                  <a:lnTo>
                    <a:pt x="0" y="0"/>
                  </a:lnTo>
                  <a:close/>
                </a:path>
              </a:pathLst>
            </a:custGeom>
            <a:solidFill>
              <a:srgbClr val="FFAD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289545993"/>
      </p:ext>
    </p:extLst>
  </p:cSld>
  <p:clrMap bg1="lt1" tx1="dk1" bg2="lt2" tx2="dk2" accent1="accent1" accent2="accent2" accent3="accent3" accent4="accent4" accent5="accent5" accent6="accent6" hlink="hlink" folHlink="folHlink"/>
  <p:sldLayoutIdLst>
    <p:sldLayoutId id="2147483774" r:id="rId1"/>
    <p:sldLayoutId id="2147483805" r:id="rId2"/>
    <p:sldLayoutId id="2147483775" r:id="rId3"/>
    <p:sldLayoutId id="2147483787" r:id="rId4"/>
    <p:sldLayoutId id="2147483788" r:id="rId5"/>
    <p:sldLayoutId id="2147483777" r:id="rId6"/>
    <p:sldLayoutId id="2147483789" r:id="rId7"/>
    <p:sldLayoutId id="2147483790" r:id="rId8"/>
    <p:sldLayoutId id="2147483791" r:id="rId9"/>
    <p:sldLayoutId id="2147483792" r:id="rId10"/>
    <p:sldLayoutId id="2147483793" r:id="rId11"/>
    <p:sldLayoutId id="2147483800" r:id="rId12"/>
    <p:sldLayoutId id="2147483801" r:id="rId13"/>
    <p:sldLayoutId id="2147483802" r:id="rId14"/>
    <p:sldLayoutId id="2147483803" r:id="rId15"/>
    <p:sldLayoutId id="2147483804" r:id="rId16"/>
  </p:sldLayoutIdLst>
  <p:transition>
    <p:fade/>
  </p:transition>
  <p:hf hdr="0" ftr="0" dt="0"/>
  <p:txStyles>
    <p:titleStyle>
      <a:lvl1pPr algn="l" rtl="0" fontAlgn="base">
        <a:lnSpc>
          <a:spcPct val="100000"/>
        </a:lnSpc>
        <a:spcBef>
          <a:spcPct val="0"/>
        </a:spcBef>
        <a:spcAft>
          <a:spcPct val="0"/>
        </a:spcAft>
        <a:defRPr lang="en-US" sz="2900" b="1" kern="1200" dirty="0" smtClean="0">
          <a:solidFill>
            <a:schemeClr val="tx2">
              <a:lumMod val="75000"/>
            </a:schemeClr>
          </a:solidFill>
          <a:effectLst/>
          <a:latin typeface="Arial" charset="0"/>
          <a:ea typeface="+mn-ea"/>
          <a:cs typeface="+mn-cs"/>
        </a:defRPr>
      </a:lvl1pPr>
      <a:lvl2pPr algn="r" rtl="0" fontAlgn="base">
        <a:lnSpc>
          <a:spcPct val="85000"/>
        </a:lnSpc>
        <a:spcBef>
          <a:spcPct val="0"/>
        </a:spcBef>
        <a:spcAft>
          <a:spcPct val="0"/>
        </a:spcAft>
        <a:defRPr sz="2200" b="1">
          <a:solidFill>
            <a:schemeClr val="tx1"/>
          </a:solidFill>
          <a:latin typeface="Arial" charset="0"/>
        </a:defRPr>
      </a:lvl2pPr>
      <a:lvl3pPr algn="r" rtl="0" fontAlgn="base">
        <a:lnSpc>
          <a:spcPct val="85000"/>
        </a:lnSpc>
        <a:spcBef>
          <a:spcPct val="0"/>
        </a:spcBef>
        <a:spcAft>
          <a:spcPct val="0"/>
        </a:spcAft>
        <a:defRPr sz="2200" b="1">
          <a:solidFill>
            <a:schemeClr val="tx1"/>
          </a:solidFill>
          <a:latin typeface="Arial" charset="0"/>
        </a:defRPr>
      </a:lvl3pPr>
      <a:lvl4pPr algn="r" rtl="0" fontAlgn="base">
        <a:lnSpc>
          <a:spcPct val="85000"/>
        </a:lnSpc>
        <a:spcBef>
          <a:spcPct val="0"/>
        </a:spcBef>
        <a:spcAft>
          <a:spcPct val="0"/>
        </a:spcAft>
        <a:defRPr sz="2200" b="1">
          <a:solidFill>
            <a:schemeClr val="tx1"/>
          </a:solidFill>
          <a:latin typeface="Arial" charset="0"/>
        </a:defRPr>
      </a:lvl4pPr>
      <a:lvl5pPr algn="r" rtl="0" fontAlgn="base">
        <a:lnSpc>
          <a:spcPct val="85000"/>
        </a:lnSpc>
        <a:spcBef>
          <a:spcPct val="0"/>
        </a:spcBef>
        <a:spcAft>
          <a:spcPct val="0"/>
        </a:spcAft>
        <a:defRPr sz="2200" b="1">
          <a:solidFill>
            <a:schemeClr val="tx1"/>
          </a:solidFill>
          <a:latin typeface="Arial" charset="0"/>
        </a:defRPr>
      </a:lvl5pPr>
      <a:lvl6pPr marL="457200" algn="r" rtl="0" fontAlgn="base">
        <a:lnSpc>
          <a:spcPct val="85000"/>
        </a:lnSpc>
        <a:spcBef>
          <a:spcPct val="0"/>
        </a:spcBef>
        <a:spcAft>
          <a:spcPct val="0"/>
        </a:spcAft>
        <a:defRPr sz="2200" b="1">
          <a:solidFill>
            <a:schemeClr val="tx1"/>
          </a:solidFill>
          <a:latin typeface="Arial" charset="0"/>
        </a:defRPr>
      </a:lvl6pPr>
      <a:lvl7pPr marL="914400" algn="r" rtl="0" fontAlgn="base">
        <a:lnSpc>
          <a:spcPct val="85000"/>
        </a:lnSpc>
        <a:spcBef>
          <a:spcPct val="0"/>
        </a:spcBef>
        <a:spcAft>
          <a:spcPct val="0"/>
        </a:spcAft>
        <a:defRPr sz="2200" b="1">
          <a:solidFill>
            <a:schemeClr val="tx1"/>
          </a:solidFill>
          <a:latin typeface="Arial" charset="0"/>
        </a:defRPr>
      </a:lvl7pPr>
      <a:lvl8pPr marL="1371600" algn="r" rtl="0" fontAlgn="base">
        <a:lnSpc>
          <a:spcPct val="85000"/>
        </a:lnSpc>
        <a:spcBef>
          <a:spcPct val="0"/>
        </a:spcBef>
        <a:spcAft>
          <a:spcPct val="0"/>
        </a:spcAft>
        <a:defRPr sz="2200" b="1">
          <a:solidFill>
            <a:schemeClr val="tx1"/>
          </a:solidFill>
          <a:latin typeface="Arial" charset="0"/>
        </a:defRPr>
      </a:lvl8pPr>
      <a:lvl9pPr marL="1828800" algn="r" rtl="0" fontAlgn="base">
        <a:lnSpc>
          <a:spcPct val="85000"/>
        </a:lnSpc>
        <a:spcBef>
          <a:spcPct val="0"/>
        </a:spcBef>
        <a:spcAft>
          <a:spcPct val="0"/>
        </a:spcAft>
        <a:defRPr sz="2200" b="1">
          <a:solidFill>
            <a:schemeClr val="tx1"/>
          </a:solidFill>
          <a:latin typeface="Arial" charset="0"/>
        </a:defRPr>
      </a:lvl9pPr>
    </p:titleStyle>
    <p:bodyStyle>
      <a:lvl1pPr marL="233363" indent="-233363" algn="l" rtl="0" fontAlgn="base">
        <a:lnSpc>
          <a:spcPct val="100000"/>
        </a:lnSpc>
        <a:spcBef>
          <a:spcPts val="575"/>
        </a:spcBef>
        <a:spcAft>
          <a:spcPts val="75"/>
        </a:spcAft>
        <a:buClr>
          <a:schemeClr val="tx1">
            <a:lumMod val="85000"/>
            <a:lumOff val="15000"/>
          </a:schemeClr>
        </a:buClr>
        <a:buSzPct val="80000"/>
        <a:buFont typeface="Arial" pitchFamily="34" charset="0"/>
        <a:buChar char="•"/>
        <a:defRPr sz="2400" b="0">
          <a:solidFill>
            <a:srgbClr val="000000"/>
          </a:solidFill>
          <a:latin typeface="+mn-lt"/>
          <a:ea typeface="+mn-ea"/>
          <a:cs typeface="+mn-cs"/>
        </a:defRPr>
      </a:lvl1pPr>
      <a:lvl2pPr marL="401638" indent="-168275" algn="l" rtl="0" fontAlgn="base">
        <a:lnSpc>
          <a:spcPct val="100000"/>
        </a:lnSpc>
        <a:spcBef>
          <a:spcPts val="575"/>
        </a:spcBef>
        <a:spcAft>
          <a:spcPts val="75"/>
        </a:spcAft>
        <a:buClr>
          <a:schemeClr val="tx1"/>
        </a:buClr>
        <a:buSzPct val="80000"/>
        <a:buFont typeface="Arial" pitchFamily="34" charset="0"/>
        <a:buChar char="−"/>
        <a:defRPr sz="2200">
          <a:solidFill>
            <a:srgbClr val="000000"/>
          </a:solidFill>
          <a:latin typeface="+mn-lt"/>
        </a:defRPr>
      </a:lvl2pPr>
      <a:lvl3pPr marL="569913" indent="-168275" algn="l" rtl="0" fontAlgn="base">
        <a:lnSpc>
          <a:spcPct val="100000"/>
        </a:lnSpc>
        <a:spcBef>
          <a:spcPts val="575"/>
        </a:spcBef>
        <a:spcAft>
          <a:spcPts val="75"/>
        </a:spcAft>
        <a:buClr>
          <a:schemeClr val="tx1"/>
        </a:buClr>
        <a:buSzPct val="80000"/>
        <a:buFont typeface="Wingdings" pitchFamily="2" charset="2"/>
        <a:buChar char="§"/>
        <a:defRPr sz="2000">
          <a:solidFill>
            <a:srgbClr val="000000"/>
          </a:solidFill>
          <a:latin typeface="+mn-lt"/>
        </a:defRPr>
      </a:lvl3pPr>
      <a:lvl4pPr marL="746125" indent="-176213" algn="l" rtl="0" fontAlgn="base">
        <a:lnSpc>
          <a:spcPct val="100000"/>
        </a:lnSpc>
        <a:spcBef>
          <a:spcPts val="575"/>
        </a:spcBef>
        <a:spcAft>
          <a:spcPts val="75"/>
        </a:spcAft>
        <a:buClr>
          <a:schemeClr val="tx1"/>
        </a:buClr>
        <a:buSzPct val="80000"/>
        <a:buFont typeface="Arial" pitchFamily="34" charset="0"/>
        <a:buChar char="•"/>
        <a:defRPr sz="1800">
          <a:solidFill>
            <a:srgbClr val="000000"/>
          </a:solidFill>
          <a:latin typeface="+mn-lt"/>
        </a:defRPr>
      </a:lvl4pPr>
      <a:lvl5pPr marL="969963" indent="-223838" algn="l" rtl="0" fontAlgn="base">
        <a:lnSpc>
          <a:spcPct val="100000"/>
        </a:lnSpc>
        <a:spcBef>
          <a:spcPts val="575"/>
        </a:spcBef>
        <a:spcAft>
          <a:spcPts val="75"/>
        </a:spcAft>
        <a:buClr>
          <a:schemeClr val="tx1"/>
        </a:buClr>
        <a:buSzPct val="70000"/>
        <a:buFont typeface="Arial" pitchFamily="34" charset="0"/>
        <a:buChar char="−"/>
        <a:defRPr sz="1600">
          <a:solidFill>
            <a:srgbClr val="000000"/>
          </a:solidFill>
          <a:latin typeface="+mn-lt"/>
        </a:defRPr>
      </a:lvl5pPr>
      <a:lvl6pPr marL="2230438" indent="-157163" algn="l" rtl="0" fontAlgn="base">
        <a:spcBef>
          <a:spcPct val="20000"/>
        </a:spcBef>
        <a:spcAft>
          <a:spcPct val="3000"/>
        </a:spcAft>
        <a:buClr>
          <a:schemeClr val="tx1"/>
        </a:buClr>
        <a:buSzPct val="70000"/>
        <a:buFont typeface="Arial" charset="0"/>
        <a:buChar char="►"/>
        <a:defRPr sz="1400">
          <a:solidFill>
            <a:srgbClr val="000000"/>
          </a:solidFill>
          <a:latin typeface="+mn-lt"/>
        </a:defRPr>
      </a:lvl6pPr>
      <a:lvl7pPr marL="2687638" indent="-157163" algn="l" rtl="0" fontAlgn="base">
        <a:spcBef>
          <a:spcPct val="20000"/>
        </a:spcBef>
        <a:spcAft>
          <a:spcPct val="3000"/>
        </a:spcAft>
        <a:buClr>
          <a:schemeClr val="tx1"/>
        </a:buClr>
        <a:buSzPct val="70000"/>
        <a:buFont typeface="Arial" charset="0"/>
        <a:buChar char="►"/>
        <a:defRPr sz="1400">
          <a:solidFill>
            <a:srgbClr val="000000"/>
          </a:solidFill>
          <a:latin typeface="+mn-lt"/>
        </a:defRPr>
      </a:lvl7pPr>
      <a:lvl8pPr marL="3144838" indent="-157163" algn="l" rtl="0" fontAlgn="base">
        <a:spcBef>
          <a:spcPct val="20000"/>
        </a:spcBef>
        <a:spcAft>
          <a:spcPct val="3000"/>
        </a:spcAft>
        <a:buClr>
          <a:schemeClr val="tx1"/>
        </a:buClr>
        <a:buSzPct val="70000"/>
        <a:buFont typeface="Arial" charset="0"/>
        <a:buChar char="►"/>
        <a:defRPr sz="1400">
          <a:solidFill>
            <a:srgbClr val="000000"/>
          </a:solidFill>
          <a:latin typeface="+mn-lt"/>
        </a:defRPr>
      </a:lvl8pPr>
      <a:lvl9pPr marL="3602038" indent="-157163" algn="l" rtl="0" fontAlgn="base">
        <a:spcBef>
          <a:spcPct val="20000"/>
        </a:spcBef>
        <a:spcAft>
          <a:spcPct val="3000"/>
        </a:spcAft>
        <a:buClr>
          <a:schemeClr val="tx1"/>
        </a:buClr>
        <a:buSzPct val="70000"/>
        <a:buFont typeface="Arial" charset="0"/>
        <a:buChar char="►"/>
        <a:defRPr sz="1400">
          <a:solidFill>
            <a:srgbClr val="0000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8" name="Group 7"/>
          <p:cNvGrpSpPr/>
          <p:nvPr userDrawn="1"/>
        </p:nvGrpSpPr>
        <p:grpSpPr>
          <a:xfrm>
            <a:off x="3364707" y="1739900"/>
            <a:ext cx="5462587" cy="3566691"/>
            <a:chOff x="3364707" y="1739900"/>
            <a:chExt cx="5462587" cy="3566691"/>
          </a:xfrm>
        </p:grpSpPr>
        <p:grpSp>
          <p:nvGrpSpPr>
            <p:cNvPr id="9" name="Group 8"/>
            <p:cNvGrpSpPr/>
            <p:nvPr userDrawn="1"/>
          </p:nvGrpSpPr>
          <p:grpSpPr>
            <a:xfrm>
              <a:off x="3751325" y="1739900"/>
              <a:ext cx="4689351" cy="1689100"/>
              <a:chOff x="271463" y="2852738"/>
              <a:chExt cx="3190876" cy="1149350"/>
            </a:xfrm>
          </p:grpSpPr>
          <p:sp>
            <p:nvSpPr>
              <p:cNvPr id="46" name="Freeform 6"/>
              <p:cNvSpPr>
                <a:spLocks/>
              </p:cNvSpPr>
              <p:nvPr/>
            </p:nvSpPr>
            <p:spPr bwMode="auto">
              <a:xfrm>
                <a:off x="1577976" y="2852738"/>
                <a:ext cx="609600" cy="1149350"/>
              </a:xfrm>
              <a:custGeom>
                <a:avLst/>
                <a:gdLst>
                  <a:gd name="T0" fmla="*/ 0 w 384"/>
                  <a:gd name="T1" fmla="*/ 0 h 724"/>
                  <a:gd name="T2" fmla="*/ 41 w 384"/>
                  <a:gd name="T3" fmla="*/ 0 h 724"/>
                  <a:gd name="T4" fmla="*/ 192 w 384"/>
                  <a:gd name="T5" fmla="*/ 241 h 724"/>
                  <a:gd name="T6" fmla="*/ 341 w 384"/>
                  <a:gd name="T7" fmla="*/ 0 h 724"/>
                  <a:gd name="T8" fmla="*/ 382 w 384"/>
                  <a:gd name="T9" fmla="*/ 0 h 724"/>
                  <a:gd name="T10" fmla="*/ 382 w 384"/>
                  <a:gd name="T11" fmla="*/ 723 h 724"/>
                  <a:gd name="T12" fmla="*/ 384 w 384"/>
                  <a:gd name="T13" fmla="*/ 724 h 724"/>
                  <a:gd name="T14" fmla="*/ 341 w 384"/>
                  <a:gd name="T15" fmla="*/ 724 h 724"/>
                  <a:gd name="T16" fmla="*/ 192 w 384"/>
                  <a:gd name="T17" fmla="*/ 483 h 724"/>
                  <a:gd name="T18" fmla="*/ 41 w 384"/>
                  <a:gd name="T19" fmla="*/ 724 h 724"/>
                  <a:gd name="T20" fmla="*/ 0 w 384"/>
                  <a:gd name="T21" fmla="*/ 724 h 724"/>
                  <a:gd name="T22" fmla="*/ 0 w 384"/>
                  <a:gd name="T23" fmla="*/ 0 h 7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84" h="724">
                    <a:moveTo>
                      <a:pt x="0" y="0"/>
                    </a:moveTo>
                    <a:lnTo>
                      <a:pt x="41" y="0"/>
                    </a:lnTo>
                    <a:lnTo>
                      <a:pt x="192" y="241"/>
                    </a:lnTo>
                    <a:lnTo>
                      <a:pt x="341" y="0"/>
                    </a:lnTo>
                    <a:lnTo>
                      <a:pt x="382" y="0"/>
                    </a:lnTo>
                    <a:lnTo>
                      <a:pt x="382" y="723"/>
                    </a:lnTo>
                    <a:lnTo>
                      <a:pt x="384" y="724"/>
                    </a:lnTo>
                    <a:lnTo>
                      <a:pt x="341" y="724"/>
                    </a:lnTo>
                    <a:lnTo>
                      <a:pt x="192" y="483"/>
                    </a:lnTo>
                    <a:lnTo>
                      <a:pt x="41" y="724"/>
                    </a:lnTo>
                    <a:lnTo>
                      <a:pt x="0" y="724"/>
                    </a:lnTo>
                    <a:lnTo>
                      <a:pt x="0" y="0"/>
                    </a:lnTo>
                    <a:close/>
                  </a:path>
                </a:pathLst>
              </a:custGeom>
              <a:solidFill>
                <a:srgbClr val="7DB2DB"/>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7" name="Freeform 7"/>
              <p:cNvSpPr>
                <a:spLocks/>
              </p:cNvSpPr>
              <p:nvPr/>
            </p:nvSpPr>
            <p:spPr bwMode="auto">
              <a:xfrm>
                <a:off x="1225551" y="2852738"/>
                <a:ext cx="352425" cy="1149350"/>
              </a:xfrm>
              <a:custGeom>
                <a:avLst/>
                <a:gdLst>
                  <a:gd name="T0" fmla="*/ 0 w 222"/>
                  <a:gd name="T1" fmla="*/ 0 h 724"/>
                  <a:gd name="T2" fmla="*/ 222 w 222"/>
                  <a:gd name="T3" fmla="*/ 0 h 724"/>
                  <a:gd name="T4" fmla="*/ 222 w 222"/>
                  <a:gd name="T5" fmla="*/ 724 h 724"/>
                  <a:gd name="T6" fmla="*/ 0 w 222"/>
                  <a:gd name="T7" fmla="*/ 724 h 724"/>
                  <a:gd name="T8" fmla="*/ 222 w 222"/>
                  <a:gd name="T9" fmla="*/ 361 h 724"/>
                  <a:gd name="T10" fmla="*/ 0 w 222"/>
                  <a:gd name="T11" fmla="*/ 0 h 724"/>
                </a:gdLst>
                <a:ahLst/>
                <a:cxnLst>
                  <a:cxn ang="0">
                    <a:pos x="T0" y="T1"/>
                  </a:cxn>
                  <a:cxn ang="0">
                    <a:pos x="T2" y="T3"/>
                  </a:cxn>
                  <a:cxn ang="0">
                    <a:pos x="T4" y="T5"/>
                  </a:cxn>
                  <a:cxn ang="0">
                    <a:pos x="T6" y="T7"/>
                  </a:cxn>
                  <a:cxn ang="0">
                    <a:pos x="T8" y="T9"/>
                  </a:cxn>
                  <a:cxn ang="0">
                    <a:pos x="T10" y="T11"/>
                  </a:cxn>
                </a:cxnLst>
                <a:rect l="0" t="0" r="r" b="b"/>
                <a:pathLst>
                  <a:path w="222" h="724">
                    <a:moveTo>
                      <a:pt x="0" y="0"/>
                    </a:moveTo>
                    <a:lnTo>
                      <a:pt x="222" y="0"/>
                    </a:lnTo>
                    <a:lnTo>
                      <a:pt x="222" y="724"/>
                    </a:lnTo>
                    <a:lnTo>
                      <a:pt x="0" y="724"/>
                    </a:lnTo>
                    <a:lnTo>
                      <a:pt x="222" y="361"/>
                    </a:lnTo>
                    <a:lnTo>
                      <a:pt x="0" y="0"/>
                    </a:lnTo>
                    <a:close/>
                  </a:path>
                </a:pathLst>
              </a:custGeom>
              <a:solidFill>
                <a:srgbClr val="958436"/>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8" name="Freeform 8"/>
              <p:cNvSpPr>
                <a:spLocks/>
              </p:cNvSpPr>
              <p:nvPr/>
            </p:nvSpPr>
            <p:spPr bwMode="auto">
              <a:xfrm>
                <a:off x="2184401" y="2852738"/>
                <a:ext cx="354013" cy="1149350"/>
              </a:xfrm>
              <a:custGeom>
                <a:avLst/>
                <a:gdLst>
                  <a:gd name="T0" fmla="*/ 0 w 223"/>
                  <a:gd name="T1" fmla="*/ 0 h 724"/>
                  <a:gd name="T2" fmla="*/ 223 w 223"/>
                  <a:gd name="T3" fmla="*/ 0 h 724"/>
                  <a:gd name="T4" fmla="*/ 2 w 223"/>
                  <a:gd name="T5" fmla="*/ 361 h 724"/>
                  <a:gd name="T6" fmla="*/ 223 w 223"/>
                  <a:gd name="T7" fmla="*/ 724 h 724"/>
                  <a:gd name="T8" fmla="*/ 2 w 223"/>
                  <a:gd name="T9" fmla="*/ 724 h 724"/>
                  <a:gd name="T10" fmla="*/ 0 w 223"/>
                  <a:gd name="T11" fmla="*/ 723 h 724"/>
                  <a:gd name="T12" fmla="*/ 0 w 223"/>
                  <a:gd name="T13" fmla="*/ 0 h 724"/>
                </a:gdLst>
                <a:ahLst/>
                <a:cxnLst>
                  <a:cxn ang="0">
                    <a:pos x="T0" y="T1"/>
                  </a:cxn>
                  <a:cxn ang="0">
                    <a:pos x="T2" y="T3"/>
                  </a:cxn>
                  <a:cxn ang="0">
                    <a:pos x="T4" y="T5"/>
                  </a:cxn>
                  <a:cxn ang="0">
                    <a:pos x="T6" y="T7"/>
                  </a:cxn>
                  <a:cxn ang="0">
                    <a:pos x="T8" y="T9"/>
                  </a:cxn>
                  <a:cxn ang="0">
                    <a:pos x="T10" y="T11"/>
                  </a:cxn>
                  <a:cxn ang="0">
                    <a:pos x="T12" y="T13"/>
                  </a:cxn>
                </a:cxnLst>
                <a:rect l="0" t="0" r="r" b="b"/>
                <a:pathLst>
                  <a:path w="223" h="724">
                    <a:moveTo>
                      <a:pt x="0" y="0"/>
                    </a:moveTo>
                    <a:lnTo>
                      <a:pt x="223" y="0"/>
                    </a:lnTo>
                    <a:lnTo>
                      <a:pt x="2" y="361"/>
                    </a:lnTo>
                    <a:lnTo>
                      <a:pt x="223" y="724"/>
                    </a:lnTo>
                    <a:lnTo>
                      <a:pt x="2" y="724"/>
                    </a:lnTo>
                    <a:lnTo>
                      <a:pt x="0" y="723"/>
                    </a:lnTo>
                    <a:lnTo>
                      <a:pt x="0" y="0"/>
                    </a:lnTo>
                    <a:close/>
                  </a:path>
                </a:pathLst>
              </a:custGeom>
              <a:solidFill>
                <a:srgbClr val="73983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9" name="Freeform 9"/>
              <p:cNvSpPr>
                <a:spLocks noEditPoints="1"/>
              </p:cNvSpPr>
              <p:nvPr/>
            </p:nvSpPr>
            <p:spPr bwMode="auto">
              <a:xfrm>
                <a:off x="2187576" y="2852738"/>
                <a:ext cx="1274763" cy="1149350"/>
              </a:xfrm>
              <a:custGeom>
                <a:avLst/>
                <a:gdLst>
                  <a:gd name="T0" fmla="*/ 221 w 803"/>
                  <a:gd name="T1" fmla="*/ 179 h 724"/>
                  <a:gd name="T2" fmla="*/ 221 w 803"/>
                  <a:gd name="T3" fmla="*/ 383 h 724"/>
                  <a:gd name="T4" fmla="*/ 523 w 803"/>
                  <a:gd name="T5" fmla="*/ 383 h 724"/>
                  <a:gd name="T6" fmla="*/ 543 w 803"/>
                  <a:gd name="T7" fmla="*/ 382 h 724"/>
                  <a:gd name="T8" fmla="*/ 560 w 803"/>
                  <a:gd name="T9" fmla="*/ 374 h 724"/>
                  <a:gd name="T10" fmla="*/ 573 w 803"/>
                  <a:gd name="T11" fmla="*/ 361 h 724"/>
                  <a:gd name="T12" fmla="*/ 583 w 803"/>
                  <a:gd name="T13" fmla="*/ 346 h 724"/>
                  <a:gd name="T14" fmla="*/ 589 w 803"/>
                  <a:gd name="T15" fmla="*/ 329 h 724"/>
                  <a:gd name="T16" fmla="*/ 594 w 803"/>
                  <a:gd name="T17" fmla="*/ 310 h 724"/>
                  <a:gd name="T18" fmla="*/ 596 w 803"/>
                  <a:gd name="T19" fmla="*/ 292 h 724"/>
                  <a:gd name="T20" fmla="*/ 596 w 803"/>
                  <a:gd name="T21" fmla="*/ 256 h 724"/>
                  <a:gd name="T22" fmla="*/ 592 w 803"/>
                  <a:gd name="T23" fmla="*/ 233 h 724"/>
                  <a:gd name="T24" fmla="*/ 586 w 803"/>
                  <a:gd name="T25" fmla="*/ 215 h 724"/>
                  <a:gd name="T26" fmla="*/ 574 w 803"/>
                  <a:gd name="T27" fmla="*/ 200 h 724"/>
                  <a:gd name="T28" fmla="*/ 558 w 803"/>
                  <a:gd name="T29" fmla="*/ 188 h 724"/>
                  <a:gd name="T30" fmla="*/ 533 w 803"/>
                  <a:gd name="T31" fmla="*/ 182 h 724"/>
                  <a:gd name="T32" fmla="*/ 504 w 803"/>
                  <a:gd name="T33" fmla="*/ 179 h 724"/>
                  <a:gd name="T34" fmla="*/ 221 w 803"/>
                  <a:gd name="T35" fmla="*/ 179 h 724"/>
                  <a:gd name="T36" fmla="*/ 221 w 803"/>
                  <a:gd name="T37" fmla="*/ 0 h 724"/>
                  <a:gd name="T38" fmla="*/ 540 w 803"/>
                  <a:gd name="T39" fmla="*/ 0 h 724"/>
                  <a:gd name="T40" fmla="*/ 589 w 803"/>
                  <a:gd name="T41" fmla="*/ 2 h 724"/>
                  <a:gd name="T42" fmla="*/ 633 w 803"/>
                  <a:gd name="T43" fmla="*/ 8 h 724"/>
                  <a:gd name="T44" fmla="*/ 670 w 803"/>
                  <a:gd name="T45" fmla="*/ 18 h 724"/>
                  <a:gd name="T46" fmla="*/ 702 w 803"/>
                  <a:gd name="T47" fmla="*/ 33 h 724"/>
                  <a:gd name="T48" fmla="*/ 729 w 803"/>
                  <a:gd name="T49" fmla="*/ 49 h 724"/>
                  <a:gd name="T50" fmla="*/ 750 w 803"/>
                  <a:gd name="T51" fmla="*/ 70 h 724"/>
                  <a:gd name="T52" fmla="*/ 768 w 803"/>
                  <a:gd name="T53" fmla="*/ 93 h 724"/>
                  <a:gd name="T54" fmla="*/ 781 w 803"/>
                  <a:gd name="T55" fmla="*/ 120 h 724"/>
                  <a:gd name="T56" fmla="*/ 791 w 803"/>
                  <a:gd name="T57" fmla="*/ 149 h 724"/>
                  <a:gd name="T58" fmla="*/ 798 w 803"/>
                  <a:gd name="T59" fmla="*/ 180 h 724"/>
                  <a:gd name="T60" fmla="*/ 803 w 803"/>
                  <a:gd name="T61" fmla="*/ 213 h 724"/>
                  <a:gd name="T62" fmla="*/ 803 w 803"/>
                  <a:gd name="T63" fmla="*/ 247 h 724"/>
                  <a:gd name="T64" fmla="*/ 803 w 803"/>
                  <a:gd name="T65" fmla="*/ 333 h 724"/>
                  <a:gd name="T66" fmla="*/ 803 w 803"/>
                  <a:gd name="T67" fmla="*/ 361 h 724"/>
                  <a:gd name="T68" fmla="*/ 798 w 803"/>
                  <a:gd name="T69" fmla="*/ 392 h 724"/>
                  <a:gd name="T70" fmla="*/ 791 w 803"/>
                  <a:gd name="T71" fmla="*/ 421 h 724"/>
                  <a:gd name="T72" fmla="*/ 781 w 803"/>
                  <a:gd name="T73" fmla="*/ 449 h 724"/>
                  <a:gd name="T74" fmla="*/ 768 w 803"/>
                  <a:gd name="T75" fmla="*/ 475 h 724"/>
                  <a:gd name="T76" fmla="*/ 750 w 803"/>
                  <a:gd name="T77" fmla="*/ 500 h 724"/>
                  <a:gd name="T78" fmla="*/ 729 w 803"/>
                  <a:gd name="T79" fmla="*/ 521 h 724"/>
                  <a:gd name="T80" fmla="*/ 704 w 803"/>
                  <a:gd name="T81" fmla="*/ 539 h 724"/>
                  <a:gd name="T82" fmla="*/ 673 w 803"/>
                  <a:gd name="T83" fmla="*/ 552 h 724"/>
                  <a:gd name="T84" fmla="*/ 638 w 803"/>
                  <a:gd name="T85" fmla="*/ 560 h 724"/>
                  <a:gd name="T86" fmla="*/ 597 w 803"/>
                  <a:gd name="T87" fmla="*/ 564 h 724"/>
                  <a:gd name="T88" fmla="*/ 221 w 803"/>
                  <a:gd name="T89" fmla="*/ 564 h 724"/>
                  <a:gd name="T90" fmla="*/ 221 w 803"/>
                  <a:gd name="T91" fmla="*/ 724 h 724"/>
                  <a:gd name="T92" fmla="*/ 221 w 803"/>
                  <a:gd name="T93" fmla="*/ 724 h 724"/>
                  <a:gd name="T94" fmla="*/ 0 w 803"/>
                  <a:gd name="T95" fmla="*/ 361 h 724"/>
                  <a:gd name="T96" fmla="*/ 221 w 803"/>
                  <a:gd name="T97" fmla="*/ 0 h 7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803" h="724">
                    <a:moveTo>
                      <a:pt x="221" y="179"/>
                    </a:moveTo>
                    <a:lnTo>
                      <a:pt x="221" y="383"/>
                    </a:lnTo>
                    <a:lnTo>
                      <a:pt x="523" y="383"/>
                    </a:lnTo>
                    <a:lnTo>
                      <a:pt x="543" y="382"/>
                    </a:lnTo>
                    <a:lnTo>
                      <a:pt x="560" y="374"/>
                    </a:lnTo>
                    <a:lnTo>
                      <a:pt x="573" y="361"/>
                    </a:lnTo>
                    <a:lnTo>
                      <a:pt x="583" y="346"/>
                    </a:lnTo>
                    <a:lnTo>
                      <a:pt x="589" y="329"/>
                    </a:lnTo>
                    <a:lnTo>
                      <a:pt x="594" y="310"/>
                    </a:lnTo>
                    <a:lnTo>
                      <a:pt x="596" y="292"/>
                    </a:lnTo>
                    <a:lnTo>
                      <a:pt x="596" y="256"/>
                    </a:lnTo>
                    <a:lnTo>
                      <a:pt x="592" y="233"/>
                    </a:lnTo>
                    <a:lnTo>
                      <a:pt x="586" y="215"/>
                    </a:lnTo>
                    <a:lnTo>
                      <a:pt x="574" y="200"/>
                    </a:lnTo>
                    <a:lnTo>
                      <a:pt x="558" y="188"/>
                    </a:lnTo>
                    <a:lnTo>
                      <a:pt x="533" y="182"/>
                    </a:lnTo>
                    <a:lnTo>
                      <a:pt x="504" y="179"/>
                    </a:lnTo>
                    <a:lnTo>
                      <a:pt x="221" y="179"/>
                    </a:lnTo>
                    <a:close/>
                    <a:moveTo>
                      <a:pt x="221" y="0"/>
                    </a:moveTo>
                    <a:lnTo>
                      <a:pt x="540" y="0"/>
                    </a:lnTo>
                    <a:lnTo>
                      <a:pt x="589" y="2"/>
                    </a:lnTo>
                    <a:lnTo>
                      <a:pt x="633" y="8"/>
                    </a:lnTo>
                    <a:lnTo>
                      <a:pt x="670" y="18"/>
                    </a:lnTo>
                    <a:lnTo>
                      <a:pt x="702" y="33"/>
                    </a:lnTo>
                    <a:lnTo>
                      <a:pt x="729" y="49"/>
                    </a:lnTo>
                    <a:lnTo>
                      <a:pt x="750" y="70"/>
                    </a:lnTo>
                    <a:lnTo>
                      <a:pt x="768" y="93"/>
                    </a:lnTo>
                    <a:lnTo>
                      <a:pt x="781" y="120"/>
                    </a:lnTo>
                    <a:lnTo>
                      <a:pt x="791" y="149"/>
                    </a:lnTo>
                    <a:lnTo>
                      <a:pt x="798" y="180"/>
                    </a:lnTo>
                    <a:lnTo>
                      <a:pt x="803" y="213"/>
                    </a:lnTo>
                    <a:lnTo>
                      <a:pt x="803" y="247"/>
                    </a:lnTo>
                    <a:lnTo>
                      <a:pt x="803" y="333"/>
                    </a:lnTo>
                    <a:lnTo>
                      <a:pt x="803" y="361"/>
                    </a:lnTo>
                    <a:lnTo>
                      <a:pt x="798" y="392"/>
                    </a:lnTo>
                    <a:lnTo>
                      <a:pt x="791" y="421"/>
                    </a:lnTo>
                    <a:lnTo>
                      <a:pt x="781" y="449"/>
                    </a:lnTo>
                    <a:lnTo>
                      <a:pt x="768" y="475"/>
                    </a:lnTo>
                    <a:lnTo>
                      <a:pt x="750" y="500"/>
                    </a:lnTo>
                    <a:lnTo>
                      <a:pt x="729" y="521"/>
                    </a:lnTo>
                    <a:lnTo>
                      <a:pt x="704" y="539"/>
                    </a:lnTo>
                    <a:lnTo>
                      <a:pt x="673" y="552"/>
                    </a:lnTo>
                    <a:lnTo>
                      <a:pt x="638" y="560"/>
                    </a:lnTo>
                    <a:lnTo>
                      <a:pt x="597" y="564"/>
                    </a:lnTo>
                    <a:lnTo>
                      <a:pt x="221" y="564"/>
                    </a:lnTo>
                    <a:lnTo>
                      <a:pt x="221" y="724"/>
                    </a:lnTo>
                    <a:lnTo>
                      <a:pt x="221" y="724"/>
                    </a:lnTo>
                    <a:lnTo>
                      <a:pt x="0" y="361"/>
                    </a:lnTo>
                    <a:lnTo>
                      <a:pt x="221" y="0"/>
                    </a:lnTo>
                    <a:close/>
                  </a:path>
                </a:pathLst>
              </a:custGeom>
              <a:solidFill>
                <a:srgbClr val="C7D22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0" name="Freeform 10"/>
              <p:cNvSpPr>
                <a:spLocks/>
              </p:cNvSpPr>
              <p:nvPr/>
            </p:nvSpPr>
            <p:spPr bwMode="auto">
              <a:xfrm>
                <a:off x="271463" y="2852738"/>
                <a:ext cx="1306513" cy="1149350"/>
              </a:xfrm>
              <a:custGeom>
                <a:avLst/>
                <a:gdLst>
                  <a:gd name="T0" fmla="*/ 0 w 823"/>
                  <a:gd name="T1" fmla="*/ 0 h 724"/>
                  <a:gd name="T2" fmla="*/ 223 w 823"/>
                  <a:gd name="T3" fmla="*/ 0 h 724"/>
                  <a:gd name="T4" fmla="*/ 601 w 823"/>
                  <a:gd name="T5" fmla="*/ 438 h 724"/>
                  <a:gd name="T6" fmla="*/ 601 w 823"/>
                  <a:gd name="T7" fmla="*/ 0 h 724"/>
                  <a:gd name="T8" fmla="*/ 601 w 823"/>
                  <a:gd name="T9" fmla="*/ 0 h 724"/>
                  <a:gd name="T10" fmla="*/ 823 w 823"/>
                  <a:gd name="T11" fmla="*/ 361 h 724"/>
                  <a:gd name="T12" fmla="*/ 601 w 823"/>
                  <a:gd name="T13" fmla="*/ 724 h 724"/>
                  <a:gd name="T14" fmla="*/ 223 w 823"/>
                  <a:gd name="T15" fmla="*/ 287 h 724"/>
                  <a:gd name="T16" fmla="*/ 223 w 823"/>
                  <a:gd name="T17" fmla="*/ 724 h 724"/>
                  <a:gd name="T18" fmla="*/ 0 w 823"/>
                  <a:gd name="T19" fmla="*/ 724 h 724"/>
                  <a:gd name="T20" fmla="*/ 0 w 823"/>
                  <a:gd name="T21" fmla="*/ 0 h 7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23" h="724">
                    <a:moveTo>
                      <a:pt x="0" y="0"/>
                    </a:moveTo>
                    <a:lnTo>
                      <a:pt x="223" y="0"/>
                    </a:lnTo>
                    <a:lnTo>
                      <a:pt x="601" y="438"/>
                    </a:lnTo>
                    <a:lnTo>
                      <a:pt x="601" y="0"/>
                    </a:lnTo>
                    <a:lnTo>
                      <a:pt x="601" y="0"/>
                    </a:lnTo>
                    <a:lnTo>
                      <a:pt x="823" y="361"/>
                    </a:lnTo>
                    <a:lnTo>
                      <a:pt x="601" y="724"/>
                    </a:lnTo>
                    <a:lnTo>
                      <a:pt x="223" y="287"/>
                    </a:lnTo>
                    <a:lnTo>
                      <a:pt x="223" y="724"/>
                    </a:lnTo>
                    <a:lnTo>
                      <a:pt x="0" y="724"/>
                    </a:lnTo>
                    <a:lnTo>
                      <a:pt x="0" y="0"/>
                    </a:lnTo>
                    <a:close/>
                  </a:path>
                </a:pathLst>
              </a:custGeom>
              <a:solidFill>
                <a:srgbClr val="FFAD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10" name="Group 9"/>
            <p:cNvGrpSpPr/>
            <p:nvPr userDrawn="1"/>
          </p:nvGrpSpPr>
          <p:grpSpPr>
            <a:xfrm>
              <a:off x="3364707" y="4271963"/>
              <a:ext cx="5462587" cy="1034628"/>
              <a:chOff x="4252913" y="4551363"/>
              <a:chExt cx="7040562" cy="1333500"/>
            </a:xfrm>
          </p:grpSpPr>
          <p:sp>
            <p:nvSpPr>
              <p:cNvPr id="11" name="Rectangle 12"/>
              <p:cNvSpPr>
                <a:spLocks noChangeArrowheads="1"/>
              </p:cNvSpPr>
              <p:nvPr userDrawn="1"/>
            </p:nvSpPr>
            <p:spPr bwMode="auto">
              <a:xfrm>
                <a:off x="4252913" y="4551363"/>
                <a:ext cx="28575" cy="1333500"/>
              </a:xfrm>
              <a:prstGeom prst="rect">
                <a:avLst/>
              </a:prstGeom>
              <a:solidFill>
                <a:srgbClr val="000000"/>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 name="Rectangle 13"/>
              <p:cNvSpPr>
                <a:spLocks noChangeArrowheads="1"/>
              </p:cNvSpPr>
              <p:nvPr userDrawn="1"/>
            </p:nvSpPr>
            <p:spPr bwMode="auto">
              <a:xfrm>
                <a:off x="11264900" y="4551363"/>
                <a:ext cx="28575" cy="1333500"/>
              </a:xfrm>
              <a:prstGeom prst="rect">
                <a:avLst/>
              </a:prstGeom>
              <a:solidFill>
                <a:srgbClr val="000000"/>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14"/>
              <p:cNvSpPr>
                <a:spLocks/>
              </p:cNvSpPr>
              <p:nvPr userDrawn="1"/>
            </p:nvSpPr>
            <p:spPr bwMode="auto">
              <a:xfrm>
                <a:off x="4714875" y="4765676"/>
                <a:ext cx="250825" cy="396875"/>
              </a:xfrm>
              <a:custGeom>
                <a:avLst/>
                <a:gdLst>
                  <a:gd name="T0" fmla="*/ 88 w 158"/>
                  <a:gd name="T1" fmla="*/ 0 h 250"/>
                  <a:gd name="T2" fmla="*/ 114 w 158"/>
                  <a:gd name="T3" fmla="*/ 3 h 250"/>
                  <a:gd name="T4" fmla="*/ 137 w 158"/>
                  <a:gd name="T5" fmla="*/ 10 h 250"/>
                  <a:gd name="T6" fmla="*/ 156 w 158"/>
                  <a:gd name="T7" fmla="*/ 26 h 250"/>
                  <a:gd name="T8" fmla="*/ 130 w 158"/>
                  <a:gd name="T9" fmla="*/ 52 h 250"/>
                  <a:gd name="T10" fmla="*/ 114 w 158"/>
                  <a:gd name="T11" fmla="*/ 35 h 250"/>
                  <a:gd name="T12" fmla="*/ 88 w 158"/>
                  <a:gd name="T13" fmla="*/ 31 h 250"/>
                  <a:gd name="T14" fmla="*/ 65 w 158"/>
                  <a:gd name="T15" fmla="*/ 33 h 250"/>
                  <a:gd name="T16" fmla="*/ 51 w 158"/>
                  <a:gd name="T17" fmla="*/ 42 h 250"/>
                  <a:gd name="T18" fmla="*/ 44 w 158"/>
                  <a:gd name="T19" fmla="*/ 54 h 250"/>
                  <a:gd name="T20" fmla="*/ 41 w 158"/>
                  <a:gd name="T21" fmla="*/ 66 h 250"/>
                  <a:gd name="T22" fmla="*/ 46 w 158"/>
                  <a:gd name="T23" fmla="*/ 84 h 250"/>
                  <a:gd name="T24" fmla="*/ 55 w 158"/>
                  <a:gd name="T25" fmla="*/ 94 h 250"/>
                  <a:gd name="T26" fmla="*/ 72 w 158"/>
                  <a:gd name="T27" fmla="*/ 103 h 250"/>
                  <a:gd name="T28" fmla="*/ 90 w 158"/>
                  <a:gd name="T29" fmla="*/ 110 h 250"/>
                  <a:gd name="T30" fmla="*/ 109 w 158"/>
                  <a:gd name="T31" fmla="*/ 115 h 250"/>
                  <a:gd name="T32" fmla="*/ 128 w 158"/>
                  <a:gd name="T33" fmla="*/ 124 h 250"/>
                  <a:gd name="T34" fmla="*/ 144 w 158"/>
                  <a:gd name="T35" fmla="*/ 136 h 250"/>
                  <a:gd name="T36" fmla="*/ 156 w 158"/>
                  <a:gd name="T37" fmla="*/ 152 h 250"/>
                  <a:gd name="T38" fmla="*/ 158 w 158"/>
                  <a:gd name="T39" fmla="*/ 178 h 250"/>
                  <a:gd name="T40" fmla="*/ 156 w 158"/>
                  <a:gd name="T41" fmla="*/ 203 h 250"/>
                  <a:gd name="T42" fmla="*/ 144 w 158"/>
                  <a:gd name="T43" fmla="*/ 222 h 250"/>
                  <a:gd name="T44" fmla="*/ 125 w 158"/>
                  <a:gd name="T45" fmla="*/ 238 h 250"/>
                  <a:gd name="T46" fmla="*/ 102 w 158"/>
                  <a:gd name="T47" fmla="*/ 248 h 250"/>
                  <a:gd name="T48" fmla="*/ 76 w 158"/>
                  <a:gd name="T49" fmla="*/ 250 h 250"/>
                  <a:gd name="T50" fmla="*/ 46 w 158"/>
                  <a:gd name="T51" fmla="*/ 248 h 250"/>
                  <a:gd name="T52" fmla="*/ 21 w 158"/>
                  <a:gd name="T53" fmla="*/ 236 h 250"/>
                  <a:gd name="T54" fmla="*/ 0 w 158"/>
                  <a:gd name="T55" fmla="*/ 217 h 250"/>
                  <a:gd name="T56" fmla="*/ 28 w 158"/>
                  <a:gd name="T57" fmla="*/ 194 h 250"/>
                  <a:gd name="T58" fmla="*/ 41 w 158"/>
                  <a:gd name="T59" fmla="*/ 210 h 250"/>
                  <a:gd name="T60" fmla="*/ 58 w 158"/>
                  <a:gd name="T61" fmla="*/ 217 h 250"/>
                  <a:gd name="T62" fmla="*/ 76 w 158"/>
                  <a:gd name="T63" fmla="*/ 220 h 250"/>
                  <a:gd name="T64" fmla="*/ 93 w 158"/>
                  <a:gd name="T65" fmla="*/ 217 h 250"/>
                  <a:gd name="T66" fmla="*/ 109 w 158"/>
                  <a:gd name="T67" fmla="*/ 210 h 250"/>
                  <a:gd name="T68" fmla="*/ 121 w 158"/>
                  <a:gd name="T69" fmla="*/ 199 h 250"/>
                  <a:gd name="T70" fmla="*/ 125 w 158"/>
                  <a:gd name="T71" fmla="*/ 180 h 250"/>
                  <a:gd name="T72" fmla="*/ 121 w 158"/>
                  <a:gd name="T73" fmla="*/ 166 h 250"/>
                  <a:gd name="T74" fmla="*/ 109 w 158"/>
                  <a:gd name="T75" fmla="*/ 154 h 250"/>
                  <a:gd name="T76" fmla="*/ 95 w 158"/>
                  <a:gd name="T77" fmla="*/ 147 h 250"/>
                  <a:gd name="T78" fmla="*/ 76 w 158"/>
                  <a:gd name="T79" fmla="*/ 140 h 250"/>
                  <a:gd name="T80" fmla="*/ 55 w 158"/>
                  <a:gd name="T81" fmla="*/ 133 h 250"/>
                  <a:gd name="T82" fmla="*/ 37 w 158"/>
                  <a:gd name="T83" fmla="*/ 126 h 250"/>
                  <a:gd name="T84" fmla="*/ 23 w 158"/>
                  <a:gd name="T85" fmla="*/ 112 h 250"/>
                  <a:gd name="T86" fmla="*/ 11 w 158"/>
                  <a:gd name="T87" fmla="*/ 94 h 250"/>
                  <a:gd name="T88" fmla="*/ 7 w 158"/>
                  <a:gd name="T89" fmla="*/ 66 h 250"/>
                  <a:gd name="T90" fmla="*/ 9 w 158"/>
                  <a:gd name="T91" fmla="*/ 49 h 250"/>
                  <a:gd name="T92" fmla="*/ 18 w 158"/>
                  <a:gd name="T93" fmla="*/ 31 h 250"/>
                  <a:gd name="T94" fmla="*/ 35 w 158"/>
                  <a:gd name="T95" fmla="*/ 14 h 250"/>
                  <a:gd name="T96" fmla="*/ 58 w 158"/>
                  <a:gd name="T97" fmla="*/ 3 h 250"/>
                  <a:gd name="T98" fmla="*/ 88 w 158"/>
                  <a:gd name="T99" fmla="*/ 0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58" h="250">
                    <a:moveTo>
                      <a:pt x="88" y="0"/>
                    </a:moveTo>
                    <a:lnTo>
                      <a:pt x="114" y="3"/>
                    </a:lnTo>
                    <a:lnTo>
                      <a:pt x="137" y="10"/>
                    </a:lnTo>
                    <a:lnTo>
                      <a:pt x="156" y="26"/>
                    </a:lnTo>
                    <a:lnTo>
                      <a:pt x="130" y="52"/>
                    </a:lnTo>
                    <a:lnTo>
                      <a:pt x="114" y="35"/>
                    </a:lnTo>
                    <a:lnTo>
                      <a:pt x="88" y="31"/>
                    </a:lnTo>
                    <a:lnTo>
                      <a:pt x="65" y="33"/>
                    </a:lnTo>
                    <a:lnTo>
                      <a:pt x="51" y="42"/>
                    </a:lnTo>
                    <a:lnTo>
                      <a:pt x="44" y="54"/>
                    </a:lnTo>
                    <a:lnTo>
                      <a:pt x="41" y="66"/>
                    </a:lnTo>
                    <a:lnTo>
                      <a:pt x="46" y="84"/>
                    </a:lnTo>
                    <a:lnTo>
                      <a:pt x="55" y="94"/>
                    </a:lnTo>
                    <a:lnTo>
                      <a:pt x="72" y="103"/>
                    </a:lnTo>
                    <a:lnTo>
                      <a:pt x="90" y="110"/>
                    </a:lnTo>
                    <a:lnTo>
                      <a:pt x="109" y="115"/>
                    </a:lnTo>
                    <a:lnTo>
                      <a:pt x="128" y="124"/>
                    </a:lnTo>
                    <a:lnTo>
                      <a:pt x="144" y="136"/>
                    </a:lnTo>
                    <a:lnTo>
                      <a:pt x="156" y="152"/>
                    </a:lnTo>
                    <a:lnTo>
                      <a:pt x="158" y="178"/>
                    </a:lnTo>
                    <a:lnTo>
                      <a:pt x="156" y="203"/>
                    </a:lnTo>
                    <a:lnTo>
                      <a:pt x="144" y="222"/>
                    </a:lnTo>
                    <a:lnTo>
                      <a:pt x="125" y="238"/>
                    </a:lnTo>
                    <a:lnTo>
                      <a:pt x="102" y="248"/>
                    </a:lnTo>
                    <a:lnTo>
                      <a:pt x="76" y="250"/>
                    </a:lnTo>
                    <a:lnTo>
                      <a:pt x="46" y="248"/>
                    </a:lnTo>
                    <a:lnTo>
                      <a:pt x="21" y="236"/>
                    </a:lnTo>
                    <a:lnTo>
                      <a:pt x="0" y="217"/>
                    </a:lnTo>
                    <a:lnTo>
                      <a:pt x="28" y="194"/>
                    </a:lnTo>
                    <a:lnTo>
                      <a:pt x="41" y="210"/>
                    </a:lnTo>
                    <a:lnTo>
                      <a:pt x="58" y="217"/>
                    </a:lnTo>
                    <a:lnTo>
                      <a:pt x="76" y="220"/>
                    </a:lnTo>
                    <a:lnTo>
                      <a:pt x="93" y="217"/>
                    </a:lnTo>
                    <a:lnTo>
                      <a:pt x="109" y="210"/>
                    </a:lnTo>
                    <a:lnTo>
                      <a:pt x="121" y="199"/>
                    </a:lnTo>
                    <a:lnTo>
                      <a:pt x="125" y="180"/>
                    </a:lnTo>
                    <a:lnTo>
                      <a:pt x="121" y="166"/>
                    </a:lnTo>
                    <a:lnTo>
                      <a:pt x="109" y="154"/>
                    </a:lnTo>
                    <a:lnTo>
                      <a:pt x="95" y="147"/>
                    </a:lnTo>
                    <a:lnTo>
                      <a:pt x="76" y="140"/>
                    </a:lnTo>
                    <a:lnTo>
                      <a:pt x="55" y="133"/>
                    </a:lnTo>
                    <a:lnTo>
                      <a:pt x="37" y="126"/>
                    </a:lnTo>
                    <a:lnTo>
                      <a:pt x="23" y="112"/>
                    </a:lnTo>
                    <a:lnTo>
                      <a:pt x="11" y="94"/>
                    </a:lnTo>
                    <a:lnTo>
                      <a:pt x="7" y="66"/>
                    </a:lnTo>
                    <a:lnTo>
                      <a:pt x="9" y="49"/>
                    </a:lnTo>
                    <a:lnTo>
                      <a:pt x="18" y="31"/>
                    </a:lnTo>
                    <a:lnTo>
                      <a:pt x="35" y="14"/>
                    </a:lnTo>
                    <a:lnTo>
                      <a:pt x="58" y="3"/>
                    </a:lnTo>
                    <a:lnTo>
                      <a:pt x="88"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15"/>
              <p:cNvSpPr>
                <a:spLocks/>
              </p:cNvSpPr>
              <p:nvPr userDrawn="1"/>
            </p:nvSpPr>
            <p:spPr bwMode="auto">
              <a:xfrm>
                <a:off x="5043488" y="4773613"/>
                <a:ext cx="254000" cy="381000"/>
              </a:xfrm>
              <a:custGeom>
                <a:avLst/>
                <a:gdLst>
                  <a:gd name="T0" fmla="*/ 0 w 160"/>
                  <a:gd name="T1" fmla="*/ 0 h 240"/>
                  <a:gd name="T2" fmla="*/ 153 w 160"/>
                  <a:gd name="T3" fmla="*/ 0 h 240"/>
                  <a:gd name="T4" fmla="*/ 153 w 160"/>
                  <a:gd name="T5" fmla="*/ 30 h 240"/>
                  <a:gd name="T6" fmla="*/ 32 w 160"/>
                  <a:gd name="T7" fmla="*/ 30 h 240"/>
                  <a:gd name="T8" fmla="*/ 32 w 160"/>
                  <a:gd name="T9" fmla="*/ 103 h 240"/>
                  <a:gd name="T10" fmla="*/ 146 w 160"/>
                  <a:gd name="T11" fmla="*/ 103 h 240"/>
                  <a:gd name="T12" fmla="*/ 146 w 160"/>
                  <a:gd name="T13" fmla="*/ 133 h 240"/>
                  <a:gd name="T14" fmla="*/ 32 w 160"/>
                  <a:gd name="T15" fmla="*/ 133 h 240"/>
                  <a:gd name="T16" fmla="*/ 32 w 160"/>
                  <a:gd name="T17" fmla="*/ 210 h 240"/>
                  <a:gd name="T18" fmla="*/ 160 w 160"/>
                  <a:gd name="T19" fmla="*/ 210 h 240"/>
                  <a:gd name="T20" fmla="*/ 160 w 160"/>
                  <a:gd name="T21" fmla="*/ 240 h 240"/>
                  <a:gd name="T22" fmla="*/ 0 w 160"/>
                  <a:gd name="T23" fmla="*/ 240 h 240"/>
                  <a:gd name="T24" fmla="*/ 0 w 160"/>
                  <a:gd name="T25"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 h="240">
                    <a:moveTo>
                      <a:pt x="0" y="0"/>
                    </a:moveTo>
                    <a:lnTo>
                      <a:pt x="153" y="0"/>
                    </a:lnTo>
                    <a:lnTo>
                      <a:pt x="153" y="30"/>
                    </a:lnTo>
                    <a:lnTo>
                      <a:pt x="32" y="30"/>
                    </a:lnTo>
                    <a:lnTo>
                      <a:pt x="32" y="103"/>
                    </a:lnTo>
                    <a:lnTo>
                      <a:pt x="146" y="103"/>
                    </a:lnTo>
                    <a:lnTo>
                      <a:pt x="146" y="133"/>
                    </a:lnTo>
                    <a:lnTo>
                      <a:pt x="32" y="133"/>
                    </a:lnTo>
                    <a:lnTo>
                      <a:pt x="32" y="210"/>
                    </a:lnTo>
                    <a:lnTo>
                      <a:pt x="160" y="210"/>
                    </a:lnTo>
                    <a:lnTo>
                      <a:pt x="160" y="240"/>
                    </a:lnTo>
                    <a:lnTo>
                      <a:pt x="0" y="240"/>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 name="Freeform 16"/>
              <p:cNvSpPr>
                <a:spLocks/>
              </p:cNvSpPr>
              <p:nvPr userDrawn="1"/>
            </p:nvSpPr>
            <p:spPr bwMode="auto">
              <a:xfrm>
                <a:off x="5335588" y="4765676"/>
                <a:ext cx="339725" cy="396875"/>
              </a:xfrm>
              <a:custGeom>
                <a:avLst/>
                <a:gdLst>
                  <a:gd name="T0" fmla="*/ 125 w 214"/>
                  <a:gd name="T1" fmla="*/ 0 h 250"/>
                  <a:gd name="T2" fmla="*/ 156 w 214"/>
                  <a:gd name="T3" fmla="*/ 3 h 250"/>
                  <a:gd name="T4" fmla="*/ 186 w 214"/>
                  <a:gd name="T5" fmla="*/ 17 h 250"/>
                  <a:gd name="T6" fmla="*/ 209 w 214"/>
                  <a:gd name="T7" fmla="*/ 38 h 250"/>
                  <a:gd name="T8" fmla="*/ 181 w 214"/>
                  <a:gd name="T9" fmla="*/ 56 h 250"/>
                  <a:gd name="T10" fmla="*/ 165 w 214"/>
                  <a:gd name="T11" fmla="*/ 42 h 250"/>
                  <a:gd name="T12" fmla="*/ 146 w 214"/>
                  <a:gd name="T13" fmla="*/ 33 h 250"/>
                  <a:gd name="T14" fmla="*/ 123 w 214"/>
                  <a:gd name="T15" fmla="*/ 31 h 250"/>
                  <a:gd name="T16" fmla="*/ 95 w 214"/>
                  <a:gd name="T17" fmla="*/ 35 h 250"/>
                  <a:gd name="T18" fmla="*/ 69 w 214"/>
                  <a:gd name="T19" fmla="*/ 49 h 250"/>
                  <a:gd name="T20" fmla="*/ 51 w 214"/>
                  <a:gd name="T21" fmla="*/ 70 h 250"/>
                  <a:gd name="T22" fmla="*/ 39 w 214"/>
                  <a:gd name="T23" fmla="*/ 96 h 250"/>
                  <a:gd name="T24" fmla="*/ 34 w 214"/>
                  <a:gd name="T25" fmla="*/ 126 h 250"/>
                  <a:gd name="T26" fmla="*/ 39 w 214"/>
                  <a:gd name="T27" fmla="*/ 157 h 250"/>
                  <a:gd name="T28" fmla="*/ 51 w 214"/>
                  <a:gd name="T29" fmla="*/ 182 h 250"/>
                  <a:gd name="T30" fmla="*/ 69 w 214"/>
                  <a:gd name="T31" fmla="*/ 201 h 250"/>
                  <a:gd name="T32" fmla="*/ 93 w 214"/>
                  <a:gd name="T33" fmla="*/ 215 h 250"/>
                  <a:gd name="T34" fmla="*/ 123 w 214"/>
                  <a:gd name="T35" fmla="*/ 220 h 250"/>
                  <a:gd name="T36" fmla="*/ 149 w 214"/>
                  <a:gd name="T37" fmla="*/ 217 h 250"/>
                  <a:gd name="T38" fmla="*/ 169 w 214"/>
                  <a:gd name="T39" fmla="*/ 206 h 250"/>
                  <a:gd name="T40" fmla="*/ 186 w 214"/>
                  <a:gd name="T41" fmla="*/ 189 h 250"/>
                  <a:gd name="T42" fmla="*/ 214 w 214"/>
                  <a:gd name="T43" fmla="*/ 208 h 250"/>
                  <a:gd name="T44" fmla="*/ 207 w 214"/>
                  <a:gd name="T45" fmla="*/ 217 h 250"/>
                  <a:gd name="T46" fmla="*/ 195 w 214"/>
                  <a:gd name="T47" fmla="*/ 229 h 250"/>
                  <a:gd name="T48" fmla="*/ 176 w 214"/>
                  <a:gd name="T49" fmla="*/ 238 h 250"/>
                  <a:gd name="T50" fmla="*/ 153 w 214"/>
                  <a:gd name="T51" fmla="*/ 248 h 250"/>
                  <a:gd name="T52" fmla="*/ 123 w 214"/>
                  <a:gd name="T53" fmla="*/ 250 h 250"/>
                  <a:gd name="T54" fmla="*/ 88 w 214"/>
                  <a:gd name="T55" fmla="*/ 245 h 250"/>
                  <a:gd name="T56" fmla="*/ 58 w 214"/>
                  <a:gd name="T57" fmla="*/ 231 h 250"/>
                  <a:gd name="T58" fmla="*/ 32 w 214"/>
                  <a:gd name="T59" fmla="*/ 213 h 250"/>
                  <a:gd name="T60" fmla="*/ 16 w 214"/>
                  <a:gd name="T61" fmla="*/ 187 h 250"/>
                  <a:gd name="T62" fmla="*/ 4 w 214"/>
                  <a:gd name="T63" fmla="*/ 157 h 250"/>
                  <a:gd name="T64" fmla="*/ 0 w 214"/>
                  <a:gd name="T65" fmla="*/ 126 h 250"/>
                  <a:gd name="T66" fmla="*/ 7 w 214"/>
                  <a:gd name="T67" fmla="*/ 84 h 250"/>
                  <a:gd name="T68" fmla="*/ 23 w 214"/>
                  <a:gd name="T69" fmla="*/ 49 h 250"/>
                  <a:gd name="T70" fmla="*/ 48 w 214"/>
                  <a:gd name="T71" fmla="*/ 24 h 250"/>
                  <a:gd name="T72" fmla="*/ 83 w 214"/>
                  <a:gd name="T73" fmla="*/ 5 h 250"/>
                  <a:gd name="T74" fmla="*/ 125 w 214"/>
                  <a:gd name="T75" fmla="*/ 0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14" h="250">
                    <a:moveTo>
                      <a:pt x="125" y="0"/>
                    </a:moveTo>
                    <a:lnTo>
                      <a:pt x="156" y="3"/>
                    </a:lnTo>
                    <a:lnTo>
                      <a:pt x="186" y="17"/>
                    </a:lnTo>
                    <a:lnTo>
                      <a:pt x="209" y="38"/>
                    </a:lnTo>
                    <a:lnTo>
                      <a:pt x="181" y="56"/>
                    </a:lnTo>
                    <a:lnTo>
                      <a:pt x="165" y="42"/>
                    </a:lnTo>
                    <a:lnTo>
                      <a:pt x="146" y="33"/>
                    </a:lnTo>
                    <a:lnTo>
                      <a:pt x="123" y="31"/>
                    </a:lnTo>
                    <a:lnTo>
                      <a:pt x="95" y="35"/>
                    </a:lnTo>
                    <a:lnTo>
                      <a:pt x="69" y="49"/>
                    </a:lnTo>
                    <a:lnTo>
                      <a:pt x="51" y="70"/>
                    </a:lnTo>
                    <a:lnTo>
                      <a:pt x="39" y="96"/>
                    </a:lnTo>
                    <a:lnTo>
                      <a:pt x="34" y="126"/>
                    </a:lnTo>
                    <a:lnTo>
                      <a:pt x="39" y="157"/>
                    </a:lnTo>
                    <a:lnTo>
                      <a:pt x="51" y="182"/>
                    </a:lnTo>
                    <a:lnTo>
                      <a:pt x="69" y="201"/>
                    </a:lnTo>
                    <a:lnTo>
                      <a:pt x="93" y="215"/>
                    </a:lnTo>
                    <a:lnTo>
                      <a:pt x="123" y="220"/>
                    </a:lnTo>
                    <a:lnTo>
                      <a:pt x="149" y="217"/>
                    </a:lnTo>
                    <a:lnTo>
                      <a:pt x="169" y="206"/>
                    </a:lnTo>
                    <a:lnTo>
                      <a:pt x="186" y="189"/>
                    </a:lnTo>
                    <a:lnTo>
                      <a:pt x="214" y="208"/>
                    </a:lnTo>
                    <a:lnTo>
                      <a:pt x="207" y="217"/>
                    </a:lnTo>
                    <a:lnTo>
                      <a:pt x="195" y="229"/>
                    </a:lnTo>
                    <a:lnTo>
                      <a:pt x="176" y="238"/>
                    </a:lnTo>
                    <a:lnTo>
                      <a:pt x="153" y="248"/>
                    </a:lnTo>
                    <a:lnTo>
                      <a:pt x="123" y="250"/>
                    </a:lnTo>
                    <a:lnTo>
                      <a:pt x="88" y="245"/>
                    </a:lnTo>
                    <a:lnTo>
                      <a:pt x="58" y="231"/>
                    </a:lnTo>
                    <a:lnTo>
                      <a:pt x="32" y="213"/>
                    </a:lnTo>
                    <a:lnTo>
                      <a:pt x="16" y="187"/>
                    </a:lnTo>
                    <a:lnTo>
                      <a:pt x="4" y="157"/>
                    </a:lnTo>
                    <a:lnTo>
                      <a:pt x="0" y="126"/>
                    </a:lnTo>
                    <a:lnTo>
                      <a:pt x="7" y="84"/>
                    </a:lnTo>
                    <a:lnTo>
                      <a:pt x="23" y="49"/>
                    </a:lnTo>
                    <a:lnTo>
                      <a:pt x="48" y="24"/>
                    </a:lnTo>
                    <a:lnTo>
                      <a:pt x="83" y="5"/>
                    </a:lnTo>
                    <a:lnTo>
                      <a:pt x="125"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 name="Freeform 17"/>
              <p:cNvSpPr>
                <a:spLocks/>
              </p:cNvSpPr>
              <p:nvPr userDrawn="1"/>
            </p:nvSpPr>
            <p:spPr bwMode="auto">
              <a:xfrm>
                <a:off x="5719763" y="4773613"/>
                <a:ext cx="290513" cy="388938"/>
              </a:xfrm>
              <a:custGeom>
                <a:avLst/>
                <a:gdLst>
                  <a:gd name="T0" fmla="*/ 0 w 183"/>
                  <a:gd name="T1" fmla="*/ 0 h 245"/>
                  <a:gd name="T2" fmla="*/ 32 w 183"/>
                  <a:gd name="T3" fmla="*/ 0 h 245"/>
                  <a:gd name="T4" fmla="*/ 32 w 183"/>
                  <a:gd name="T5" fmla="*/ 147 h 245"/>
                  <a:gd name="T6" fmla="*/ 35 w 183"/>
                  <a:gd name="T7" fmla="*/ 166 h 245"/>
                  <a:gd name="T8" fmla="*/ 39 w 183"/>
                  <a:gd name="T9" fmla="*/ 184 h 245"/>
                  <a:gd name="T10" fmla="*/ 51 w 183"/>
                  <a:gd name="T11" fmla="*/ 201 h 245"/>
                  <a:gd name="T12" fmla="*/ 67 w 183"/>
                  <a:gd name="T13" fmla="*/ 212 h 245"/>
                  <a:gd name="T14" fmla="*/ 93 w 183"/>
                  <a:gd name="T15" fmla="*/ 215 h 245"/>
                  <a:gd name="T16" fmla="*/ 116 w 183"/>
                  <a:gd name="T17" fmla="*/ 212 h 245"/>
                  <a:gd name="T18" fmla="*/ 132 w 183"/>
                  <a:gd name="T19" fmla="*/ 201 h 245"/>
                  <a:gd name="T20" fmla="*/ 144 w 183"/>
                  <a:gd name="T21" fmla="*/ 184 h 245"/>
                  <a:gd name="T22" fmla="*/ 151 w 183"/>
                  <a:gd name="T23" fmla="*/ 166 h 245"/>
                  <a:gd name="T24" fmla="*/ 151 w 183"/>
                  <a:gd name="T25" fmla="*/ 147 h 245"/>
                  <a:gd name="T26" fmla="*/ 151 w 183"/>
                  <a:gd name="T27" fmla="*/ 0 h 245"/>
                  <a:gd name="T28" fmla="*/ 183 w 183"/>
                  <a:gd name="T29" fmla="*/ 0 h 245"/>
                  <a:gd name="T30" fmla="*/ 183 w 183"/>
                  <a:gd name="T31" fmla="*/ 152 h 245"/>
                  <a:gd name="T32" fmla="*/ 179 w 183"/>
                  <a:gd name="T33" fmla="*/ 184 h 245"/>
                  <a:gd name="T34" fmla="*/ 167 w 183"/>
                  <a:gd name="T35" fmla="*/ 210 h 245"/>
                  <a:gd name="T36" fmla="*/ 146 w 183"/>
                  <a:gd name="T37" fmla="*/ 229 h 245"/>
                  <a:gd name="T38" fmla="*/ 121 w 183"/>
                  <a:gd name="T39" fmla="*/ 240 h 245"/>
                  <a:gd name="T40" fmla="*/ 93 w 183"/>
                  <a:gd name="T41" fmla="*/ 245 h 245"/>
                  <a:gd name="T42" fmla="*/ 62 w 183"/>
                  <a:gd name="T43" fmla="*/ 240 h 245"/>
                  <a:gd name="T44" fmla="*/ 37 w 183"/>
                  <a:gd name="T45" fmla="*/ 229 h 245"/>
                  <a:gd name="T46" fmla="*/ 16 w 183"/>
                  <a:gd name="T47" fmla="*/ 210 h 245"/>
                  <a:gd name="T48" fmla="*/ 4 w 183"/>
                  <a:gd name="T49" fmla="*/ 184 h 245"/>
                  <a:gd name="T50" fmla="*/ 0 w 183"/>
                  <a:gd name="T51" fmla="*/ 152 h 245"/>
                  <a:gd name="T52" fmla="*/ 0 w 183"/>
                  <a:gd name="T53" fmla="*/ 0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83" h="245">
                    <a:moveTo>
                      <a:pt x="0" y="0"/>
                    </a:moveTo>
                    <a:lnTo>
                      <a:pt x="32" y="0"/>
                    </a:lnTo>
                    <a:lnTo>
                      <a:pt x="32" y="147"/>
                    </a:lnTo>
                    <a:lnTo>
                      <a:pt x="35" y="166"/>
                    </a:lnTo>
                    <a:lnTo>
                      <a:pt x="39" y="184"/>
                    </a:lnTo>
                    <a:lnTo>
                      <a:pt x="51" y="201"/>
                    </a:lnTo>
                    <a:lnTo>
                      <a:pt x="67" y="212"/>
                    </a:lnTo>
                    <a:lnTo>
                      <a:pt x="93" y="215"/>
                    </a:lnTo>
                    <a:lnTo>
                      <a:pt x="116" y="212"/>
                    </a:lnTo>
                    <a:lnTo>
                      <a:pt x="132" y="201"/>
                    </a:lnTo>
                    <a:lnTo>
                      <a:pt x="144" y="184"/>
                    </a:lnTo>
                    <a:lnTo>
                      <a:pt x="151" y="166"/>
                    </a:lnTo>
                    <a:lnTo>
                      <a:pt x="151" y="147"/>
                    </a:lnTo>
                    <a:lnTo>
                      <a:pt x="151" y="0"/>
                    </a:lnTo>
                    <a:lnTo>
                      <a:pt x="183" y="0"/>
                    </a:lnTo>
                    <a:lnTo>
                      <a:pt x="183" y="152"/>
                    </a:lnTo>
                    <a:lnTo>
                      <a:pt x="179" y="184"/>
                    </a:lnTo>
                    <a:lnTo>
                      <a:pt x="167" y="210"/>
                    </a:lnTo>
                    <a:lnTo>
                      <a:pt x="146" y="229"/>
                    </a:lnTo>
                    <a:lnTo>
                      <a:pt x="121" y="240"/>
                    </a:lnTo>
                    <a:lnTo>
                      <a:pt x="93" y="245"/>
                    </a:lnTo>
                    <a:lnTo>
                      <a:pt x="62" y="240"/>
                    </a:lnTo>
                    <a:lnTo>
                      <a:pt x="37" y="229"/>
                    </a:lnTo>
                    <a:lnTo>
                      <a:pt x="16" y="210"/>
                    </a:lnTo>
                    <a:lnTo>
                      <a:pt x="4" y="184"/>
                    </a:lnTo>
                    <a:lnTo>
                      <a:pt x="0" y="152"/>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8"/>
              <p:cNvSpPr>
                <a:spLocks noEditPoints="1"/>
              </p:cNvSpPr>
              <p:nvPr userDrawn="1"/>
            </p:nvSpPr>
            <p:spPr bwMode="auto">
              <a:xfrm>
                <a:off x="6103938" y="4773613"/>
                <a:ext cx="269875" cy="381000"/>
              </a:xfrm>
              <a:custGeom>
                <a:avLst/>
                <a:gdLst>
                  <a:gd name="T0" fmla="*/ 32 w 170"/>
                  <a:gd name="T1" fmla="*/ 28 h 240"/>
                  <a:gd name="T2" fmla="*/ 32 w 170"/>
                  <a:gd name="T3" fmla="*/ 105 h 240"/>
                  <a:gd name="T4" fmla="*/ 74 w 170"/>
                  <a:gd name="T5" fmla="*/ 105 h 240"/>
                  <a:gd name="T6" fmla="*/ 88 w 170"/>
                  <a:gd name="T7" fmla="*/ 105 h 240"/>
                  <a:gd name="T8" fmla="*/ 102 w 170"/>
                  <a:gd name="T9" fmla="*/ 103 h 240"/>
                  <a:gd name="T10" fmla="*/ 114 w 170"/>
                  <a:gd name="T11" fmla="*/ 96 h 240"/>
                  <a:gd name="T12" fmla="*/ 123 w 170"/>
                  <a:gd name="T13" fmla="*/ 84 h 240"/>
                  <a:gd name="T14" fmla="*/ 125 w 170"/>
                  <a:gd name="T15" fmla="*/ 68 h 240"/>
                  <a:gd name="T16" fmla="*/ 123 w 170"/>
                  <a:gd name="T17" fmla="*/ 51 h 240"/>
                  <a:gd name="T18" fmla="*/ 114 w 170"/>
                  <a:gd name="T19" fmla="*/ 40 h 240"/>
                  <a:gd name="T20" fmla="*/ 102 w 170"/>
                  <a:gd name="T21" fmla="*/ 33 h 240"/>
                  <a:gd name="T22" fmla="*/ 88 w 170"/>
                  <a:gd name="T23" fmla="*/ 30 h 240"/>
                  <a:gd name="T24" fmla="*/ 74 w 170"/>
                  <a:gd name="T25" fmla="*/ 28 h 240"/>
                  <a:gd name="T26" fmla="*/ 32 w 170"/>
                  <a:gd name="T27" fmla="*/ 28 h 240"/>
                  <a:gd name="T28" fmla="*/ 0 w 170"/>
                  <a:gd name="T29" fmla="*/ 0 h 240"/>
                  <a:gd name="T30" fmla="*/ 83 w 170"/>
                  <a:gd name="T31" fmla="*/ 0 h 240"/>
                  <a:gd name="T32" fmla="*/ 109 w 170"/>
                  <a:gd name="T33" fmla="*/ 2 h 240"/>
                  <a:gd name="T34" fmla="*/ 130 w 170"/>
                  <a:gd name="T35" fmla="*/ 12 h 240"/>
                  <a:gd name="T36" fmla="*/ 144 w 170"/>
                  <a:gd name="T37" fmla="*/ 23 h 240"/>
                  <a:gd name="T38" fmla="*/ 153 w 170"/>
                  <a:gd name="T39" fmla="*/ 37 h 240"/>
                  <a:gd name="T40" fmla="*/ 158 w 170"/>
                  <a:gd name="T41" fmla="*/ 51 h 240"/>
                  <a:gd name="T42" fmla="*/ 160 w 170"/>
                  <a:gd name="T43" fmla="*/ 68 h 240"/>
                  <a:gd name="T44" fmla="*/ 156 w 170"/>
                  <a:gd name="T45" fmla="*/ 89 h 240"/>
                  <a:gd name="T46" fmla="*/ 144 w 170"/>
                  <a:gd name="T47" fmla="*/ 110 h 240"/>
                  <a:gd name="T48" fmla="*/ 125 w 170"/>
                  <a:gd name="T49" fmla="*/ 124 h 240"/>
                  <a:gd name="T50" fmla="*/ 102 w 170"/>
                  <a:gd name="T51" fmla="*/ 131 h 240"/>
                  <a:gd name="T52" fmla="*/ 170 w 170"/>
                  <a:gd name="T53" fmla="*/ 240 h 240"/>
                  <a:gd name="T54" fmla="*/ 128 w 170"/>
                  <a:gd name="T55" fmla="*/ 240 h 240"/>
                  <a:gd name="T56" fmla="*/ 67 w 170"/>
                  <a:gd name="T57" fmla="*/ 135 h 240"/>
                  <a:gd name="T58" fmla="*/ 32 w 170"/>
                  <a:gd name="T59" fmla="*/ 135 h 240"/>
                  <a:gd name="T60" fmla="*/ 32 w 170"/>
                  <a:gd name="T61" fmla="*/ 240 h 240"/>
                  <a:gd name="T62" fmla="*/ 0 w 170"/>
                  <a:gd name="T63" fmla="*/ 240 h 240"/>
                  <a:gd name="T64" fmla="*/ 0 w 170"/>
                  <a:gd name="T65"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0" h="240">
                    <a:moveTo>
                      <a:pt x="32" y="28"/>
                    </a:moveTo>
                    <a:lnTo>
                      <a:pt x="32" y="105"/>
                    </a:lnTo>
                    <a:lnTo>
                      <a:pt x="74" y="105"/>
                    </a:lnTo>
                    <a:lnTo>
                      <a:pt x="88" y="105"/>
                    </a:lnTo>
                    <a:lnTo>
                      <a:pt x="102" y="103"/>
                    </a:lnTo>
                    <a:lnTo>
                      <a:pt x="114" y="96"/>
                    </a:lnTo>
                    <a:lnTo>
                      <a:pt x="123" y="84"/>
                    </a:lnTo>
                    <a:lnTo>
                      <a:pt x="125" y="68"/>
                    </a:lnTo>
                    <a:lnTo>
                      <a:pt x="123" y="51"/>
                    </a:lnTo>
                    <a:lnTo>
                      <a:pt x="114" y="40"/>
                    </a:lnTo>
                    <a:lnTo>
                      <a:pt x="102" y="33"/>
                    </a:lnTo>
                    <a:lnTo>
                      <a:pt x="88" y="30"/>
                    </a:lnTo>
                    <a:lnTo>
                      <a:pt x="74" y="28"/>
                    </a:lnTo>
                    <a:lnTo>
                      <a:pt x="32" y="28"/>
                    </a:lnTo>
                    <a:close/>
                    <a:moveTo>
                      <a:pt x="0" y="0"/>
                    </a:moveTo>
                    <a:lnTo>
                      <a:pt x="83" y="0"/>
                    </a:lnTo>
                    <a:lnTo>
                      <a:pt x="109" y="2"/>
                    </a:lnTo>
                    <a:lnTo>
                      <a:pt x="130" y="12"/>
                    </a:lnTo>
                    <a:lnTo>
                      <a:pt x="144" y="23"/>
                    </a:lnTo>
                    <a:lnTo>
                      <a:pt x="153" y="37"/>
                    </a:lnTo>
                    <a:lnTo>
                      <a:pt x="158" y="51"/>
                    </a:lnTo>
                    <a:lnTo>
                      <a:pt x="160" y="68"/>
                    </a:lnTo>
                    <a:lnTo>
                      <a:pt x="156" y="89"/>
                    </a:lnTo>
                    <a:lnTo>
                      <a:pt x="144" y="110"/>
                    </a:lnTo>
                    <a:lnTo>
                      <a:pt x="125" y="124"/>
                    </a:lnTo>
                    <a:lnTo>
                      <a:pt x="102" y="131"/>
                    </a:lnTo>
                    <a:lnTo>
                      <a:pt x="170" y="240"/>
                    </a:lnTo>
                    <a:lnTo>
                      <a:pt x="128" y="240"/>
                    </a:lnTo>
                    <a:lnTo>
                      <a:pt x="67" y="135"/>
                    </a:lnTo>
                    <a:lnTo>
                      <a:pt x="32" y="135"/>
                    </a:lnTo>
                    <a:lnTo>
                      <a:pt x="32" y="240"/>
                    </a:lnTo>
                    <a:lnTo>
                      <a:pt x="0" y="240"/>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9"/>
              <p:cNvSpPr>
                <a:spLocks/>
              </p:cNvSpPr>
              <p:nvPr userDrawn="1"/>
            </p:nvSpPr>
            <p:spPr bwMode="auto">
              <a:xfrm>
                <a:off x="6427788" y="4773613"/>
                <a:ext cx="255588" cy="381000"/>
              </a:xfrm>
              <a:custGeom>
                <a:avLst/>
                <a:gdLst>
                  <a:gd name="T0" fmla="*/ 0 w 161"/>
                  <a:gd name="T1" fmla="*/ 0 h 240"/>
                  <a:gd name="T2" fmla="*/ 156 w 161"/>
                  <a:gd name="T3" fmla="*/ 0 h 240"/>
                  <a:gd name="T4" fmla="*/ 156 w 161"/>
                  <a:gd name="T5" fmla="*/ 30 h 240"/>
                  <a:gd name="T6" fmla="*/ 33 w 161"/>
                  <a:gd name="T7" fmla="*/ 30 h 240"/>
                  <a:gd name="T8" fmla="*/ 33 w 161"/>
                  <a:gd name="T9" fmla="*/ 103 h 240"/>
                  <a:gd name="T10" fmla="*/ 147 w 161"/>
                  <a:gd name="T11" fmla="*/ 103 h 240"/>
                  <a:gd name="T12" fmla="*/ 147 w 161"/>
                  <a:gd name="T13" fmla="*/ 133 h 240"/>
                  <a:gd name="T14" fmla="*/ 33 w 161"/>
                  <a:gd name="T15" fmla="*/ 133 h 240"/>
                  <a:gd name="T16" fmla="*/ 33 w 161"/>
                  <a:gd name="T17" fmla="*/ 210 h 240"/>
                  <a:gd name="T18" fmla="*/ 161 w 161"/>
                  <a:gd name="T19" fmla="*/ 210 h 240"/>
                  <a:gd name="T20" fmla="*/ 161 w 161"/>
                  <a:gd name="T21" fmla="*/ 240 h 240"/>
                  <a:gd name="T22" fmla="*/ 0 w 161"/>
                  <a:gd name="T23" fmla="*/ 240 h 240"/>
                  <a:gd name="T24" fmla="*/ 0 w 161"/>
                  <a:gd name="T25"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1" h="240">
                    <a:moveTo>
                      <a:pt x="0" y="0"/>
                    </a:moveTo>
                    <a:lnTo>
                      <a:pt x="156" y="0"/>
                    </a:lnTo>
                    <a:lnTo>
                      <a:pt x="156" y="30"/>
                    </a:lnTo>
                    <a:lnTo>
                      <a:pt x="33" y="30"/>
                    </a:lnTo>
                    <a:lnTo>
                      <a:pt x="33" y="103"/>
                    </a:lnTo>
                    <a:lnTo>
                      <a:pt x="147" y="103"/>
                    </a:lnTo>
                    <a:lnTo>
                      <a:pt x="147" y="133"/>
                    </a:lnTo>
                    <a:lnTo>
                      <a:pt x="33" y="133"/>
                    </a:lnTo>
                    <a:lnTo>
                      <a:pt x="33" y="210"/>
                    </a:lnTo>
                    <a:lnTo>
                      <a:pt x="161" y="210"/>
                    </a:lnTo>
                    <a:lnTo>
                      <a:pt x="161" y="240"/>
                    </a:lnTo>
                    <a:lnTo>
                      <a:pt x="0" y="240"/>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0"/>
              <p:cNvSpPr>
                <a:spLocks/>
              </p:cNvSpPr>
              <p:nvPr userDrawn="1"/>
            </p:nvSpPr>
            <p:spPr bwMode="auto">
              <a:xfrm>
                <a:off x="6883400" y="4765676"/>
                <a:ext cx="334963" cy="396875"/>
              </a:xfrm>
              <a:custGeom>
                <a:avLst/>
                <a:gdLst>
                  <a:gd name="T0" fmla="*/ 123 w 211"/>
                  <a:gd name="T1" fmla="*/ 0 h 250"/>
                  <a:gd name="T2" fmla="*/ 156 w 211"/>
                  <a:gd name="T3" fmla="*/ 3 h 250"/>
                  <a:gd name="T4" fmla="*/ 184 w 211"/>
                  <a:gd name="T5" fmla="*/ 17 h 250"/>
                  <a:gd name="T6" fmla="*/ 207 w 211"/>
                  <a:gd name="T7" fmla="*/ 38 h 250"/>
                  <a:gd name="T8" fmla="*/ 181 w 211"/>
                  <a:gd name="T9" fmla="*/ 56 h 250"/>
                  <a:gd name="T10" fmla="*/ 165 w 211"/>
                  <a:gd name="T11" fmla="*/ 42 h 250"/>
                  <a:gd name="T12" fmla="*/ 144 w 211"/>
                  <a:gd name="T13" fmla="*/ 33 h 250"/>
                  <a:gd name="T14" fmla="*/ 123 w 211"/>
                  <a:gd name="T15" fmla="*/ 31 h 250"/>
                  <a:gd name="T16" fmla="*/ 93 w 211"/>
                  <a:gd name="T17" fmla="*/ 35 h 250"/>
                  <a:gd name="T18" fmla="*/ 67 w 211"/>
                  <a:gd name="T19" fmla="*/ 49 h 250"/>
                  <a:gd name="T20" fmla="*/ 49 w 211"/>
                  <a:gd name="T21" fmla="*/ 70 h 250"/>
                  <a:gd name="T22" fmla="*/ 37 w 211"/>
                  <a:gd name="T23" fmla="*/ 96 h 250"/>
                  <a:gd name="T24" fmla="*/ 35 w 211"/>
                  <a:gd name="T25" fmla="*/ 126 h 250"/>
                  <a:gd name="T26" fmla="*/ 37 w 211"/>
                  <a:gd name="T27" fmla="*/ 157 h 250"/>
                  <a:gd name="T28" fmla="*/ 49 w 211"/>
                  <a:gd name="T29" fmla="*/ 182 h 250"/>
                  <a:gd name="T30" fmla="*/ 67 w 211"/>
                  <a:gd name="T31" fmla="*/ 201 h 250"/>
                  <a:gd name="T32" fmla="*/ 93 w 211"/>
                  <a:gd name="T33" fmla="*/ 215 h 250"/>
                  <a:gd name="T34" fmla="*/ 123 w 211"/>
                  <a:gd name="T35" fmla="*/ 220 h 250"/>
                  <a:gd name="T36" fmla="*/ 149 w 211"/>
                  <a:gd name="T37" fmla="*/ 217 h 250"/>
                  <a:gd name="T38" fmla="*/ 170 w 211"/>
                  <a:gd name="T39" fmla="*/ 206 h 250"/>
                  <a:gd name="T40" fmla="*/ 186 w 211"/>
                  <a:gd name="T41" fmla="*/ 189 h 250"/>
                  <a:gd name="T42" fmla="*/ 211 w 211"/>
                  <a:gd name="T43" fmla="*/ 208 h 250"/>
                  <a:gd name="T44" fmla="*/ 205 w 211"/>
                  <a:gd name="T45" fmla="*/ 217 h 250"/>
                  <a:gd name="T46" fmla="*/ 193 w 211"/>
                  <a:gd name="T47" fmla="*/ 229 h 250"/>
                  <a:gd name="T48" fmla="*/ 174 w 211"/>
                  <a:gd name="T49" fmla="*/ 238 h 250"/>
                  <a:gd name="T50" fmla="*/ 151 w 211"/>
                  <a:gd name="T51" fmla="*/ 248 h 250"/>
                  <a:gd name="T52" fmla="*/ 121 w 211"/>
                  <a:gd name="T53" fmla="*/ 250 h 250"/>
                  <a:gd name="T54" fmla="*/ 86 w 211"/>
                  <a:gd name="T55" fmla="*/ 245 h 250"/>
                  <a:gd name="T56" fmla="*/ 56 w 211"/>
                  <a:gd name="T57" fmla="*/ 231 h 250"/>
                  <a:gd name="T58" fmla="*/ 32 w 211"/>
                  <a:gd name="T59" fmla="*/ 213 h 250"/>
                  <a:gd name="T60" fmla="*/ 14 w 211"/>
                  <a:gd name="T61" fmla="*/ 187 h 250"/>
                  <a:gd name="T62" fmla="*/ 2 w 211"/>
                  <a:gd name="T63" fmla="*/ 157 h 250"/>
                  <a:gd name="T64" fmla="*/ 0 w 211"/>
                  <a:gd name="T65" fmla="*/ 126 h 250"/>
                  <a:gd name="T66" fmla="*/ 4 w 211"/>
                  <a:gd name="T67" fmla="*/ 84 h 250"/>
                  <a:gd name="T68" fmla="*/ 21 w 211"/>
                  <a:gd name="T69" fmla="*/ 49 h 250"/>
                  <a:gd name="T70" fmla="*/ 49 w 211"/>
                  <a:gd name="T71" fmla="*/ 24 h 250"/>
                  <a:gd name="T72" fmla="*/ 83 w 211"/>
                  <a:gd name="T73" fmla="*/ 5 h 250"/>
                  <a:gd name="T74" fmla="*/ 123 w 211"/>
                  <a:gd name="T75" fmla="*/ 0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11" h="250">
                    <a:moveTo>
                      <a:pt x="123" y="0"/>
                    </a:moveTo>
                    <a:lnTo>
                      <a:pt x="156" y="3"/>
                    </a:lnTo>
                    <a:lnTo>
                      <a:pt x="184" y="17"/>
                    </a:lnTo>
                    <a:lnTo>
                      <a:pt x="207" y="38"/>
                    </a:lnTo>
                    <a:lnTo>
                      <a:pt x="181" y="56"/>
                    </a:lnTo>
                    <a:lnTo>
                      <a:pt x="165" y="42"/>
                    </a:lnTo>
                    <a:lnTo>
                      <a:pt x="144" y="33"/>
                    </a:lnTo>
                    <a:lnTo>
                      <a:pt x="123" y="31"/>
                    </a:lnTo>
                    <a:lnTo>
                      <a:pt x="93" y="35"/>
                    </a:lnTo>
                    <a:lnTo>
                      <a:pt x="67" y="49"/>
                    </a:lnTo>
                    <a:lnTo>
                      <a:pt x="49" y="70"/>
                    </a:lnTo>
                    <a:lnTo>
                      <a:pt x="37" y="96"/>
                    </a:lnTo>
                    <a:lnTo>
                      <a:pt x="35" y="126"/>
                    </a:lnTo>
                    <a:lnTo>
                      <a:pt x="37" y="157"/>
                    </a:lnTo>
                    <a:lnTo>
                      <a:pt x="49" y="182"/>
                    </a:lnTo>
                    <a:lnTo>
                      <a:pt x="67" y="201"/>
                    </a:lnTo>
                    <a:lnTo>
                      <a:pt x="93" y="215"/>
                    </a:lnTo>
                    <a:lnTo>
                      <a:pt x="123" y="220"/>
                    </a:lnTo>
                    <a:lnTo>
                      <a:pt x="149" y="217"/>
                    </a:lnTo>
                    <a:lnTo>
                      <a:pt x="170" y="206"/>
                    </a:lnTo>
                    <a:lnTo>
                      <a:pt x="186" y="189"/>
                    </a:lnTo>
                    <a:lnTo>
                      <a:pt x="211" y="208"/>
                    </a:lnTo>
                    <a:lnTo>
                      <a:pt x="205" y="217"/>
                    </a:lnTo>
                    <a:lnTo>
                      <a:pt x="193" y="229"/>
                    </a:lnTo>
                    <a:lnTo>
                      <a:pt x="174" y="238"/>
                    </a:lnTo>
                    <a:lnTo>
                      <a:pt x="151" y="248"/>
                    </a:lnTo>
                    <a:lnTo>
                      <a:pt x="121" y="250"/>
                    </a:lnTo>
                    <a:lnTo>
                      <a:pt x="86" y="245"/>
                    </a:lnTo>
                    <a:lnTo>
                      <a:pt x="56" y="231"/>
                    </a:lnTo>
                    <a:lnTo>
                      <a:pt x="32" y="213"/>
                    </a:lnTo>
                    <a:lnTo>
                      <a:pt x="14" y="187"/>
                    </a:lnTo>
                    <a:lnTo>
                      <a:pt x="2" y="157"/>
                    </a:lnTo>
                    <a:lnTo>
                      <a:pt x="0" y="126"/>
                    </a:lnTo>
                    <a:lnTo>
                      <a:pt x="4" y="84"/>
                    </a:lnTo>
                    <a:lnTo>
                      <a:pt x="21" y="49"/>
                    </a:lnTo>
                    <a:lnTo>
                      <a:pt x="49" y="24"/>
                    </a:lnTo>
                    <a:lnTo>
                      <a:pt x="83" y="5"/>
                    </a:lnTo>
                    <a:lnTo>
                      <a:pt x="123"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1"/>
              <p:cNvSpPr>
                <a:spLocks noEditPoints="1"/>
              </p:cNvSpPr>
              <p:nvPr userDrawn="1"/>
            </p:nvSpPr>
            <p:spPr bwMode="auto">
              <a:xfrm>
                <a:off x="7248525" y="4765676"/>
                <a:ext cx="395288" cy="396875"/>
              </a:xfrm>
              <a:custGeom>
                <a:avLst/>
                <a:gdLst>
                  <a:gd name="T0" fmla="*/ 123 w 249"/>
                  <a:gd name="T1" fmla="*/ 31 h 250"/>
                  <a:gd name="T2" fmla="*/ 93 w 249"/>
                  <a:gd name="T3" fmla="*/ 35 h 250"/>
                  <a:gd name="T4" fmla="*/ 70 w 249"/>
                  <a:gd name="T5" fmla="*/ 49 h 250"/>
                  <a:gd name="T6" fmla="*/ 49 w 249"/>
                  <a:gd name="T7" fmla="*/ 68 h 250"/>
                  <a:gd name="T8" fmla="*/ 37 w 249"/>
                  <a:gd name="T9" fmla="*/ 96 h 250"/>
                  <a:gd name="T10" fmla="*/ 35 w 249"/>
                  <a:gd name="T11" fmla="*/ 124 h 250"/>
                  <a:gd name="T12" fmla="*/ 37 w 249"/>
                  <a:gd name="T13" fmla="*/ 154 h 250"/>
                  <a:gd name="T14" fmla="*/ 49 w 249"/>
                  <a:gd name="T15" fmla="*/ 182 h 250"/>
                  <a:gd name="T16" fmla="*/ 70 w 249"/>
                  <a:gd name="T17" fmla="*/ 201 h 250"/>
                  <a:gd name="T18" fmla="*/ 93 w 249"/>
                  <a:gd name="T19" fmla="*/ 215 h 250"/>
                  <a:gd name="T20" fmla="*/ 123 w 249"/>
                  <a:gd name="T21" fmla="*/ 220 h 250"/>
                  <a:gd name="T22" fmla="*/ 154 w 249"/>
                  <a:gd name="T23" fmla="*/ 215 h 250"/>
                  <a:gd name="T24" fmla="*/ 179 w 249"/>
                  <a:gd name="T25" fmla="*/ 201 h 250"/>
                  <a:gd name="T26" fmla="*/ 198 w 249"/>
                  <a:gd name="T27" fmla="*/ 182 h 250"/>
                  <a:gd name="T28" fmla="*/ 210 w 249"/>
                  <a:gd name="T29" fmla="*/ 154 h 250"/>
                  <a:gd name="T30" fmla="*/ 214 w 249"/>
                  <a:gd name="T31" fmla="*/ 124 h 250"/>
                  <a:gd name="T32" fmla="*/ 210 w 249"/>
                  <a:gd name="T33" fmla="*/ 96 h 250"/>
                  <a:gd name="T34" fmla="*/ 198 w 249"/>
                  <a:gd name="T35" fmla="*/ 68 h 250"/>
                  <a:gd name="T36" fmla="*/ 179 w 249"/>
                  <a:gd name="T37" fmla="*/ 49 h 250"/>
                  <a:gd name="T38" fmla="*/ 154 w 249"/>
                  <a:gd name="T39" fmla="*/ 35 h 250"/>
                  <a:gd name="T40" fmla="*/ 123 w 249"/>
                  <a:gd name="T41" fmla="*/ 31 h 250"/>
                  <a:gd name="T42" fmla="*/ 123 w 249"/>
                  <a:gd name="T43" fmla="*/ 0 h 250"/>
                  <a:gd name="T44" fmla="*/ 165 w 249"/>
                  <a:gd name="T45" fmla="*/ 5 h 250"/>
                  <a:gd name="T46" fmla="*/ 200 w 249"/>
                  <a:gd name="T47" fmla="*/ 24 h 250"/>
                  <a:gd name="T48" fmla="*/ 226 w 249"/>
                  <a:gd name="T49" fmla="*/ 49 h 250"/>
                  <a:gd name="T50" fmla="*/ 242 w 249"/>
                  <a:gd name="T51" fmla="*/ 84 h 250"/>
                  <a:gd name="T52" fmla="*/ 249 w 249"/>
                  <a:gd name="T53" fmla="*/ 124 h 250"/>
                  <a:gd name="T54" fmla="*/ 242 w 249"/>
                  <a:gd name="T55" fmla="*/ 166 h 250"/>
                  <a:gd name="T56" fmla="*/ 226 w 249"/>
                  <a:gd name="T57" fmla="*/ 201 h 250"/>
                  <a:gd name="T58" fmla="*/ 200 w 249"/>
                  <a:gd name="T59" fmla="*/ 227 h 250"/>
                  <a:gd name="T60" fmla="*/ 165 w 249"/>
                  <a:gd name="T61" fmla="*/ 245 h 250"/>
                  <a:gd name="T62" fmla="*/ 123 w 249"/>
                  <a:gd name="T63" fmla="*/ 250 h 250"/>
                  <a:gd name="T64" fmla="*/ 84 w 249"/>
                  <a:gd name="T65" fmla="*/ 245 h 250"/>
                  <a:gd name="T66" fmla="*/ 49 w 249"/>
                  <a:gd name="T67" fmla="*/ 227 h 250"/>
                  <a:gd name="T68" fmla="*/ 23 w 249"/>
                  <a:gd name="T69" fmla="*/ 201 h 250"/>
                  <a:gd name="T70" fmla="*/ 5 w 249"/>
                  <a:gd name="T71" fmla="*/ 166 h 250"/>
                  <a:gd name="T72" fmla="*/ 0 w 249"/>
                  <a:gd name="T73" fmla="*/ 124 h 250"/>
                  <a:gd name="T74" fmla="*/ 5 w 249"/>
                  <a:gd name="T75" fmla="*/ 84 h 250"/>
                  <a:gd name="T76" fmla="*/ 23 w 249"/>
                  <a:gd name="T77" fmla="*/ 49 h 250"/>
                  <a:gd name="T78" fmla="*/ 49 w 249"/>
                  <a:gd name="T79" fmla="*/ 24 h 250"/>
                  <a:gd name="T80" fmla="*/ 84 w 249"/>
                  <a:gd name="T81" fmla="*/ 5 h 250"/>
                  <a:gd name="T82" fmla="*/ 123 w 249"/>
                  <a:gd name="T83" fmla="*/ 0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49" h="250">
                    <a:moveTo>
                      <a:pt x="123" y="31"/>
                    </a:moveTo>
                    <a:lnTo>
                      <a:pt x="93" y="35"/>
                    </a:lnTo>
                    <a:lnTo>
                      <a:pt x="70" y="49"/>
                    </a:lnTo>
                    <a:lnTo>
                      <a:pt x="49" y="68"/>
                    </a:lnTo>
                    <a:lnTo>
                      <a:pt x="37" y="96"/>
                    </a:lnTo>
                    <a:lnTo>
                      <a:pt x="35" y="124"/>
                    </a:lnTo>
                    <a:lnTo>
                      <a:pt x="37" y="154"/>
                    </a:lnTo>
                    <a:lnTo>
                      <a:pt x="49" y="182"/>
                    </a:lnTo>
                    <a:lnTo>
                      <a:pt x="70" y="201"/>
                    </a:lnTo>
                    <a:lnTo>
                      <a:pt x="93" y="215"/>
                    </a:lnTo>
                    <a:lnTo>
                      <a:pt x="123" y="220"/>
                    </a:lnTo>
                    <a:lnTo>
                      <a:pt x="154" y="215"/>
                    </a:lnTo>
                    <a:lnTo>
                      <a:pt x="179" y="201"/>
                    </a:lnTo>
                    <a:lnTo>
                      <a:pt x="198" y="182"/>
                    </a:lnTo>
                    <a:lnTo>
                      <a:pt x="210" y="154"/>
                    </a:lnTo>
                    <a:lnTo>
                      <a:pt x="214" y="124"/>
                    </a:lnTo>
                    <a:lnTo>
                      <a:pt x="210" y="96"/>
                    </a:lnTo>
                    <a:lnTo>
                      <a:pt x="198" y="68"/>
                    </a:lnTo>
                    <a:lnTo>
                      <a:pt x="179" y="49"/>
                    </a:lnTo>
                    <a:lnTo>
                      <a:pt x="154" y="35"/>
                    </a:lnTo>
                    <a:lnTo>
                      <a:pt x="123" y="31"/>
                    </a:lnTo>
                    <a:close/>
                    <a:moveTo>
                      <a:pt x="123" y="0"/>
                    </a:moveTo>
                    <a:lnTo>
                      <a:pt x="165" y="5"/>
                    </a:lnTo>
                    <a:lnTo>
                      <a:pt x="200" y="24"/>
                    </a:lnTo>
                    <a:lnTo>
                      <a:pt x="226" y="49"/>
                    </a:lnTo>
                    <a:lnTo>
                      <a:pt x="242" y="84"/>
                    </a:lnTo>
                    <a:lnTo>
                      <a:pt x="249" y="124"/>
                    </a:lnTo>
                    <a:lnTo>
                      <a:pt x="242" y="166"/>
                    </a:lnTo>
                    <a:lnTo>
                      <a:pt x="226" y="201"/>
                    </a:lnTo>
                    <a:lnTo>
                      <a:pt x="200" y="227"/>
                    </a:lnTo>
                    <a:lnTo>
                      <a:pt x="165" y="245"/>
                    </a:lnTo>
                    <a:lnTo>
                      <a:pt x="123" y="250"/>
                    </a:lnTo>
                    <a:lnTo>
                      <a:pt x="84" y="245"/>
                    </a:lnTo>
                    <a:lnTo>
                      <a:pt x="49" y="227"/>
                    </a:lnTo>
                    <a:lnTo>
                      <a:pt x="23" y="201"/>
                    </a:lnTo>
                    <a:lnTo>
                      <a:pt x="5" y="166"/>
                    </a:lnTo>
                    <a:lnTo>
                      <a:pt x="0" y="124"/>
                    </a:lnTo>
                    <a:lnTo>
                      <a:pt x="5" y="84"/>
                    </a:lnTo>
                    <a:lnTo>
                      <a:pt x="23" y="49"/>
                    </a:lnTo>
                    <a:lnTo>
                      <a:pt x="49" y="24"/>
                    </a:lnTo>
                    <a:lnTo>
                      <a:pt x="84" y="5"/>
                    </a:lnTo>
                    <a:lnTo>
                      <a:pt x="123"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 name="Freeform 22"/>
              <p:cNvSpPr>
                <a:spLocks/>
              </p:cNvSpPr>
              <p:nvPr userDrawn="1"/>
            </p:nvSpPr>
            <p:spPr bwMode="auto">
              <a:xfrm>
                <a:off x="7718425" y="4773613"/>
                <a:ext cx="328613" cy="381000"/>
              </a:xfrm>
              <a:custGeom>
                <a:avLst/>
                <a:gdLst>
                  <a:gd name="T0" fmla="*/ 0 w 207"/>
                  <a:gd name="T1" fmla="*/ 0 h 240"/>
                  <a:gd name="T2" fmla="*/ 42 w 207"/>
                  <a:gd name="T3" fmla="*/ 0 h 240"/>
                  <a:gd name="T4" fmla="*/ 172 w 207"/>
                  <a:gd name="T5" fmla="*/ 198 h 240"/>
                  <a:gd name="T6" fmla="*/ 174 w 207"/>
                  <a:gd name="T7" fmla="*/ 198 h 240"/>
                  <a:gd name="T8" fmla="*/ 174 w 207"/>
                  <a:gd name="T9" fmla="*/ 0 h 240"/>
                  <a:gd name="T10" fmla="*/ 207 w 207"/>
                  <a:gd name="T11" fmla="*/ 0 h 240"/>
                  <a:gd name="T12" fmla="*/ 207 w 207"/>
                  <a:gd name="T13" fmla="*/ 240 h 240"/>
                  <a:gd name="T14" fmla="*/ 165 w 207"/>
                  <a:gd name="T15" fmla="*/ 240 h 240"/>
                  <a:gd name="T16" fmla="*/ 32 w 207"/>
                  <a:gd name="T17" fmla="*/ 42 h 240"/>
                  <a:gd name="T18" fmla="*/ 32 w 207"/>
                  <a:gd name="T19" fmla="*/ 42 h 240"/>
                  <a:gd name="T20" fmla="*/ 32 w 207"/>
                  <a:gd name="T21" fmla="*/ 240 h 240"/>
                  <a:gd name="T22" fmla="*/ 0 w 207"/>
                  <a:gd name="T23" fmla="*/ 240 h 240"/>
                  <a:gd name="T24" fmla="*/ 0 w 207"/>
                  <a:gd name="T25"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7" h="240">
                    <a:moveTo>
                      <a:pt x="0" y="0"/>
                    </a:moveTo>
                    <a:lnTo>
                      <a:pt x="42" y="0"/>
                    </a:lnTo>
                    <a:lnTo>
                      <a:pt x="172" y="198"/>
                    </a:lnTo>
                    <a:lnTo>
                      <a:pt x="174" y="198"/>
                    </a:lnTo>
                    <a:lnTo>
                      <a:pt x="174" y="0"/>
                    </a:lnTo>
                    <a:lnTo>
                      <a:pt x="207" y="0"/>
                    </a:lnTo>
                    <a:lnTo>
                      <a:pt x="207" y="240"/>
                    </a:lnTo>
                    <a:lnTo>
                      <a:pt x="165" y="240"/>
                    </a:lnTo>
                    <a:lnTo>
                      <a:pt x="32" y="42"/>
                    </a:lnTo>
                    <a:lnTo>
                      <a:pt x="32" y="42"/>
                    </a:lnTo>
                    <a:lnTo>
                      <a:pt x="32" y="240"/>
                    </a:lnTo>
                    <a:lnTo>
                      <a:pt x="0" y="240"/>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 name="Freeform 23"/>
              <p:cNvSpPr>
                <a:spLocks/>
              </p:cNvSpPr>
              <p:nvPr userDrawn="1"/>
            </p:nvSpPr>
            <p:spPr bwMode="auto">
              <a:xfrm>
                <a:off x="8131175" y="4773613"/>
                <a:ext cx="328613" cy="381000"/>
              </a:xfrm>
              <a:custGeom>
                <a:avLst/>
                <a:gdLst>
                  <a:gd name="T0" fmla="*/ 0 w 207"/>
                  <a:gd name="T1" fmla="*/ 0 h 240"/>
                  <a:gd name="T2" fmla="*/ 42 w 207"/>
                  <a:gd name="T3" fmla="*/ 0 h 240"/>
                  <a:gd name="T4" fmla="*/ 175 w 207"/>
                  <a:gd name="T5" fmla="*/ 198 h 240"/>
                  <a:gd name="T6" fmla="*/ 175 w 207"/>
                  <a:gd name="T7" fmla="*/ 198 h 240"/>
                  <a:gd name="T8" fmla="*/ 175 w 207"/>
                  <a:gd name="T9" fmla="*/ 0 h 240"/>
                  <a:gd name="T10" fmla="*/ 207 w 207"/>
                  <a:gd name="T11" fmla="*/ 0 h 240"/>
                  <a:gd name="T12" fmla="*/ 207 w 207"/>
                  <a:gd name="T13" fmla="*/ 240 h 240"/>
                  <a:gd name="T14" fmla="*/ 166 w 207"/>
                  <a:gd name="T15" fmla="*/ 240 h 240"/>
                  <a:gd name="T16" fmla="*/ 33 w 207"/>
                  <a:gd name="T17" fmla="*/ 42 h 240"/>
                  <a:gd name="T18" fmla="*/ 33 w 207"/>
                  <a:gd name="T19" fmla="*/ 42 h 240"/>
                  <a:gd name="T20" fmla="*/ 33 w 207"/>
                  <a:gd name="T21" fmla="*/ 240 h 240"/>
                  <a:gd name="T22" fmla="*/ 0 w 207"/>
                  <a:gd name="T23" fmla="*/ 240 h 240"/>
                  <a:gd name="T24" fmla="*/ 0 w 207"/>
                  <a:gd name="T25"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7" h="240">
                    <a:moveTo>
                      <a:pt x="0" y="0"/>
                    </a:moveTo>
                    <a:lnTo>
                      <a:pt x="42" y="0"/>
                    </a:lnTo>
                    <a:lnTo>
                      <a:pt x="175" y="198"/>
                    </a:lnTo>
                    <a:lnTo>
                      <a:pt x="175" y="198"/>
                    </a:lnTo>
                    <a:lnTo>
                      <a:pt x="175" y="0"/>
                    </a:lnTo>
                    <a:lnTo>
                      <a:pt x="207" y="0"/>
                    </a:lnTo>
                    <a:lnTo>
                      <a:pt x="207" y="240"/>
                    </a:lnTo>
                    <a:lnTo>
                      <a:pt x="166" y="240"/>
                    </a:lnTo>
                    <a:lnTo>
                      <a:pt x="33" y="42"/>
                    </a:lnTo>
                    <a:lnTo>
                      <a:pt x="33" y="42"/>
                    </a:lnTo>
                    <a:lnTo>
                      <a:pt x="33" y="240"/>
                    </a:lnTo>
                    <a:lnTo>
                      <a:pt x="0" y="240"/>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3" name="Freeform 24"/>
              <p:cNvSpPr>
                <a:spLocks/>
              </p:cNvSpPr>
              <p:nvPr userDrawn="1"/>
            </p:nvSpPr>
            <p:spPr bwMode="auto">
              <a:xfrm>
                <a:off x="8559800" y="4773613"/>
                <a:ext cx="252413" cy="381000"/>
              </a:xfrm>
              <a:custGeom>
                <a:avLst/>
                <a:gdLst>
                  <a:gd name="T0" fmla="*/ 0 w 159"/>
                  <a:gd name="T1" fmla="*/ 0 h 240"/>
                  <a:gd name="T2" fmla="*/ 154 w 159"/>
                  <a:gd name="T3" fmla="*/ 0 h 240"/>
                  <a:gd name="T4" fmla="*/ 154 w 159"/>
                  <a:gd name="T5" fmla="*/ 30 h 240"/>
                  <a:gd name="T6" fmla="*/ 31 w 159"/>
                  <a:gd name="T7" fmla="*/ 30 h 240"/>
                  <a:gd name="T8" fmla="*/ 31 w 159"/>
                  <a:gd name="T9" fmla="*/ 103 h 240"/>
                  <a:gd name="T10" fmla="*/ 145 w 159"/>
                  <a:gd name="T11" fmla="*/ 103 h 240"/>
                  <a:gd name="T12" fmla="*/ 145 w 159"/>
                  <a:gd name="T13" fmla="*/ 133 h 240"/>
                  <a:gd name="T14" fmla="*/ 31 w 159"/>
                  <a:gd name="T15" fmla="*/ 133 h 240"/>
                  <a:gd name="T16" fmla="*/ 31 w 159"/>
                  <a:gd name="T17" fmla="*/ 210 h 240"/>
                  <a:gd name="T18" fmla="*/ 159 w 159"/>
                  <a:gd name="T19" fmla="*/ 210 h 240"/>
                  <a:gd name="T20" fmla="*/ 159 w 159"/>
                  <a:gd name="T21" fmla="*/ 240 h 240"/>
                  <a:gd name="T22" fmla="*/ 0 w 159"/>
                  <a:gd name="T23" fmla="*/ 240 h 240"/>
                  <a:gd name="T24" fmla="*/ 0 w 159"/>
                  <a:gd name="T25"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9" h="240">
                    <a:moveTo>
                      <a:pt x="0" y="0"/>
                    </a:moveTo>
                    <a:lnTo>
                      <a:pt x="154" y="0"/>
                    </a:lnTo>
                    <a:lnTo>
                      <a:pt x="154" y="30"/>
                    </a:lnTo>
                    <a:lnTo>
                      <a:pt x="31" y="30"/>
                    </a:lnTo>
                    <a:lnTo>
                      <a:pt x="31" y="103"/>
                    </a:lnTo>
                    <a:lnTo>
                      <a:pt x="145" y="103"/>
                    </a:lnTo>
                    <a:lnTo>
                      <a:pt x="145" y="133"/>
                    </a:lnTo>
                    <a:lnTo>
                      <a:pt x="31" y="133"/>
                    </a:lnTo>
                    <a:lnTo>
                      <a:pt x="31" y="210"/>
                    </a:lnTo>
                    <a:lnTo>
                      <a:pt x="159" y="210"/>
                    </a:lnTo>
                    <a:lnTo>
                      <a:pt x="159" y="240"/>
                    </a:lnTo>
                    <a:lnTo>
                      <a:pt x="0" y="240"/>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 name="Freeform 25"/>
              <p:cNvSpPr>
                <a:spLocks/>
              </p:cNvSpPr>
              <p:nvPr userDrawn="1"/>
            </p:nvSpPr>
            <p:spPr bwMode="auto">
              <a:xfrm>
                <a:off x="8863013" y="4765676"/>
                <a:ext cx="336550" cy="396875"/>
              </a:xfrm>
              <a:custGeom>
                <a:avLst/>
                <a:gdLst>
                  <a:gd name="T0" fmla="*/ 123 w 212"/>
                  <a:gd name="T1" fmla="*/ 0 h 250"/>
                  <a:gd name="T2" fmla="*/ 156 w 212"/>
                  <a:gd name="T3" fmla="*/ 3 h 250"/>
                  <a:gd name="T4" fmla="*/ 184 w 212"/>
                  <a:gd name="T5" fmla="*/ 17 h 250"/>
                  <a:gd name="T6" fmla="*/ 207 w 212"/>
                  <a:gd name="T7" fmla="*/ 38 h 250"/>
                  <a:gd name="T8" fmla="*/ 179 w 212"/>
                  <a:gd name="T9" fmla="*/ 56 h 250"/>
                  <a:gd name="T10" fmla="*/ 165 w 212"/>
                  <a:gd name="T11" fmla="*/ 42 h 250"/>
                  <a:gd name="T12" fmla="*/ 144 w 212"/>
                  <a:gd name="T13" fmla="*/ 33 h 250"/>
                  <a:gd name="T14" fmla="*/ 123 w 212"/>
                  <a:gd name="T15" fmla="*/ 31 h 250"/>
                  <a:gd name="T16" fmla="*/ 93 w 212"/>
                  <a:gd name="T17" fmla="*/ 35 h 250"/>
                  <a:gd name="T18" fmla="*/ 68 w 212"/>
                  <a:gd name="T19" fmla="*/ 49 h 250"/>
                  <a:gd name="T20" fmla="*/ 49 w 212"/>
                  <a:gd name="T21" fmla="*/ 70 h 250"/>
                  <a:gd name="T22" fmla="*/ 37 w 212"/>
                  <a:gd name="T23" fmla="*/ 96 h 250"/>
                  <a:gd name="T24" fmla="*/ 33 w 212"/>
                  <a:gd name="T25" fmla="*/ 126 h 250"/>
                  <a:gd name="T26" fmla="*/ 37 w 212"/>
                  <a:gd name="T27" fmla="*/ 157 h 250"/>
                  <a:gd name="T28" fmla="*/ 49 w 212"/>
                  <a:gd name="T29" fmla="*/ 182 h 250"/>
                  <a:gd name="T30" fmla="*/ 68 w 212"/>
                  <a:gd name="T31" fmla="*/ 201 h 250"/>
                  <a:gd name="T32" fmla="*/ 93 w 212"/>
                  <a:gd name="T33" fmla="*/ 215 h 250"/>
                  <a:gd name="T34" fmla="*/ 123 w 212"/>
                  <a:gd name="T35" fmla="*/ 220 h 250"/>
                  <a:gd name="T36" fmla="*/ 147 w 212"/>
                  <a:gd name="T37" fmla="*/ 217 h 250"/>
                  <a:gd name="T38" fmla="*/ 168 w 212"/>
                  <a:gd name="T39" fmla="*/ 206 h 250"/>
                  <a:gd name="T40" fmla="*/ 184 w 212"/>
                  <a:gd name="T41" fmla="*/ 189 h 250"/>
                  <a:gd name="T42" fmla="*/ 212 w 212"/>
                  <a:gd name="T43" fmla="*/ 208 h 250"/>
                  <a:gd name="T44" fmla="*/ 205 w 212"/>
                  <a:gd name="T45" fmla="*/ 217 h 250"/>
                  <a:gd name="T46" fmla="*/ 193 w 212"/>
                  <a:gd name="T47" fmla="*/ 229 h 250"/>
                  <a:gd name="T48" fmla="*/ 175 w 212"/>
                  <a:gd name="T49" fmla="*/ 238 h 250"/>
                  <a:gd name="T50" fmla="*/ 151 w 212"/>
                  <a:gd name="T51" fmla="*/ 248 h 250"/>
                  <a:gd name="T52" fmla="*/ 121 w 212"/>
                  <a:gd name="T53" fmla="*/ 250 h 250"/>
                  <a:gd name="T54" fmla="*/ 86 w 212"/>
                  <a:gd name="T55" fmla="*/ 245 h 250"/>
                  <a:gd name="T56" fmla="*/ 56 w 212"/>
                  <a:gd name="T57" fmla="*/ 231 h 250"/>
                  <a:gd name="T58" fmla="*/ 33 w 212"/>
                  <a:gd name="T59" fmla="*/ 213 h 250"/>
                  <a:gd name="T60" fmla="*/ 14 w 212"/>
                  <a:gd name="T61" fmla="*/ 187 h 250"/>
                  <a:gd name="T62" fmla="*/ 2 w 212"/>
                  <a:gd name="T63" fmla="*/ 157 h 250"/>
                  <a:gd name="T64" fmla="*/ 0 w 212"/>
                  <a:gd name="T65" fmla="*/ 126 h 250"/>
                  <a:gd name="T66" fmla="*/ 5 w 212"/>
                  <a:gd name="T67" fmla="*/ 84 h 250"/>
                  <a:gd name="T68" fmla="*/ 21 w 212"/>
                  <a:gd name="T69" fmla="*/ 49 h 250"/>
                  <a:gd name="T70" fmla="*/ 49 w 212"/>
                  <a:gd name="T71" fmla="*/ 24 h 250"/>
                  <a:gd name="T72" fmla="*/ 82 w 212"/>
                  <a:gd name="T73" fmla="*/ 5 h 250"/>
                  <a:gd name="T74" fmla="*/ 123 w 212"/>
                  <a:gd name="T75" fmla="*/ 0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12" h="250">
                    <a:moveTo>
                      <a:pt x="123" y="0"/>
                    </a:moveTo>
                    <a:lnTo>
                      <a:pt x="156" y="3"/>
                    </a:lnTo>
                    <a:lnTo>
                      <a:pt x="184" y="17"/>
                    </a:lnTo>
                    <a:lnTo>
                      <a:pt x="207" y="38"/>
                    </a:lnTo>
                    <a:lnTo>
                      <a:pt x="179" y="56"/>
                    </a:lnTo>
                    <a:lnTo>
                      <a:pt x="165" y="42"/>
                    </a:lnTo>
                    <a:lnTo>
                      <a:pt x="144" y="33"/>
                    </a:lnTo>
                    <a:lnTo>
                      <a:pt x="123" y="31"/>
                    </a:lnTo>
                    <a:lnTo>
                      <a:pt x="93" y="35"/>
                    </a:lnTo>
                    <a:lnTo>
                      <a:pt x="68" y="49"/>
                    </a:lnTo>
                    <a:lnTo>
                      <a:pt x="49" y="70"/>
                    </a:lnTo>
                    <a:lnTo>
                      <a:pt x="37" y="96"/>
                    </a:lnTo>
                    <a:lnTo>
                      <a:pt x="33" y="126"/>
                    </a:lnTo>
                    <a:lnTo>
                      <a:pt x="37" y="157"/>
                    </a:lnTo>
                    <a:lnTo>
                      <a:pt x="49" y="182"/>
                    </a:lnTo>
                    <a:lnTo>
                      <a:pt x="68" y="201"/>
                    </a:lnTo>
                    <a:lnTo>
                      <a:pt x="93" y="215"/>
                    </a:lnTo>
                    <a:lnTo>
                      <a:pt x="123" y="220"/>
                    </a:lnTo>
                    <a:lnTo>
                      <a:pt x="147" y="217"/>
                    </a:lnTo>
                    <a:lnTo>
                      <a:pt x="168" y="206"/>
                    </a:lnTo>
                    <a:lnTo>
                      <a:pt x="184" y="189"/>
                    </a:lnTo>
                    <a:lnTo>
                      <a:pt x="212" y="208"/>
                    </a:lnTo>
                    <a:lnTo>
                      <a:pt x="205" y="217"/>
                    </a:lnTo>
                    <a:lnTo>
                      <a:pt x="193" y="229"/>
                    </a:lnTo>
                    <a:lnTo>
                      <a:pt x="175" y="238"/>
                    </a:lnTo>
                    <a:lnTo>
                      <a:pt x="151" y="248"/>
                    </a:lnTo>
                    <a:lnTo>
                      <a:pt x="121" y="250"/>
                    </a:lnTo>
                    <a:lnTo>
                      <a:pt x="86" y="245"/>
                    </a:lnTo>
                    <a:lnTo>
                      <a:pt x="56" y="231"/>
                    </a:lnTo>
                    <a:lnTo>
                      <a:pt x="33" y="213"/>
                    </a:lnTo>
                    <a:lnTo>
                      <a:pt x="14" y="187"/>
                    </a:lnTo>
                    <a:lnTo>
                      <a:pt x="2" y="157"/>
                    </a:lnTo>
                    <a:lnTo>
                      <a:pt x="0" y="126"/>
                    </a:lnTo>
                    <a:lnTo>
                      <a:pt x="5" y="84"/>
                    </a:lnTo>
                    <a:lnTo>
                      <a:pt x="21" y="49"/>
                    </a:lnTo>
                    <a:lnTo>
                      <a:pt x="49" y="24"/>
                    </a:lnTo>
                    <a:lnTo>
                      <a:pt x="82" y="5"/>
                    </a:lnTo>
                    <a:lnTo>
                      <a:pt x="123"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 name="Freeform 26"/>
              <p:cNvSpPr>
                <a:spLocks/>
              </p:cNvSpPr>
              <p:nvPr userDrawn="1"/>
            </p:nvSpPr>
            <p:spPr bwMode="auto">
              <a:xfrm>
                <a:off x="9218613" y="4773613"/>
                <a:ext cx="295275" cy="381000"/>
              </a:xfrm>
              <a:custGeom>
                <a:avLst/>
                <a:gdLst>
                  <a:gd name="T0" fmla="*/ 0 w 186"/>
                  <a:gd name="T1" fmla="*/ 0 h 240"/>
                  <a:gd name="T2" fmla="*/ 186 w 186"/>
                  <a:gd name="T3" fmla="*/ 0 h 240"/>
                  <a:gd name="T4" fmla="*/ 186 w 186"/>
                  <a:gd name="T5" fmla="*/ 30 h 240"/>
                  <a:gd name="T6" fmla="*/ 109 w 186"/>
                  <a:gd name="T7" fmla="*/ 30 h 240"/>
                  <a:gd name="T8" fmla="*/ 109 w 186"/>
                  <a:gd name="T9" fmla="*/ 240 h 240"/>
                  <a:gd name="T10" fmla="*/ 76 w 186"/>
                  <a:gd name="T11" fmla="*/ 240 h 240"/>
                  <a:gd name="T12" fmla="*/ 76 w 186"/>
                  <a:gd name="T13" fmla="*/ 30 h 240"/>
                  <a:gd name="T14" fmla="*/ 0 w 186"/>
                  <a:gd name="T15" fmla="*/ 30 h 240"/>
                  <a:gd name="T16" fmla="*/ 0 w 186"/>
                  <a:gd name="T17"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6" h="240">
                    <a:moveTo>
                      <a:pt x="0" y="0"/>
                    </a:moveTo>
                    <a:lnTo>
                      <a:pt x="186" y="0"/>
                    </a:lnTo>
                    <a:lnTo>
                      <a:pt x="186" y="30"/>
                    </a:lnTo>
                    <a:lnTo>
                      <a:pt x="109" y="30"/>
                    </a:lnTo>
                    <a:lnTo>
                      <a:pt x="109" y="240"/>
                    </a:lnTo>
                    <a:lnTo>
                      <a:pt x="76" y="240"/>
                    </a:lnTo>
                    <a:lnTo>
                      <a:pt x="76" y="30"/>
                    </a:lnTo>
                    <a:lnTo>
                      <a:pt x="0" y="30"/>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Rectangle 27"/>
              <p:cNvSpPr>
                <a:spLocks noChangeArrowheads="1"/>
              </p:cNvSpPr>
              <p:nvPr userDrawn="1"/>
            </p:nvSpPr>
            <p:spPr bwMode="auto">
              <a:xfrm>
                <a:off x="9569450" y="4773613"/>
                <a:ext cx="50800" cy="381000"/>
              </a:xfrm>
              <a:prstGeom prst="rect">
                <a:avLst/>
              </a:prstGeom>
              <a:solidFill>
                <a:srgbClr val="000000"/>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8"/>
              <p:cNvSpPr>
                <a:spLocks noEditPoints="1"/>
              </p:cNvSpPr>
              <p:nvPr userDrawn="1"/>
            </p:nvSpPr>
            <p:spPr bwMode="auto">
              <a:xfrm>
                <a:off x="9683750" y="4765676"/>
                <a:ext cx="395288" cy="396875"/>
              </a:xfrm>
              <a:custGeom>
                <a:avLst/>
                <a:gdLst>
                  <a:gd name="T0" fmla="*/ 125 w 249"/>
                  <a:gd name="T1" fmla="*/ 31 h 250"/>
                  <a:gd name="T2" fmla="*/ 95 w 249"/>
                  <a:gd name="T3" fmla="*/ 35 h 250"/>
                  <a:gd name="T4" fmla="*/ 70 w 249"/>
                  <a:gd name="T5" fmla="*/ 49 h 250"/>
                  <a:gd name="T6" fmla="*/ 51 w 249"/>
                  <a:gd name="T7" fmla="*/ 68 h 250"/>
                  <a:gd name="T8" fmla="*/ 39 w 249"/>
                  <a:gd name="T9" fmla="*/ 96 h 250"/>
                  <a:gd name="T10" fmla="*/ 35 w 249"/>
                  <a:gd name="T11" fmla="*/ 124 h 250"/>
                  <a:gd name="T12" fmla="*/ 39 w 249"/>
                  <a:gd name="T13" fmla="*/ 154 h 250"/>
                  <a:gd name="T14" fmla="*/ 51 w 249"/>
                  <a:gd name="T15" fmla="*/ 182 h 250"/>
                  <a:gd name="T16" fmla="*/ 70 w 249"/>
                  <a:gd name="T17" fmla="*/ 201 h 250"/>
                  <a:gd name="T18" fmla="*/ 95 w 249"/>
                  <a:gd name="T19" fmla="*/ 215 h 250"/>
                  <a:gd name="T20" fmla="*/ 125 w 249"/>
                  <a:gd name="T21" fmla="*/ 220 h 250"/>
                  <a:gd name="T22" fmla="*/ 156 w 249"/>
                  <a:gd name="T23" fmla="*/ 215 h 250"/>
                  <a:gd name="T24" fmla="*/ 179 w 249"/>
                  <a:gd name="T25" fmla="*/ 201 h 250"/>
                  <a:gd name="T26" fmla="*/ 198 w 249"/>
                  <a:gd name="T27" fmla="*/ 182 h 250"/>
                  <a:gd name="T28" fmla="*/ 212 w 249"/>
                  <a:gd name="T29" fmla="*/ 154 h 250"/>
                  <a:gd name="T30" fmla="*/ 214 w 249"/>
                  <a:gd name="T31" fmla="*/ 124 h 250"/>
                  <a:gd name="T32" fmla="*/ 212 w 249"/>
                  <a:gd name="T33" fmla="*/ 96 h 250"/>
                  <a:gd name="T34" fmla="*/ 198 w 249"/>
                  <a:gd name="T35" fmla="*/ 68 h 250"/>
                  <a:gd name="T36" fmla="*/ 179 w 249"/>
                  <a:gd name="T37" fmla="*/ 49 h 250"/>
                  <a:gd name="T38" fmla="*/ 156 w 249"/>
                  <a:gd name="T39" fmla="*/ 35 h 250"/>
                  <a:gd name="T40" fmla="*/ 125 w 249"/>
                  <a:gd name="T41" fmla="*/ 31 h 250"/>
                  <a:gd name="T42" fmla="*/ 125 w 249"/>
                  <a:gd name="T43" fmla="*/ 0 h 250"/>
                  <a:gd name="T44" fmla="*/ 165 w 249"/>
                  <a:gd name="T45" fmla="*/ 5 h 250"/>
                  <a:gd name="T46" fmla="*/ 200 w 249"/>
                  <a:gd name="T47" fmla="*/ 24 h 250"/>
                  <a:gd name="T48" fmla="*/ 226 w 249"/>
                  <a:gd name="T49" fmla="*/ 49 h 250"/>
                  <a:gd name="T50" fmla="*/ 244 w 249"/>
                  <a:gd name="T51" fmla="*/ 84 h 250"/>
                  <a:gd name="T52" fmla="*/ 249 w 249"/>
                  <a:gd name="T53" fmla="*/ 124 h 250"/>
                  <a:gd name="T54" fmla="*/ 244 w 249"/>
                  <a:gd name="T55" fmla="*/ 166 h 250"/>
                  <a:gd name="T56" fmla="*/ 226 w 249"/>
                  <a:gd name="T57" fmla="*/ 201 h 250"/>
                  <a:gd name="T58" fmla="*/ 200 w 249"/>
                  <a:gd name="T59" fmla="*/ 227 h 250"/>
                  <a:gd name="T60" fmla="*/ 165 w 249"/>
                  <a:gd name="T61" fmla="*/ 245 h 250"/>
                  <a:gd name="T62" fmla="*/ 125 w 249"/>
                  <a:gd name="T63" fmla="*/ 250 h 250"/>
                  <a:gd name="T64" fmla="*/ 84 w 249"/>
                  <a:gd name="T65" fmla="*/ 245 h 250"/>
                  <a:gd name="T66" fmla="*/ 49 w 249"/>
                  <a:gd name="T67" fmla="*/ 227 h 250"/>
                  <a:gd name="T68" fmla="*/ 23 w 249"/>
                  <a:gd name="T69" fmla="*/ 201 h 250"/>
                  <a:gd name="T70" fmla="*/ 7 w 249"/>
                  <a:gd name="T71" fmla="*/ 166 h 250"/>
                  <a:gd name="T72" fmla="*/ 0 w 249"/>
                  <a:gd name="T73" fmla="*/ 124 h 250"/>
                  <a:gd name="T74" fmla="*/ 7 w 249"/>
                  <a:gd name="T75" fmla="*/ 84 h 250"/>
                  <a:gd name="T76" fmla="*/ 23 w 249"/>
                  <a:gd name="T77" fmla="*/ 49 h 250"/>
                  <a:gd name="T78" fmla="*/ 49 w 249"/>
                  <a:gd name="T79" fmla="*/ 24 h 250"/>
                  <a:gd name="T80" fmla="*/ 84 w 249"/>
                  <a:gd name="T81" fmla="*/ 5 h 250"/>
                  <a:gd name="T82" fmla="*/ 125 w 249"/>
                  <a:gd name="T83" fmla="*/ 0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49" h="250">
                    <a:moveTo>
                      <a:pt x="125" y="31"/>
                    </a:moveTo>
                    <a:lnTo>
                      <a:pt x="95" y="35"/>
                    </a:lnTo>
                    <a:lnTo>
                      <a:pt x="70" y="49"/>
                    </a:lnTo>
                    <a:lnTo>
                      <a:pt x="51" y="68"/>
                    </a:lnTo>
                    <a:lnTo>
                      <a:pt x="39" y="96"/>
                    </a:lnTo>
                    <a:lnTo>
                      <a:pt x="35" y="124"/>
                    </a:lnTo>
                    <a:lnTo>
                      <a:pt x="39" y="154"/>
                    </a:lnTo>
                    <a:lnTo>
                      <a:pt x="51" y="182"/>
                    </a:lnTo>
                    <a:lnTo>
                      <a:pt x="70" y="201"/>
                    </a:lnTo>
                    <a:lnTo>
                      <a:pt x="95" y="215"/>
                    </a:lnTo>
                    <a:lnTo>
                      <a:pt x="125" y="220"/>
                    </a:lnTo>
                    <a:lnTo>
                      <a:pt x="156" y="215"/>
                    </a:lnTo>
                    <a:lnTo>
                      <a:pt x="179" y="201"/>
                    </a:lnTo>
                    <a:lnTo>
                      <a:pt x="198" y="182"/>
                    </a:lnTo>
                    <a:lnTo>
                      <a:pt x="212" y="154"/>
                    </a:lnTo>
                    <a:lnTo>
                      <a:pt x="214" y="124"/>
                    </a:lnTo>
                    <a:lnTo>
                      <a:pt x="212" y="96"/>
                    </a:lnTo>
                    <a:lnTo>
                      <a:pt x="198" y="68"/>
                    </a:lnTo>
                    <a:lnTo>
                      <a:pt x="179" y="49"/>
                    </a:lnTo>
                    <a:lnTo>
                      <a:pt x="156" y="35"/>
                    </a:lnTo>
                    <a:lnTo>
                      <a:pt x="125" y="31"/>
                    </a:lnTo>
                    <a:close/>
                    <a:moveTo>
                      <a:pt x="125" y="0"/>
                    </a:moveTo>
                    <a:lnTo>
                      <a:pt x="165" y="5"/>
                    </a:lnTo>
                    <a:lnTo>
                      <a:pt x="200" y="24"/>
                    </a:lnTo>
                    <a:lnTo>
                      <a:pt x="226" y="49"/>
                    </a:lnTo>
                    <a:lnTo>
                      <a:pt x="244" y="84"/>
                    </a:lnTo>
                    <a:lnTo>
                      <a:pt x="249" y="124"/>
                    </a:lnTo>
                    <a:lnTo>
                      <a:pt x="244" y="166"/>
                    </a:lnTo>
                    <a:lnTo>
                      <a:pt x="226" y="201"/>
                    </a:lnTo>
                    <a:lnTo>
                      <a:pt x="200" y="227"/>
                    </a:lnTo>
                    <a:lnTo>
                      <a:pt x="165" y="245"/>
                    </a:lnTo>
                    <a:lnTo>
                      <a:pt x="125" y="250"/>
                    </a:lnTo>
                    <a:lnTo>
                      <a:pt x="84" y="245"/>
                    </a:lnTo>
                    <a:lnTo>
                      <a:pt x="49" y="227"/>
                    </a:lnTo>
                    <a:lnTo>
                      <a:pt x="23" y="201"/>
                    </a:lnTo>
                    <a:lnTo>
                      <a:pt x="7" y="166"/>
                    </a:lnTo>
                    <a:lnTo>
                      <a:pt x="0" y="124"/>
                    </a:lnTo>
                    <a:lnTo>
                      <a:pt x="7" y="84"/>
                    </a:lnTo>
                    <a:lnTo>
                      <a:pt x="23" y="49"/>
                    </a:lnTo>
                    <a:lnTo>
                      <a:pt x="49" y="24"/>
                    </a:lnTo>
                    <a:lnTo>
                      <a:pt x="84" y="5"/>
                    </a:lnTo>
                    <a:lnTo>
                      <a:pt x="125"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9"/>
              <p:cNvSpPr>
                <a:spLocks/>
              </p:cNvSpPr>
              <p:nvPr userDrawn="1"/>
            </p:nvSpPr>
            <p:spPr bwMode="auto">
              <a:xfrm>
                <a:off x="10152063" y="4773613"/>
                <a:ext cx="328613" cy="381000"/>
              </a:xfrm>
              <a:custGeom>
                <a:avLst/>
                <a:gdLst>
                  <a:gd name="T0" fmla="*/ 0 w 207"/>
                  <a:gd name="T1" fmla="*/ 0 h 240"/>
                  <a:gd name="T2" fmla="*/ 42 w 207"/>
                  <a:gd name="T3" fmla="*/ 0 h 240"/>
                  <a:gd name="T4" fmla="*/ 175 w 207"/>
                  <a:gd name="T5" fmla="*/ 198 h 240"/>
                  <a:gd name="T6" fmla="*/ 175 w 207"/>
                  <a:gd name="T7" fmla="*/ 198 h 240"/>
                  <a:gd name="T8" fmla="*/ 175 w 207"/>
                  <a:gd name="T9" fmla="*/ 0 h 240"/>
                  <a:gd name="T10" fmla="*/ 207 w 207"/>
                  <a:gd name="T11" fmla="*/ 0 h 240"/>
                  <a:gd name="T12" fmla="*/ 207 w 207"/>
                  <a:gd name="T13" fmla="*/ 240 h 240"/>
                  <a:gd name="T14" fmla="*/ 166 w 207"/>
                  <a:gd name="T15" fmla="*/ 240 h 240"/>
                  <a:gd name="T16" fmla="*/ 33 w 207"/>
                  <a:gd name="T17" fmla="*/ 42 h 240"/>
                  <a:gd name="T18" fmla="*/ 33 w 207"/>
                  <a:gd name="T19" fmla="*/ 42 h 240"/>
                  <a:gd name="T20" fmla="*/ 33 w 207"/>
                  <a:gd name="T21" fmla="*/ 240 h 240"/>
                  <a:gd name="T22" fmla="*/ 0 w 207"/>
                  <a:gd name="T23" fmla="*/ 240 h 240"/>
                  <a:gd name="T24" fmla="*/ 0 w 207"/>
                  <a:gd name="T25"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7" h="240">
                    <a:moveTo>
                      <a:pt x="0" y="0"/>
                    </a:moveTo>
                    <a:lnTo>
                      <a:pt x="42" y="0"/>
                    </a:lnTo>
                    <a:lnTo>
                      <a:pt x="175" y="198"/>
                    </a:lnTo>
                    <a:lnTo>
                      <a:pt x="175" y="198"/>
                    </a:lnTo>
                    <a:lnTo>
                      <a:pt x="175" y="0"/>
                    </a:lnTo>
                    <a:lnTo>
                      <a:pt x="207" y="0"/>
                    </a:lnTo>
                    <a:lnTo>
                      <a:pt x="207" y="240"/>
                    </a:lnTo>
                    <a:lnTo>
                      <a:pt x="166" y="240"/>
                    </a:lnTo>
                    <a:lnTo>
                      <a:pt x="33" y="42"/>
                    </a:lnTo>
                    <a:lnTo>
                      <a:pt x="33" y="42"/>
                    </a:lnTo>
                    <a:lnTo>
                      <a:pt x="33" y="240"/>
                    </a:lnTo>
                    <a:lnTo>
                      <a:pt x="0" y="240"/>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9" name="Freeform 30"/>
              <p:cNvSpPr>
                <a:spLocks/>
              </p:cNvSpPr>
              <p:nvPr userDrawn="1"/>
            </p:nvSpPr>
            <p:spPr bwMode="auto">
              <a:xfrm>
                <a:off x="10547350" y="4765676"/>
                <a:ext cx="252413" cy="396875"/>
              </a:xfrm>
              <a:custGeom>
                <a:avLst/>
                <a:gdLst>
                  <a:gd name="T0" fmla="*/ 89 w 159"/>
                  <a:gd name="T1" fmla="*/ 0 h 250"/>
                  <a:gd name="T2" fmla="*/ 114 w 159"/>
                  <a:gd name="T3" fmla="*/ 3 h 250"/>
                  <a:gd name="T4" fmla="*/ 138 w 159"/>
                  <a:gd name="T5" fmla="*/ 10 h 250"/>
                  <a:gd name="T6" fmla="*/ 156 w 159"/>
                  <a:gd name="T7" fmla="*/ 26 h 250"/>
                  <a:gd name="T8" fmla="*/ 131 w 159"/>
                  <a:gd name="T9" fmla="*/ 52 h 250"/>
                  <a:gd name="T10" fmla="*/ 114 w 159"/>
                  <a:gd name="T11" fmla="*/ 35 h 250"/>
                  <a:gd name="T12" fmla="*/ 89 w 159"/>
                  <a:gd name="T13" fmla="*/ 31 h 250"/>
                  <a:gd name="T14" fmla="*/ 66 w 159"/>
                  <a:gd name="T15" fmla="*/ 33 h 250"/>
                  <a:gd name="T16" fmla="*/ 52 w 159"/>
                  <a:gd name="T17" fmla="*/ 42 h 250"/>
                  <a:gd name="T18" fmla="*/ 45 w 159"/>
                  <a:gd name="T19" fmla="*/ 54 h 250"/>
                  <a:gd name="T20" fmla="*/ 42 w 159"/>
                  <a:gd name="T21" fmla="*/ 66 h 250"/>
                  <a:gd name="T22" fmla="*/ 47 w 159"/>
                  <a:gd name="T23" fmla="*/ 84 h 250"/>
                  <a:gd name="T24" fmla="*/ 56 w 159"/>
                  <a:gd name="T25" fmla="*/ 94 h 250"/>
                  <a:gd name="T26" fmla="*/ 73 w 159"/>
                  <a:gd name="T27" fmla="*/ 103 h 250"/>
                  <a:gd name="T28" fmla="*/ 91 w 159"/>
                  <a:gd name="T29" fmla="*/ 110 h 250"/>
                  <a:gd name="T30" fmla="*/ 110 w 159"/>
                  <a:gd name="T31" fmla="*/ 115 h 250"/>
                  <a:gd name="T32" fmla="*/ 128 w 159"/>
                  <a:gd name="T33" fmla="*/ 124 h 250"/>
                  <a:gd name="T34" fmla="*/ 145 w 159"/>
                  <a:gd name="T35" fmla="*/ 136 h 250"/>
                  <a:gd name="T36" fmla="*/ 156 w 159"/>
                  <a:gd name="T37" fmla="*/ 152 h 250"/>
                  <a:gd name="T38" fmla="*/ 159 w 159"/>
                  <a:gd name="T39" fmla="*/ 178 h 250"/>
                  <a:gd name="T40" fmla="*/ 156 w 159"/>
                  <a:gd name="T41" fmla="*/ 203 h 250"/>
                  <a:gd name="T42" fmla="*/ 145 w 159"/>
                  <a:gd name="T43" fmla="*/ 222 h 250"/>
                  <a:gd name="T44" fmla="*/ 126 w 159"/>
                  <a:gd name="T45" fmla="*/ 238 h 250"/>
                  <a:gd name="T46" fmla="*/ 103 w 159"/>
                  <a:gd name="T47" fmla="*/ 248 h 250"/>
                  <a:gd name="T48" fmla="*/ 77 w 159"/>
                  <a:gd name="T49" fmla="*/ 250 h 250"/>
                  <a:gd name="T50" fmla="*/ 47 w 159"/>
                  <a:gd name="T51" fmla="*/ 248 h 250"/>
                  <a:gd name="T52" fmla="*/ 21 w 159"/>
                  <a:gd name="T53" fmla="*/ 236 h 250"/>
                  <a:gd name="T54" fmla="*/ 0 w 159"/>
                  <a:gd name="T55" fmla="*/ 217 h 250"/>
                  <a:gd name="T56" fmla="*/ 26 w 159"/>
                  <a:gd name="T57" fmla="*/ 194 h 250"/>
                  <a:gd name="T58" fmla="*/ 40 w 159"/>
                  <a:gd name="T59" fmla="*/ 210 h 250"/>
                  <a:gd name="T60" fmla="*/ 59 w 159"/>
                  <a:gd name="T61" fmla="*/ 217 h 250"/>
                  <a:gd name="T62" fmla="*/ 77 w 159"/>
                  <a:gd name="T63" fmla="*/ 220 h 250"/>
                  <a:gd name="T64" fmla="*/ 93 w 159"/>
                  <a:gd name="T65" fmla="*/ 217 h 250"/>
                  <a:gd name="T66" fmla="*/ 110 w 159"/>
                  <a:gd name="T67" fmla="*/ 210 h 250"/>
                  <a:gd name="T68" fmla="*/ 121 w 159"/>
                  <a:gd name="T69" fmla="*/ 199 h 250"/>
                  <a:gd name="T70" fmla="*/ 126 w 159"/>
                  <a:gd name="T71" fmla="*/ 180 h 250"/>
                  <a:gd name="T72" fmla="*/ 121 w 159"/>
                  <a:gd name="T73" fmla="*/ 166 h 250"/>
                  <a:gd name="T74" fmla="*/ 110 w 159"/>
                  <a:gd name="T75" fmla="*/ 154 h 250"/>
                  <a:gd name="T76" fmla="*/ 96 w 159"/>
                  <a:gd name="T77" fmla="*/ 147 h 250"/>
                  <a:gd name="T78" fmla="*/ 77 w 159"/>
                  <a:gd name="T79" fmla="*/ 140 h 250"/>
                  <a:gd name="T80" fmla="*/ 56 w 159"/>
                  <a:gd name="T81" fmla="*/ 133 h 250"/>
                  <a:gd name="T82" fmla="*/ 38 w 159"/>
                  <a:gd name="T83" fmla="*/ 126 h 250"/>
                  <a:gd name="T84" fmla="*/ 21 w 159"/>
                  <a:gd name="T85" fmla="*/ 112 h 250"/>
                  <a:gd name="T86" fmla="*/ 12 w 159"/>
                  <a:gd name="T87" fmla="*/ 94 h 250"/>
                  <a:gd name="T88" fmla="*/ 7 w 159"/>
                  <a:gd name="T89" fmla="*/ 66 h 250"/>
                  <a:gd name="T90" fmla="*/ 10 w 159"/>
                  <a:gd name="T91" fmla="*/ 49 h 250"/>
                  <a:gd name="T92" fmla="*/ 19 w 159"/>
                  <a:gd name="T93" fmla="*/ 31 h 250"/>
                  <a:gd name="T94" fmla="*/ 35 w 159"/>
                  <a:gd name="T95" fmla="*/ 14 h 250"/>
                  <a:gd name="T96" fmla="*/ 59 w 159"/>
                  <a:gd name="T97" fmla="*/ 3 h 250"/>
                  <a:gd name="T98" fmla="*/ 89 w 159"/>
                  <a:gd name="T99" fmla="*/ 0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59" h="250">
                    <a:moveTo>
                      <a:pt x="89" y="0"/>
                    </a:moveTo>
                    <a:lnTo>
                      <a:pt x="114" y="3"/>
                    </a:lnTo>
                    <a:lnTo>
                      <a:pt x="138" y="10"/>
                    </a:lnTo>
                    <a:lnTo>
                      <a:pt x="156" y="26"/>
                    </a:lnTo>
                    <a:lnTo>
                      <a:pt x="131" y="52"/>
                    </a:lnTo>
                    <a:lnTo>
                      <a:pt x="114" y="35"/>
                    </a:lnTo>
                    <a:lnTo>
                      <a:pt x="89" y="31"/>
                    </a:lnTo>
                    <a:lnTo>
                      <a:pt x="66" y="33"/>
                    </a:lnTo>
                    <a:lnTo>
                      <a:pt x="52" y="42"/>
                    </a:lnTo>
                    <a:lnTo>
                      <a:pt x="45" y="54"/>
                    </a:lnTo>
                    <a:lnTo>
                      <a:pt x="42" y="66"/>
                    </a:lnTo>
                    <a:lnTo>
                      <a:pt x="47" y="84"/>
                    </a:lnTo>
                    <a:lnTo>
                      <a:pt x="56" y="94"/>
                    </a:lnTo>
                    <a:lnTo>
                      <a:pt x="73" y="103"/>
                    </a:lnTo>
                    <a:lnTo>
                      <a:pt x="91" y="110"/>
                    </a:lnTo>
                    <a:lnTo>
                      <a:pt x="110" y="115"/>
                    </a:lnTo>
                    <a:lnTo>
                      <a:pt x="128" y="124"/>
                    </a:lnTo>
                    <a:lnTo>
                      <a:pt x="145" y="136"/>
                    </a:lnTo>
                    <a:lnTo>
                      <a:pt x="156" y="152"/>
                    </a:lnTo>
                    <a:lnTo>
                      <a:pt x="159" y="178"/>
                    </a:lnTo>
                    <a:lnTo>
                      <a:pt x="156" y="203"/>
                    </a:lnTo>
                    <a:lnTo>
                      <a:pt x="145" y="222"/>
                    </a:lnTo>
                    <a:lnTo>
                      <a:pt x="126" y="238"/>
                    </a:lnTo>
                    <a:lnTo>
                      <a:pt x="103" y="248"/>
                    </a:lnTo>
                    <a:lnTo>
                      <a:pt x="77" y="250"/>
                    </a:lnTo>
                    <a:lnTo>
                      <a:pt x="47" y="248"/>
                    </a:lnTo>
                    <a:lnTo>
                      <a:pt x="21" y="236"/>
                    </a:lnTo>
                    <a:lnTo>
                      <a:pt x="0" y="217"/>
                    </a:lnTo>
                    <a:lnTo>
                      <a:pt x="26" y="194"/>
                    </a:lnTo>
                    <a:lnTo>
                      <a:pt x="40" y="210"/>
                    </a:lnTo>
                    <a:lnTo>
                      <a:pt x="59" y="217"/>
                    </a:lnTo>
                    <a:lnTo>
                      <a:pt x="77" y="220"/>
                    </a:lnTo>
                    <a:lnTo>
                      <a:pt x="93" y="217"/>
                    </a:lnTo>
                    <a:lnTo>
                      <a:pt x="110" y="210"/>
                    </a:lnTo>
                    <a:lnTo>
                      <a:pt x="121" y="199"/>
                    </a:lnTo>
                    <a:lnTo>
                      <a:pt x="126" y="180"/>
                    </a:lnTo>
                    <a:lnTo>
                      <a:pt x="121" y="166"/>
                    </a:lnTo>
                    <a:lnTo>
                      <a:pt x="110" y="154"/>
                    </a:lnTo>
                    <a:lnTo>
                      <a:pt x="96" y="147"/>
                    </a:lnTo>
                    <a:lnTo>
                      <a:pt x="77" y="140"/>
                    </a:lnTo>
                    <a:lnTo>
                      <a:pt x="56" y="133"/>
                    </a:lnTo>
                    <a:lnTo>
                      <a:pt x="38" y="126"/>
                    </a:lnTo>
                    <a:lnTo>
                      <a:pt x="21" y="112"/>
                    </a:lnTo>
                    <a:lnTo>
                      <a:pt x="12" y="94"/>
                    </a:lnTo>
                    <a:lnTo>
                      <a:pt x="7" y="66"/>
                    </a:lnTo>
                    <a:lnTo>
                      <a:pt x="10" y="49"/>
                    </a:lnTo>
                    <a:lnTo>
                      <a:pt x="19" y="31"/>
                    </a:lnTo>
                    <a:lnTo>
                      <a:pt x="35" y="14"/>
                    </a:lnTo>
                    <a:lnTo>
                      <a:pt x="59" y="3"/>
                    </a:lnTo>
                    <a:lnTo>
                      <a:pt x="89"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0" name="Freeform 31"/>
              <p:cNvSpPr>
                <a:spLocks/>
              </p:cNvSpPr>
              <p:nvPr userDrawn="1"/>
            </p:nvSpPr>
            <p:spPr bwMode="auto">
              <a:xfrm>
                <a:off x="4743450" y="5280026"/>
                <a:ext cx="239713" cy="382588"/>
              </a:xfrm>
              <a:custGeom>
                <a:avLst/>
                <a:gdLst>
                  <a:gd name="T0" fmla="*/ 0 w 151"/>
                  <a:gd name="T1" fmla="*/ 0 h 241"/>
                  <a:gd name="T2" fmla="*/ 151 w 151"/>
                  <a:gd name="T3" fmla="*/ 0 h 241"/>
                  <a:gd name="T4" fmla="*/ 151 w 151"/>
                  <a:gd name="T5" fmla="*/ 31 h 241"/>
                  <a:gd name="T6" fmla="*/ 33 w 151"/>
                  <a:gd name="T7" fmla="*/ 31 h 241"/>
                  <a:gd name="T8" fmla="*/ 33 w 151"/>
                  <a:gd name="T9" fmla="*/ 105 h 241"/>
                  <a:gd name="T10" fmla="*/ 142 w 151"/>
                  <a:gd name="T11" fmla="*/ 105 h 241"/>
                  <a:gd name="T12" fmla="*/ 142 w 151"/>
                  <a:gd name="T13" fmla="*/ 136 h 241"/>
                  <a:gd name="T14" fmla="*/ 33 w 151"/>
                  <a:gd name="T15" fmla="*/ 136 h 241"/>
                  <a:gd name="T16" fmla="*/ 33 w 151"/>
                  <a:gd name="T17" fmla="*/ 241 h 241"/>
                  <a:gd name="T18" fmla="*/ 0 w 151"/>
                  <a:gd name="T19" fmla="*/ 241 h 241"/>
                  <a:gd name="T20" fmla="*/ 0 w 151"/>
                  <a:gd name="T21" fmla="*/ 0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1" h="241">
                    <a:moveTo>
                      <a:pt x="0" y="0"/>
                    </a:moveTo>
                    <a:lnTo>
                      <a:pt x="151" y="0"/>
                    </a:lnTo>
                    <a:lnTo>
                      <a:pt x="151" y="31"/>
                    </a:lnTo>
                    <a:lnTo>
                      <a:pt x="33" y="31"/>
                    </a:lnTo>
                    <a:lnTo>
                      <a:pt x="33" y="105"/>
                    </a:lnTo>
                    <a:lnTo>
                      <a:pt x="142" y="105"/>
                    </a:lnTo>
                    <a:lnTo>
                      <a:pt x="142" y="136"/>
                    </a:lnTo>
                    <a:lnTo>
                      <a:pt x="33" y="136"/>
                    </a:lnTo>
                    <a:lnTo>
                      <a:pt x="33" y="241"/>
                    </a:lnTo>
                    <a:lnTo>
                      <a:pt x="0" y="241"/>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 name="Freeform 32"/>
              <p:cNvSpPr>
                <a:spLocks noEditPoints="1"/>
              </p:cNvSpPr>
              <p:nvPr userDrawn="1"/>
            </p:nvSpPr>
            <p:spPr bwMode="auto">
              <a:xfrm>
                <a:off x="5021263" y="5268913"/>
                <a:ext cx="395288" cy="400050"/>
              </a:xfrm>
              <a:custGeom>
                <a:avLst/>
                <a:gdLst>
                  <a:gd name="T0" fmla="*/ 125 w 249"/>
                  <a:gd name="T1" fmla="*/ 33 h 252"/>
                  <a:gd name="T2" fmla="*/ 95 w 249"/>
                  <a:gd name="T3" fmla="*/ 38 h 252"/>
                  <a:gd name="T4" fmla="*/ 70 w 249"/>
                  <a:gd name="T5" fmla="*/ 49 h 252"/>
                  <a:gd name="T6" fmla="*/ 51 w 249"/>
                  <a:gd name="T7" fmla="*/ 70 h 252"/>
                  <a:gd name="T8" fmla="*/ 39 w 249"/>
                  <a:gd name="T9" fmla="*/ 98 h 252"/>
                  <a:gd name="T10" fmla="*/ 35 w 249"/>
                  <a:gd name="T11" fmla="*/ 126 h 252"/>
                  <a:gd name="T12" fmla="*/ 39 w 249"/>
                  <a:gd name="T13" fmla="*/ 157 h 252"/>
                  <a:gd name="T14" fmla="*/ 51 w 249"/>
                  <a:gd name="T15" fmla="*/ 182 h 252"/>
                  <a:gd name="T16" fmla="*/ 70 w 249"/>
                  <a:gd name="T17" fmla="*/ 203 h 252"/>
                  <a:gd name="T18" fmla="*/ 95 w 249"/>
                  <a:gd name="T19" fmla="*/ 217 h 252"/>
                  <a:gd name="T20" fmla="*/ 125 w 249"/>
                  <a:gd name="T21" fmla="*/ 222 h 252"/>
                  <a:gd name="T22" fmla="*/ 156 w 249"/>
                  <a:gd name="T23" fmla="*/ 217 h 252"/>
                  <a:gd name="T24" fmla="*/ 179 w 249"/>
                  <a:gd name="T25" fmla="*/ 203 h 252"/>
                  <a:gd name="T26" fmla="*/ 200 w 249"/>
                  <a:gd name="T27" fmla="*/ 182 h 252"/>
                  <a:gd name="T28" fmla="*/ 212 w 249"/>
                  <a:gd name="T29" fmla="*/ 157 h 252"/>
                  <a:gd name="T30" fmla="*/ 214 w 249"/>
                  <a:gd name="T31" fmla="*/ 126 h 252"/>
                  <a:gd name="T32" fmla="*/ 212 w 249"/>
                  <a:gd name="T33" fmla="*/ 98 h 252"/>
                  <a:gd name="T34" fmla="*/ 200 w 249"/>
                  <a:gd name="T35" fmla="*/ 70 h 252"/>
                  <a:gd name="T36" fmla="*/ 179 w 249"/>
                  <a:gd name="T37" fmla="*/ 49 h 252"/>
                  <a:gd name="T38" fmla="*/ 156 w 249"/>
                  <a:gd name="T39" fmla="*/ 38 h 252"/>
                  <a:gd name="T40" fmla="*/ 125 w 249"/>
                  <a:gd name="T41" fmla="*/ 33 h 252"/>
                  <a:gd name="T42" fmla="*/ 125 w 249"/>
                  <a:gd name="T43" fmla="*/ 0 h 252"/>
                  <a:gd name="T44" fmla="*/ 165 w 249"/>
                  <a:gd name="T45" fmla="*/ 7 h 252"/>
                  <a:gd name="T46" fmla="*/ 200 w 249"/>
                  <a:gd name="T47" fmla="*/ 26 h 252"/>
                  <a:gd name="T48" fmla="*/ 226 w 249"/>
                  <a:gd name="T49" fmla="*/ 52 h 252"/>
                  <a:gd name="T50" fmla="*/ 244 w 249"/>
                  <a:gd name="T51" fmla="*/ 87 h 252"/>
                  <a:gd name="T52" fmla="*/ 249 w 249"/>
                  <a:gd name="T53" fmla="*/ 126 h 252"/>
                  <a:gd name="T54" fmla="*/ 244 w 249"/>
                  <a:gd name="T55" fmla="*/ 168 h 252"/>
                  <a:gd name="T56" fmla="*/ 226 w 249"/>
                  <a:gd name="T57" fmla="*/ 203 h 252"/>
                  <a:gd name="T58" fmla="*/ 200 w 249"/>
                  <a:gd name="T59" fmla="*/ 229 h 252"/>
                  <a:gd name="T60" fmla="*/ 165 w 249"/>
                  <a:gd name="T61" fmla="*/ 248 h 252"/>
                  <a:gd name="T62" fmla="*/ 125 w 249"/>
                  <a:gd name="T63" fmla="*/ 252 h 252"/>
                  <a:gd name="T64" fmla="*/ 84 w 249"/>
                  <a:gd name="T65" fmla="*/ 248 h 252"/>
                  <a:gd name="T66" fmla="*/ 49 w 249"/>
                  <a:gd name="T67" fmla="*/ 229 h 252"/>
                  <a:gd name="T68" fmla="*/ 23 w 249"/>
                  <a:gd name="T69" fmla="*/ 203 h 252"/>
                  <a:gd name="T70" fmla="*/ 7 w 249"/>
                  <a:gd name="T71" fmla="*/ 168 h 252"/>
                  <a:gd name="T72" fmla="*/ 0 w 249"/>
                  <a:gd name="T73" fmla="*/ 126 h 252"/>
                  <a:gd name="T74" fmla="*/ 7 w 249"/>
                  <a:gd name="T75" fmla="*/ 87 h 252"/>
                  <a:gd name="T76" fmla="*/ 23 w 249"/>
                  <a:gd name="T77" fmla="*/ 52 h 252"/>
                  <a:gd name="T78" fmla="*/ 49 w 249"/>
                  <a:gd name="T79" fmla="*/ 26 h 252"/>
                  <a:gd name="T80" fmla="*/ 84 w 249"/>
                  <a:gd name="T81" fmla="*/ 7 h 252"/>
                  <a:gd name="T82" fmla="*/ 125 w 249"/>
                  <a:gd name="T83" fmla="*/ 0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49" h="252">
                    <a:moveTo>
                      <a:pt x="125" y="33"/>
                    </a:moveTo>
                    <a:lnTo>
                      <a:pt x="95" y="38"/>
                    </a:lnTo>
                    <a:lnTo>
                      <a:pt x="70" y="49"/>
                    </a:lnTo>
                    <a:lnTo>
                      <a:pt x="51" y="70"/>
                    </a:lnTo>
                    <a:lnTo>
                      <a:pt x="39" y="98"/>
                    </a:lnTo>
                    <a:lnTo>
                      <a:pt x="35" y="126"/>
                    </a:lnTo>
                    <a:lnTo>
                      <a:pt x="39" y="157"/>
                    </a:lnTo>
                    <a:lnTo>
                      <a:pt x="51" y="182"/>
                    </a:lnTo>
                    <a:lnTo>
                      <a:pt x="70" y="203"/>
                    </a:lnTo>
                    <a:lnTo>
                      <a:pt x="95" y="217"/>
                    </a:lnTo>
                    <a:lnTo>
                      <a:pt x="125" y="222"/>
                    </a:lnTo>
                    <a:lnTo>
                      <a:pt x="156" y="217"/>
                    </a:lnTo>
                    <a:lnTo>
                      <a:pt x="179" y="203"/>
                    </a:lnTo>
                    <a:lnTo>
                      <a:pt x="200" y="182"/>
                    </a:lnTo>
                    <a:lnTo>
                      <a:pt x="212" y="157"/>
                    </a:lnTo>
                    <a:lnTo>
                      <a:pt x="214" y="126"/>
                    </a:lnTo>
                    <a:lnTo>
                      <a:pt x="212" y="98"/>
                    </a:lnTo>
                    <a:lnTo>
                      <a:pt x="200" y="70"/>
                    </a:lnTo>
                    <a:lnTo>
                      <a:pt x="179" y="49"/>
                    </a:lnTo>
                    <a:lnTo>
                      <a:pt x="156" y="38"/>
                    </a:lnTo>
                    <a:lnTo>
                      <a:pt x="125" y="33"/>
                    </a:lnTo>
                    <a:close/>
                    <a:moveTo>
                      <a:pt x="125" y="0"/>
                    </a:moveTo>
                    <a:lnTo>
                      <a:pt x="165" y="7"/>
                    </a:lnTo>
                    <a:lnTo>
                      <a:pt x="200" y="26"/>
                    </a:lnTo>
                    <a:lnTo>
                      <a:pt x="226" y="52"/>
                    </a:lnTo>
                    <a:lnTo>
                      <a:pt x="244" y="87"/>
                    </a:lnTo>
                    <a:lnTo>
                      <a:pt x="249" y="126"/>
                    </a:lnTo>
                    <a:lnTo>
                      <a:pt x="244" y="168"/>
                    </a:lnTo>
                    <a:lnTo>
                      <a:pt x="226" y="203"/>
                    </a:lnTo>
                    <a:lnTo>
                      <a:pt x="200" y="229"/>
                    </a:lnTo>
                    <a:lnTo>
                      <a:pt x="165" y="248"/>
                    </a:lnTo>
                    <a:lnTo>
                      <a:pt x="125" y="252"/>
                    </a:lnTo>
                    <a:lnTo>
                      <a:pt x="84" y="248"/>
                    </a:lnTo>
                    <a:lnTo>
                      <a:pt x="49" y="229"/>
                    </a:lnTo>
                    <a:lnTo>
                      <a:pt x="23" y="203"/>
                    </a:lnTo>
                    <a:lnTo>
                      <a:pt x="7" y="168"/>
                    </a:lnTo>
                    <a:lnTo>
                      <a:pt x="0" y="126"/>
                    </a:lnTo>
                    <a:lnTo>
                      <a:pt x="7" y="87"/>
                    </a:lnTo>
                    <a:lnTo>
                      <a:pt x="23" y="52"/>
                    </a:lnTo>
                    <a:lnTo>
                      <a:pt x="49" y="26"/>
                    </a:lnTo>
                    <a:lnTo>
                      <a:pt x="84" y="7"/>
                    </a:lnTo>
                    <a:lnTo>
                      <a:pt x="125"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2" name="Freeform 33"/>
              <p:cNvSpPr>
                <a:spLocks noEditPoints="1"/>
              </p:cNvSpPr>
              <p:nvPr userDrawn="1"/>
            </p:nvSpPr>
            <p:spPr bwMode="auto">
              <a:xfrm>
                <a:off x="5483225" y="5280026"/>
                <a:ext cx="269875" cy="382588"/>
              </a:xfrm>
              <a:custGeom>
                <a:avLst/>
                <a:gdLst>
                  <a:gd name="T0" fmla="*/ 32 w 170"/>
                  <a:gd name="T1" fmla="*/ 28 h 241"/>
                  <a:gd name="T2" fmla="*/ 32 w 170"/>
                  <a:gd name="T3" fmla="*/ 105 h 241"/>
                  <a:gd name="T4" fmla="*/ 74 w 170"/>
                  <a:gd name="T5" fmla="*/ 105 h 241"/>
                  <a:gd name="T6" fmla="*/ 90 w 170"/>
                  <a:gd name="T7" fmla="*/ 105 h 241"/>
                  <a:gd name="T8" fmla="*/ 104 w 170"/>
                  <a:gd name="T9" fmla="*/ 101 h 241"/>
                  <a:gd name="T10" fmla="*/ 116 w 170"/>
                  <a:gd name="T11" fmla="*/ 96 h 241"/>
                  <a:gd name="T12" fmla="*/ 123 w 170"/>
                  <a:gd name="T13" fmla="*/ 84 h 241"/>
                  <a:gd name="T14" fmla="*/ 125 w 170"/>
                  <a:gd name="T15" fmla="*/ 68 h 241"/>
                  <a:gd name="T16" fmla="*/ 123 w 170"/>
                  <a:gd name="T17" fmla="*/ 52 h 241"/>
                  <a:gd name="T18" fmla="*/ 116 w 170"/>
                  <a:gd name="T19" fmla="*/ 40 h 241"/>
                  <a:gd name="T20" fmla="*/ 104 w 170"/>
                  <a:gd name="T21" fmla="*/ 33 h 241"/>
                  <a:gd name="T22" fmla="*/ 90 w 170"/>
                  <a:gd name="T23" fmla="*/ 31 h 241"/>
                  <a:gd name="T24" fmla="*/ 74 w 170"/>
                  <a:gd name="T25" fmla="*/ 28 h 241"/>
                  <a:gd name="T26" fmla="*/ 32 w 170"/>
                  <a:gd name="T27" fmla="*/ 28 h 241"/>
                  <a:gd name="T28" fmla="*/ 0 w 170"/>
                  <a:gd name="T29" fmla="*/ 0 h 241"/>
                  <a:gd name="T30" fmla="*/ 83 w 170"/>
                  <a:gd name="T31" fmla="*/ 0 h 241"/>
                  <a:gd name="T32" fmla="*/ 111 w 170"/>
                  <a:gd name="T33" fmla="*/ 3 h 241"/>
                  <a:gd name="T34" fmla="*/ 130 w 170"/>
                  <a:gd name="T35" fmla="*/ 12 h 241"/>
                  <a:gd name="T36" fmla="*/ 144 w 170"/>
                  <a:gd name="T37" fmla="*/ 24 h 241"/>
                  <a:gd name="T38" fmla="*/ 153 w 170"/>
                  <a:gd name="T39" fmla="*/ 38 h 241"/>
                  <a:gd name="T40" fmla="*/ 158 w 170"/>
                  <a:gd name="T41" fmla="*/ 52 h 241"/>
                  <a:gd name="T42" fmla="*/ 160 w 170"/>
                  <a:gd name="T43" fmla="*/ 68 h 241"/>
                  <a:gd name="T44" fmla="*/ 156 w 170"/>
                  <a:gd name="T45" fmla="*/ 89 h 241"/>
                  <a:gd name="T46" fmla="*/ 144 w 170"/>
                  <a:gd name="T47" fmla="*/ 110 h 241"/>
                  <a:gd name="T48" fmla="*/ 125 w 170"/>
                  <a:gd name="T49" fmla="*/ 124 h 241"/>
                  <a:gd name="T50" fmla="*/ 102 w 170"/>
                  <a:gd name="T51" fmla="*/ 131 h 241"/>
                  <a:gd name="T52" fmla="*/ 170 w 170"/>
                  <a:gd name="T53" fmla="*/ 241 h 241"/>
                  <a:gd name="T54" fmla="*/ 130 w 170"/>
                  <a:gd name="T55" fmla="*/ 241 h 241"/>
                  <a:gd name="T56" fmla="*/ 69 w 170"/>
                  <a:gd name="T57" fmla="*/ 133 h 241"/>
                  <a:gd name="T58" fmla="*/ 32 w 170"/>
                  <a:gd name="T59" fmla="*/ 133 h 241"/>
                  <a:gd name="T60" fmla="*/ 32 w 170"/>
                  <a:gd name="T61" fmla="*/ 241 h 241"/>
                  <a:gd name="T62" fmla="*/ 0 w 170"/>
                  <a:gd name="T63" fmla="*/ 241 h 241"/>
                  <a:gd name="T64" fmla="*/ 0 w 170"/>
                  <a:gd name="T65" fmla="*/ 0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0" h="241">
                    <a:moveTo>
                      <a:pt x="32" y="28"/>
                    </a:moveTo>
                    <a:lnTo>
                      <a:pt x="32" y="105"/>
                    </a:lnTo>
                    <a:lnTo>
                      <a:pt x="74" y="105"/>
                    </a:lnTo>
                    <a:lnTo>
                      <a:pt x="90" y="105"/>
                    </a:lnTo>
                    <a:lnTo>
                      <a:pt x="104" y="101"/>
                    </a:lnTo>
                    <a:lnTo>
                      <a:pt x="116" y="96"/>
                    </a:lnTo>
                    <a:lnTo>
                      <a:pt x="123" y="84"/>
                    </a:lnTo>
                    <a:lnTo>
                      <a:pt x="125" y="68"/>
                    </a:lnTo>
                    <a:lnTo>
                      <a:pt x="123" y="52"/>
                    </a:lnTo>
                    <a:lnTo>
                      <a:pt x="116" y="40"/>
                    </a:lnTo>
                    <a:lnTo>
                      <a:pt x="104" y="33"/>
                    </a:lnTo>
                    <a:lnTo>
                      <a:pt x="90" y="31"/>
                    </a:lnTo>
                    <a:lnTo>
                      <a:pt x="74" y="28"/>
                    </a:lnTo>
                    <a:lnTo>
                      <a:pt x="32" y="28"/>
                    </a:lnTo>
                    <a:close/>
                    <a:moveTo>
                      <a:pt x="0" y="0"/>
                    </a:moveTo>
                    <a:lnTo>
                      <a:pt x="83" y="0"/>
                    </a:lnTo>
                    <a:lnTo>
                      <a:pt x="111" y="3"/>
                    </a:lnTo>
                    <a:lnTo>
                      <a:pt x="130" y="12"/>
                    </a:lnTo>
                    <a:lnTo>
                      <a:pt x="144" y="24"/>
                    </a:lnTo>
                    <a:lnTo>
                      <a:pt x="153" y="38"/>
                    </a:lnTo>
                    <a:lnTo>
                      <a:pt x="158" y="52"/>
                    </a:lnTo>
                    <a:lnTo>
                      <a:pt x="160" y="68"/>
                    </a:lnTo>
                    <a:lnTo>
                      <a:pt x="156" y="89"/>
                    </a:lnTo>
                    <a:lnTo>
                      <a:pt x="144" y="110"/>
                    </a:lnTo>
                    <a:lnTo>
                      <a:pt x="125" y="124"/>
                    </a:lnTo>
                    <a:lnTo>
                      <a:pt x="102" y="131"/>
                    </a:lnTo>
                    <a:lnTo>
                      <a:pt x="170" y="241"/>
                    </a:lnTo>
                    <a:lnTo>
                      <a:pt x="130" y="241"/>
                    </a:lnTo>
                    <a:lnTo>
                      <a:pt x="69" y="133"/>
                    </a:lnTo>
                    <a:lnTo>
                      <a:pt x="32" y="133"/>
                    </a:lnTo>
                    <a:lnTo>
                      <a:pt x="32" y="241"/>
                    </a:lnTo>
                    <a:lnTo>
                      <a:pt x="0" y="241"/>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 name="Freeform 34"/>
              <p:cNvSpPr>
                <a:spLocks noEditPoints="1"/>
              </p:cNvSpPr>
              <p:nvPr userDrawn="1"/>
            </p:nvSpPr>
            <p:spPr bwMode="auto">
              <a:xfrm>
                <a:off x="5895975" y="5280026"/>
                <a:ext cx="373063" cy="382588"/>
              </a:xfrm>
              <a:custGeom>
                <a:avLst/>
                <a:gdLst>
                  <a:gd name="T0" fmla="*/ 117 w 235"/>
                  <a:gd name="T1" fmla="*/ 42 h 241"/>
                  <a:gd name="T2" fmla="*/ 72 w 235"/>
                  <a:gd name="T3" fmla="*/ 152 h 241"/>
                  <a:gd name="T4" fmla="*/ 163 w 235"/>
                  <a:gd name="T5" fmla="*/ 152 h 241"/>
                  <a:gd name="T6" fmla="*/ 119 w 235"/>
                  <a:gd name="T7" fmla="*/ 42 h 241"/>
                  <a:gd name="T8" fmla="*/ 117 w 235"/>
                  <a:gd name="T9" fmla="*/ 42 h 241"/>
                  <a:gd name="T10" fmla="*/ 105 w 235"/>
                  <a:gd name="T11" fmla="*/ 0 h 241"/>
                  <a:gd name="T12" fmla="*/ 135 w 235"/>
                  <a:gd name="T13" fmla="*/ 0 h 241"/>
                  <a:gd name="T14" fmla="*/ 235 w 235"/>
                  <a:gd name="T15" fmla="*/ 241 h 241"/>
                  <a:gd name="T16" fmla="*/ 198 w 235"/>
                  <a:gd name="T17" fmla="*/ 241 h 241"/>
                  <a:gd name="T18" fmla="*/ 175 w 235"/>
                  <a:gd name="T19" fmla="*/ 180 h 241"/>
                  <a:gd name="T20" fmla="*/ 61 w 235"/>
                  <a:gd name="T21" fmla="*/ 180 h 241"/>
                  <a:gd name="T22" fmla="*/ 38 w 235"/>
                  <a:gd name="T23" fmla="*/ 241 h 241"/>
                  <a:gd name="T24" fmla="*/ 0 w 235"/>
                  <a:gd name="T25" fmla="*/ 241 h 241"/>
                  <a:gd name="T26" fmla="*/ 105 w 235"/>
                  <a:gd name="T27" fmla="*/ 0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35" h="241">
                    <a:moveTo>
                      <a:pt x="117" y="42"/>
                    </a:moveTo>
                    <a:lnTo>
                      <a:pt x="72" y="152"/>
                    </a:lnTo>
                    <a:lnTo>
                      <a:pt x="163" y="152"/>
                    </a:lnTo>
                    <a:lnTo>
                      <a:pt x="119" y="42"/>
                    </a:lnTo>
                    <a:lnTo>
                      <a:pt x="117" y="42"/>
                    </a:lnTo>
                    <a:close/>
                    <a:moveTo>
                      <a:pt x="105" y="0"/>
                    </a:moveTo>
                    <a:lnTo>
                      <a:pt x="135" y="0"/>
                    </a:lnTo>
                    <a:lnTo>
                      <a:pt x="235" y="241"/>
                    </a:lnTo>
                    <a:lnTo>
                      <a:pt x="198" y="241"/>
                    </a:lnTo>
                    <a:lnTo>
                      <a:pt x="175" y="180"/>
                    </a:lnTo>
                    <a:lnTo>
                      <a:pt x="61" y="180"/>
                    </a:lnTo>
                    <a:lnTo>
                      <a:pt x="38" y="241"/>
                    </a:lnTo>
                    <a:lnTo>
                      <a:pt x="0" y="241"/>
                    </a:lnTo>
                    <a:lnTo>
                      <a:pt x="105"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4" name="Freeform 35"/>
              <p:cNvSpPr>
                <a:spLocks/>
              </p:cNvSpPr>
              <p:nvPr userDrawn="1"/>
            </p:nvSpPr>
            <p:spPr bwMode="auto">
              <a:xfrm>
                <a:off x="6421438" y="5268913"/>
                <a:ext cx="254000" cy="400050"/>
              </a:xfrm>
              <a:custGeom>
                <a:avLst/>
                <a:gdLst>
                  <a:gd name="T0" fmla="*/ 88 w 160"/>
                  <a:gd name="T1" fmla="*/ 0 h 252"/>
                  <a:gd name="T2" fmla="*/ 114 w 160"/>
                  <a:gd name="T3" fmla="*/ 3 h 252"/>
                  <a:gd name="T4" fmla="*/ 137 w 160"/>
                  <a:gd name="T5" fmla="*/ 12 h 252"/>
                  <a:gd name="T6" fmla="*/ 158 w 160"/>
                  <a:gd name="T7" fmla="*/ 28 h 252"/>
                  <a:gd name="T8" fmla="*/ 130 w 160"/>
                  <a:gd name="T9" fmla="*/ 54 h 252"/>
                  <a:gd name="T10" fmla="*/ 114 w 160"/>
                  <a:gd name="T11" fmla="*/ 38 h 252"/>
                  <a:gd name="T12" fmla="*/ 88 w 160"/>
                  <a:gd name="T13" fmla="*/ 33 h 252"/>
                  <a:gd name="T14" fmla="*/ 65 w 160"/>
                  <a:gd name="T15" fmla="*/ 35 h 252"/>
                  <a:gd name="T16" fmla="*/ 51 w 160"/>
                  <a:gd name="T17" fmla="*/ 45 h 252"/>
                  <a:gd name="T18" fmla="*/ 44 w 160"/>
                  <a:gd name="T19" fmla="*/ 56 h 252"/>
                  <a:gd name="T20" fmla="*/ 42 w 160"/>
                  <a:gd name="T21" fmla="*/ 68 h 252"/>
                  <a:gd name="T22" fmla="*/ 46 w 160"/>
                  <a:gd name="T23" fmla="*/ 84 h 252"/>
                  <a:gd name="T24" fmla="*/ 56 w 160"/>
                  <a:gd name="T25" fmla="*/ 96 h 252"/>
                  <a:gd name="T26" fmla="*/ 72 w 160"/>
                  <a:gd name="T27" fmla="*/ 105 h 252"/>
                  <a:gd name="T28" fmla="*/ 91 w 160"/>
                  <a:gd name="T29" fmla="*/ 110 h 252"/>
                  <a:gd name="T30" fmla="*/ 112 w 160"/>
                  <a:gd name="T31" fmla="*/ 117 h 252"/>
                  <a:gd name="T32" fmla="*/ 130 w 160"/>
                  <a:gd name="T33" fmla="*/ 126 h 252"/>
                  <a:gd name="T34" fmla="*/ 144 w 160"/>
                  <a:gd name="T35" fmla="*/ 138 h 252"/>
                  <a:gd name="T36" fmla="*/ 156 w 160"/>
                  <a:gd name="T37" fmla="*/ 154 h 252"/>
                  <a:gd name="T38" fmla="*/ 160 w 160"/>
                  <a:gd name="T39" fmla="*/ 180 h 252"/>
                  <a:gd name="T40" fmla="*/ 156 w 160"/>
                  <a:gd name="T41" fmla="*/ 203 h 252"/>
                  <a:gd name="T42" fmla="*/ 144 w 160"/>
                  <a:gd name="T43" fmla="*/ 224 h 252"/>
                  <a:gd name="T44" fmla="*/ 125 w 160"/>
                  <a:gd name="T45" fmla="*/ 241 h 252"/>
                  <a:gd name="T46" fmla="*/ 102 w 160"/>
                  <a:gd name="T47" fmla="*/ 250 h 252"/>
                  <a:gd name="T48" fmla="*/ 77 w 160"/>
                  <a:gd name="T49" fmla="*/ 252 h 252"/>
                  <a:gd name="T50" fmla="*/ 46 w 160"/>
                  <a:gd name="T51" fmla="*/ 250 h 252"/>
                  <a:gd name="T52" fmla="*/ 21 w 160"/>
                  <a:gd name="T53" fmla="*/ 238 h 252"/>
                  <a:gd name="T54" fmla="*/ 0 w 160"/>
                  <a:gd name="T55" fmla="*/ 220 h 252"/>
                  <a:gd name="T56" fmla="*/ 28 w 160"/>
                  <a:gd name="T57" fmla="*/ 196 h 252"/>
                  <a:gd name="T58" fmla="*/ 42 w 160"/>
                  <a:gd name="T59" fmla="*/ 210 h 252"/>
                  <a:gd name="T60" fmla="*/ 58 w 160"/>
                  <a:gd name="T61" fmla="*/ 220 h 252"/>
                  <a:gd name="T62" fmla="*/ 77 w 160"/>
                  <a:gd name="T63" fmla="*/ 222 h 252"/>
                  <a:gd name="T64" fmla="*/ 93 w 160"/>
                  <a:gd name="T65" fmla="*/ 220 h 252"/>
                  <a:gd name="T66" fmla="*/ 109 w 160"/>
                  <a:gd name="T67" fmla="*/ 213 h 252"/>
                  <a:gd name="T68" fmla="*/ 121 w 160"/>
                  <a:gd name="T69" fmla="*/ 201 h 252"/>
                  <a:gd name="T70" fmla="*/ 125 w 160"/>
                  <a:gd name="T71" fmla="*/ 182 h 252"/>
                  <a:gd name="T72" fmla="*/ 121 w 160"/>
                  <a:gd name="T73" fmla="*/ 168 h 252"/>
                  <a:gd name="T74" fmla="*/ 109 w 160"/>
                  <a:gd name="T75" fmla="*/ 157 h 252"/>
                  <a:gd name="T76" fmla="*/ 95 w 160"/>
                  <a:gd name="T77" fmla="*/ 150 h 252"/>
                  <a:gd name="T78" fmla="*/ 77 w 160"/>
                  <a:gd name="T79" fmla="*/ 143 h 252"/>
                  <a:gd name="T80" fmla="*/ 56 w 160"/>
                  <a:gd name="T81" fmla="*/ 136 h 252"/>
                  <a:gd name="T82" fmla="*/ 37 w 160"/>
                  <a:gd name="T83" fmla="*/ 126 h 252"/>
                  <a:gd name="T84" fmla="*/ 23 w 160"/>
                  <a:gd name="T85" fmla="*/ 115 h 252"/>
                  <a:gd name="T86" fmla="*/ 11 w 160"/>
                  <a:gd name="T87" fmla="*/ 96 h 252"/>
                  <a:gd name="T88" fmla="*/ 7 w 160"/>
                  <a:gd name="T89" fmla="*/ 68 h 252"/>
                  <a:gd name="T90" fmla="*/ 11 w 160"/>
                  <a:gd name="T91" fmla="*/ 52 h 252"/>
                  <a:gd name="T92" fmla="*/ 18 w 160"/>
                  <a:gd name="T93" fmla="*/ 33 h 252"/>
                  <a:gd name="T94" fmla="*/ 35 w 160"/>
                  <a:gd name="T95" fmla="*/ 17 h 252"/>
                  <a:gd name="T96" fmla="*/ 58 w 160"/>
                  <a:gd name="T97" fmla="*/ 5 h 252"/>
                  <a:gd name="T98" fmla="*/ 88 w 160"/>
                  <a:gd name="T99" fmla="*/ 0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60" h="252">
                    <a:moveTo>
                      <a:pt x="88" y="0"/>
                    </a:moveTo>
                    <a:lnTo>
                      <a:pt x="114" y="3"/>
                    </a:lnTo>
                    <a:lnTo>
                      <a:pt x="137" y="12"/>
                    </a:lnTo>
                    <a:lnTo>
                      <a:pt x="158" y="28"/>
                    </a:lnTo>
                    <a:lnTo>
                      <a:pt x="130" y="54"/>
                    </a:lnTo>
                    <a:lnTo>
                      <a:pt x="114" y="38"/>
                    </a:lnTo>
                    <a:lnTo>
                      <a:pt x="88" y="33"/>
                    </a:lnTo>
                    <a:lnTo>
                      <a:pt x="65" y="35"/>
                    </a:lnTo>
                    <a:lnTo>
                      <a:pt x="51" y="45"/>
                    </a:lnTo>
                    <a:lnTo>
                      <a:pt x="44" y="56"/>
                    </a:lnTo>
                    <a:lnTo>
                      <a:pt x="42" y="68"/>
                    </a:lnTo>
                    <a:lnTo>
                      <a:pt x="46" y="84"/>
                    </a:lnTo>
                    <a:lnTo>
                      <a:pt x="56" y="96"/>
                    </a:lnTo>
                    <a:lnTo>
                      <a:pt x="72" y="105"/>
                    </a:lnTo>
                    <a:lnTo>
                      <a:pt x="91" y="110"/>
                    </a:lnTo>
                    <a:lnTo>
                      <a:pt x="112" y="117"/>
                    </a:lnTo>
                    <a:lnTo>
                      <a:pt x="130" y="126"/>
                    </a:lnTo>
                    <a:lnTo>
                      <a:pt x="144" y="138"/>
                    </a:lnTo>
                    <a:lnTo>
                      <a:pt x="156" y="154"/>
                    </a:lnTo>
                    <a:lnTo>
                      <a:pt x="160" y="180"/>
                    </a:lnTo>
                    <a:lnTo>
                      <a:pt x="156" y="203"/>
                    </a:lnTo>
                    <a:lnTo>
                      <a:pt x="144" y="224"/>
                    </a:lnTo>
                    <a:lnTo>
                      <a:pt x="125" y="241"/>
                    </a:lnTo>
                    <a:lnTo>
                      <a:pt x="102" y="250"/>
                    </a:lnTo>
                    <a:lnTo>
                      <a:pt x="77" y="252"/>
                    </a:lnTo>
                    <a:lnTo>
                      <a:pt x="46" y="250"/>
                    </a:lnTo>
                    <a:lnTo>
                      <a:pt x="21" y="238"/>
                    </a:lnTo>
                    <a:lnTo>
                      <a:pt x="0" y="220"/>
                    </a:lnTo>
                    <a:lnTo>
                      <a:pt x="28" y="196"/>
                    </a:lnTo>
                    <a:lnTo>
                      <a:pt x="42" y="210"/>
                    </a:lnTo>
                    <a:lnTo>
                      <a:pt x="58" y="220"/>
                    </a:lnTo>
                    <a:lnTo>
                      <a:pt x="77" y="222"/>
                    </a:lnTo>
                    <a:lnTo>
                      <a:pt x="93" y="220"/>
                    </a:lnTo>
                    <a:lnTo>
                      <a:pt x="109" y="213"/>
                    </a:lnTo>
                    <a:lnTo>
                      <a:pt x="121" y="201"/>
                    </a:lnTo>
                    <a:lnTo>
                      <a:pt x="125" y="182"/>
                    </a:lnTo>
                    <a:lnTo>
                      <a:pt x="121" y="168"/>
                    </a:lnTo>
                    <a:lnTo>
                      <a:pt x="109" y="157"/>
                    </a:lnTo>
                    <a:lnTo>
                      <a:pt x="95" y="150"/>
                    </a:lnTo>
                    <a:lnTo>
                      <a:pt x="77" y="143"/>
                    </a:lnTo>
                    <a:lnTo>
                      <a:pt x="56" y="136"/>
                    </a:lnTo>
                    <a:lnTo>
                      <a:pt x="37" y="126"/>
                    </a:lnTo>
                    <a:lnTo>
                      <a:pt x="23" y="115"/>
                    </a:lnTo>
                    <a:lnTo>
                      <a:pt x="11" y="96"/>
                    </a:lnTo>
                    <a:lnTo>
                      <a:pt x="7" y="68"/>
                    </a:lnTo>
                    <a:lnTo>
                      <a:pt x="11" y="52"/>
                    </a:lnTo>
                    <a:lnTo>
                      <a:pt x="18" y="33"/>
                    </a:lnTo>
                    <a:lnTo>
                      <a:pt x="35" y="17"/>
                    </a:lnTo>
                    <a:lnTo>
                      <a:pt x="58" y="5"/>
                    </a:lnTo>
                    <a:lnTo>
                      <a:pt x="88"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5" name="Freeform 36"/>
              <p:cNvSpPr>
                <a:spLocks/>
              </p:cNvSpPr>
              <p:nvPr userDrawn="1"/>
            </p:nvSpPr>
            <p:spPr bwMode="auto">
              <a:xfrm>
                <a:off x="6738938" y="5280026"/>
                <a:ext cx="395288" cy="382588"/>
              </a:xfrm>
              <a:custGeom>
                <a:avLst/>
                <a:gdLst>
                  <a:gd name="T0" fmla="*/ 0 w 249"/>
                  <a:gd name="T1" fmla="*/ 0 h 241"/>
                  <a:gd name="T2" fmla="*/ 49 w 249"/>
                  <a:gd name="T3" fmla="*/ 0 h 241"/>
                  <a:gd name="T4" fmla="*/ 123 w 249"/>
                  <a:gd name="T5" fmla="*/ 182 h 241"/>
                  <a:gd name="T6" fmla="*/ 126 w 249"/>
                  <a:gd name="T7" fmla="*/ 182 h 241"/>
                  <a:gd name="T8" fmla="*/ 200 w 249"/>
                  <a:gd name="T9" fmla="*/ 0 h 241"/>
                  <a:gd name="T10" fmla="*/ 249 w 249"/>
                  <a:gd name="T11" fmla="*/ 0 h 241"/>
                  <a:gd name="T12" fmla="*/ 249 w 249"/>
                  <a:gd name="T13" fmla="*/ 241 h 241"/>
                  <a:gd name="T14" fmla="*/ 216 w 249"/>
                  <a:gd name="T15" fmla="*/ 241 h 241"/>
                  <a:gd name="T16" fmla="*/ 216 w 249"/>
                  <a:gd name="T17" fmla="*/ 42 h 241"/>
                  <a:gd name="T18" fmla="*/ 216 w 249"/>
                  <a:gd name="T19" fmla="*/ 42 h 241"/>
                  <a:gd name="T20" fmla="*/ 135 w 249"/>
                  <a:gd name="T21" fmla="*/ 241 h 241"/>
                  <a:gd name="T22" fmla="*/ 114 w 249"/>
                  <a:gd name="T23" fmla="*/ 241 h 241"/>
                  <a:gd name="T24" fmla="*/ 33 w 249"/>
                  <a:gd name="T25" fmla="*/ 42 h 241"/>
                  <a:gd name="T26" fmla="*/ 33 w 249"/>
                  <a:gd name="T27" fmla="*/ 42 h 241"/>
                  <a:gd name="T28" fmla="*/ 33 w 249"/>
                  <a:gd name="T29" fmla="*/ 241 h 241"/>
                  <a:gd name="T30" fmla="*/ 0 w 249"/>
                  <a:gd name="T31" fmla="*/ 241 h 241"/>
                  <a:gd name="T32" fmla="*/ 0 w 249"/>
                  <a:gd name="T33" fmla="*/ 0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9" h="241">
                    <a:moveTo>
                      <a:pt x="0" y="0"/>
                    </a:moveTo>
                    <a:lnTo>
                      <a:pt x="49" y="0"/>
                    </a:lnTo>
                    <a:lnTo>
                      <a:pt x="123" y="182"/>
                    </a:lnTo>
                    <a:lnTo>
                      <a:pt x="126" y="182"/>
                    </a:lnTo>
                    <a:lnTo>
                      <a:pt x="200" y="0"/>
                    </a:lnTo>
                    <a:lnTo>
                      <a:pt x="249" y="0"/>
                    </a:lnTo>
                    <a:lnTo>
                      <a:pt x="249" y="241"/>
                    </a:lnTo>
                    <a:lnTo>
                      <a:pt x="216" y="241"/>
                    </a:lnTo>
                    <a:lnTo>
                      <a:pt x="216" y="42"/>
                    </a:lnTo>
                    <a:lnTo>
                      <a:pt x="216" y="42"/>
                    </a:lnTo>
                    <a:lnTo>
                      <a:pt x="135" y="241"/>
                    </a:lnTo>
                    <a:lnTo>
                      <a:pt x="114" y="241"/>
                    </a:lnTo>
                    <a:lnTo>
                      <a:pt x="33" y="42"/>
                    </a:lnTo>
                    <a:lnTo>
                      <a:pt x="33" y="42"/>
                    </a:lnTo>
                    <a:lnTo>
                      <a:pt x="33" y="241"/>
                    </a:lnTo>
                    <a:lnTo>
                      <a:pt x="0" y="241"/>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6" name="Freeform 37"/>
              <p:cNvSpPr>
                <a:spLocks noEditPoints="1"/>
              </p:cNvSpPr>
              <p:nvPr userDrawn="1"/>
            </p:nvSpPr>
            <p:spPr bwMode="auto">
              <a:xfrm>
                <a:off x="7170738" y="5280026"/>
                <a:ext cx="377825" cy="382588"/>
              </a:xfrm>
              <a:custGeom>
                <a:avLst/>
                <a:gdLst>
                  <a:gd name="T0" fmla="*/ 119 w 238"/>
                  <a:gd name="T1" fmla="*/ 42 h 241"/>
                  <a:gd name="T2" fmla="*/ 72 w 238"/>
                  <a:gd name="T3" fmla="*/ 152 h 241"/>
                  <a:gd name="T4" fmla="*/ 163 w 238"/>
                  <a:gd name="T5" fmla="*/ 152 h 241"/>
                  <a:gd name="T6" fmla="*/ 119 w 238"/>
                  <a:gd name="T7" fmla="*/ 42 h 241"/>
                  <a:gd name="T8" fmla="*/ 119 w 238"/>
                  <a:gd name="T9" fmla="*/ 42 h 241"/>
                  <a:gd name="T10" fmla="*/ 105 w 238"/>
                  <a:gd name="T11" fmla="*/ 0 h 241"/>
                  <a:gd name="T12" fmla="*/ 135 w 238"/>
                  <a:gd name="T13" fmla="*/ 0 h 241"/>
                  <a:gd name="T14" fmla="*/ 238 w 238"/>
                  <a:gd name="T15" fmla="*/ 241 h 241"/>
                  <a:gd name="T16" fmla="*/ 200 w 238"/>
                  <a:gd name="T17" fmla="*/ 241 h 241"/>
                  <a:gd name="T18" fmla="*/ 175 w 238"/>
                  <a:gd name="T19" fmla="*/ 180 h 241"/>
                  <a:gd name="T20" fmla="*/ 61 w 238"/>
                  <a:gd name="T21" fmla="*/ 180 h 241"/>
                  <a:gd name="T22" fmla="*/ 37 w 238"/>
                  <a:gd name="T23" fmla="*/ 241 h 241"/>
                  <a:gd name="T24" fmla="*/ 0 w 238"/>
                  <a:gd name="T25" fmla="*/ 241 h 241"/>
                  <a:gd name="T26" fmla="*/ 105 w 238"/>
                  <a:gd name="T27" fmla="*/ 0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38" h="241">
                    <a:moveTo>
                      <a:pt x="119" y="42"/>
                    </a:moveTo>
                    <a:lnTo>
                      <a:pt x="72" y="152"/>
                    </a:lnTo>
                    <a:lnTo>
                      <a:pt x="163" y="152"/>
                    </a:lnTo>
                    <a:lnTo>
                      <a:pt x="119" y="42"/>
                    </a:lnTo>
                    <a:lnTo>
                      <a:pt x="119" y="42"/>
                    </a:lnTo>
                    <a:close/>
                    <a:moveTo>
                      <a:pt x="105" y="0"/>
                    </a:moveTo>
                    <a:lnTo>
                      <a:pt x="135" y="0"/>
                    </a:lnTo>
                    <a:lnTo>
                      <a:pt x="238" y="241"/>
                    </a:lnTo>
                    <a:lnTo>
                      <a:pt x="200" y="241"/>
                    </a:lnTo>
                    <a:lnTo>
                      <a:pt x="175" y="180"/>
                    </a:lnTo>
                    <a:lnTo>
                      <a:pt x="61" y="180"/>
                    </a:lnTo>
                    <a:lnTo>
                      <a:pt x="37" y="241"/>
                    </a:lnTo>
                    <a:lnTo>
                      <a:pt x="0" y="241"/>
                    </a:lnTo>
                    <a:lnTo>
                      <a:pt x="105"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7" name="Freeform 38"/>
              <p:cNvSpPr>
                <a:spLocks noEditPoints="1"/>
              </p:cNvSpPr>
              <p:nvPr userDrawn="1"/>
            </p:nvSpPr>
            <p:spPr bwMode="auto">
              <a:xfrm>
                <a:off x="7588250" y="5280026"/>
                <a:ext cx="269875" cy="382588"/>
              </a:xfrm>
              <a:custGeom>
                <a:avLst/>
                <a:gdLst>
                  <a:gd name="T0" fmla="*/ 33 w 170"/>
                  <a:gd name="T1" fmla="*/ 28 h 241"/>
                  <a:gd name="T2" fmla="*/ 33 w 170"/>
                  <a:gd name="T3" fmla="*/ 105 h 241"/>
                  <a:gd name="T4" fmla="*/ 75 w 170"/>
                  <a:gd name="T5" fmla="*/ 105 h 241"/>
                  <a:gd name="T6" fmla="*/ 91 w 170"/>
                  <a:gd name="T7" fmla="*/ 105 h 241"/>
                  <a:gd name="T8" fmla="*/ 105 w 170"/>
                  <a:gd name="T9" fmla="*/ 101 h 241"/>
                  <a:gd name="T10" fmla="*/ 117 w 170"/>
                  <a:gd name="T11" fmla="*/ 96 h 241"/>
                  <a:gd name="T12" fmla="*/ 124 w 170"/>
                  <a:gd name="T13" fmla="*/ 84 h 241"/>
                  <a:gd name="T14" fmla="*/ 126 w 170"/>
                  <a:gd name="T15" fmla="*/ 68 h 241"/>
                  <a:gd name="T16" fmla="*/ 124 w 170"/>
                  <a:gd name="T17" fmla="*/ 52 h 241"/>
                  <a:gd name="T18" fmla="*/ 117 w 170"/>
                  <a:gd name="T19" fmla="*/ 40 h 241"/>
                  <a:gd name="T20" fmla="*/ 105 w 170"/>
                  <a:gd name="T21" fmla="*/ 33 h 241"/>
                  <a:gd name="T22" fmla="*/ 91 w 170"/>
                  <a:gd name="T23" fmla="*/ 31 h 241"/>
                  <a:gd name="T24" fmla="*/ 75 w 170"/>
                  <a:gd name="T25" fmla="*/ 28 h 241"/>
                  <a:gd name="T26" fmla="*/ 33 w 170"/>
                  <a:gd name="T27" fmla="*/ 28 h 241"/>
                  <a:gd name="T28" fmla="*/ 0 w 170"/>
                  <a:gd name="T29" fmla="*/ 0 h 241"/>
                  <a:gd name="T30" fmla="*/ 84 w 170"/>
                  <a:gd name="T31" fmla="*/ 0 h 241"/>
                  <a:gd name="T32" fmla="*/ 112 w 170"/>
                  <a:gd name="T33" fmla="*/ 3 h 241"/>
                  <a:gd name="T34" fmla="*/ 131 w 170"/>
                  <a:gd name="T35" fmla="*/ 12 h 241"/>
                  <a:gd name="T36" fmla="*/ 145 w 170"/>
                  <a:gd name="T37" fmla="*/ 24 h 241"/>
                  <a:gd name="T38" fmla="*/ 154 w 170"/>
                  <a:gd name="T39" fmla="*/ 38 h 241"/>
                  <a:gd name="T40" fmla="*/ 158 w 170"/>
                  <a:gd name="T41" fmla="*/ 52 h 241"/>
                  <a:gd name="T42" fmla="*/ 161 w 170"/>
                  <a:gd name="T43" fmla="*/ 68 h 241"/>
                  <a:gd name="T44" fmla="*/ 156 w 170"/>
                  <a:gd name="T45" fmla="*/ 89 h 241"/>
                  <a:gd name="T46" fmla="*/ 145 w 170"/>
                  <a:gd name="T47" fmla="*/ 110 h 241"/>
                  <a:gd name="T48" fmla="*/ 126 w 170"/>
                  <a:gd name="T49" fmla="*/ 124 h 241"/>
                  <a:gd name="T50" fmla="*/ 103 w 170"/>
                  <a:gd name="T51" fmla="*/ 131 h 241"/>
                  <a:gd name="T52" fmla="*/ 170 w 170"/>
                  <a:gd name="T53" fmla="*/ 241 h 241"/>
                  <a:gd name="T54" fmla="*/ 128 w 170"/>
                  <a:gd name="T55" fmla="*/ 241 h 241"/>
                  <a:gd name="T56" fmla="*/ 68 w 170"/>
                  <a:gd name="T57" fmla="*/ 133 h 241"/>
                  <a:gd name="T58" fmla="*/ 33 w 170"/>
                  <a:gd name="T59" fmla="*/ 133 h 241"/>
                  <a:gd name="T60" fmla="*/ 33 w 170"/>
                  <a:gd name="T61" fmla="*/ 241 h 241"/>
                  <a:gd name="T62" fmla="*/ 0 w 170"/>
                  <a:gd name="T63" fmla="*/ 241 h 241"/>
                  <a:gd name="T64" fmla="*/ 0 w 170"/>
                  <a:gd name="T65" fmla="*/ 0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0" h="241">
                    <a:moveTo>
                      <a:pt x="33" y="28"/>
                    </a:moveTo>
                    <a:lnTo>
                      <a:pt x="33" y="105"/>
                    </a:lnTo>
                    <a:lnTo>
                      <a:pt x="75" y="105"/>
                    </a:lnTo>
                    <a:lnTo>
                      <a:pt x="91" y="105"/>
                    </a:lnTo>
                    <a:lnTo>
                      <a:pt x="105" y="101"/>
                    </a:lnTo>
                    <a:lnTo>
                      <a:pt x="117" y="96"/>
                    </a:lnTo>
                    <a:lnTo>
                      <a:pt x="124" y="84"/>
                    </a:lnTo>
                    <a:lnTo>
                      <a:pt x="126" y="68"/>
                    </a:lnTo>
                    <a:lnTo>
                      <a:pt x="124" y="52"/>
                    </a:lnTo>
                    <a:lnTo>
                      <a:pt x="117" y="40"/>
                    </a:lnTo>
                    <a:lnTo>
                      <a:pt x="105" y="33"/>
                    </a:lnTo>
                    <a:lnTo>
                      <a:pt x="91" y="31"/>
                    </a:lnTo>
                    <a:lnTo>
                      <a:pt x="75" y="28"/>
                    </a:lnTo>
                    <a:lnTo>
                      <a:pt x="33" y="28"/>
                    </a:lnTo>
                    <a:close/>
                    <a:moveTo>
                      <a:pt x="0" y="0"/>
                    </a:moveTo>
                    <a:lnTo>
                      <a:pt x="84" y="0"/>
                    </a:lnTo>
                    <a:lnTo>
                      <a:pt x="112" y="3"/>
                    </a:lnTo>
                    <a:lnTo>
                      <a:pt x="131" y="12"/>
                    </a:lnTo>
                    <a:lnTo>
                      <a:pt x="145" y="24"/>
                    </a:lnTo>
                    <a:lnTo>
                      <a:pt x="154" y="38"/>
                    </a:lnTo>
                    <a:lnTo>
                      <a:pt x="158" y="52"/>
                    </a:lnTo>
                    <a:lnTo>
                      <a:pt x="161" y="68"/>
                    </a:lnTo>
                    <a:lnTo>
                      <a:pt x="156" y="89"/>
                    </a:lnTo>
                    <a:lnTo>
                      <a:pt x="145" y="110"/>
                    </a:lnTo>
                    <a:lnTo>
                      <a:pt x="126" y="124"/>
                    </a:lnTo>
                    <a:lnTo>
                      <a:pt x="103" y="131"/>
                    </a:lnTo>
                    <a:lnTo>
                      <a:pt x="170" y="241"/>
                    </a:lnTo>
                    <a:lnTo>
                      <a:pt x="128" y="241"/>
                    </a:lnTo>
                    <a:lnTo>
                      <a:pt x="68" y="133"/>
                    </a:lnTo>
                    <a:lnTo>
                      <a:pt x="33" y="133"/>
                    </a:lnTo>
                    <a:lnTo>
                      <a:pt x="33" y="241"/>
                    </a:lnTo>
                    <a:lnTo>
                      <a:pt x="0" y="241"/>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8" name="Freeform 39"/>
              <p:cNvSpPr>
                <a:spLocks/>
              </p:cNvSpPr>
              <p:nvPr userDrawn="1"/>
            </p:nvSpPr>
            <p:spPr bwMode="auto">
              <a:xfrm>
                <a:off x="7866063" y="5280026"/>
                <a:ext cx="295275" cy="382588"/>
              </a:xfrm>
              <a:custGeom>
                <a:avLst/>
                <a:gdLst>
                  <a:gd name="T0" fmla="*/ 0 w 186"/>
                  <a:gd name="T1" fmla="*/ 0 h 241"/>
                  <a:gd name="T2" fmla="*/ 186 w 186"/>
                  <a:gd name="T3" fmla="*/ 0 h 241"/>
                  <a:gd name="T4" fmla="*/ 186 w 186"/>
                  <a:gd name="T5" fmla="*/ 31 h 241"/>
                  <a:gd name="T6" fmla="*/ 109 w 186"/>
                  <a:gd name="T7" fmla="*/ 31 h 241"/>
                  <a:gd name="T8" fmla="*/ 109 w 186"/>
                  <a:gd name="T9" fmla="*/ 241 h 241"/>
                  <a:gd name="T10" fmla="*/ 77 w 186"/>
                  <a:gd name="T11" fmla="*/ 241 h 241"/>
                  <a:gd name="T12" fmla="*/ 77 w 186"/>
                  <a:gd name="T13" fmla="*/ 31 h 241"/>
                  <a:gd name="T14" fmla="*/ 0 w 186"/>
                  <a:gd name="T15" fmla="*/ 31 h 241"/>
                  <a:gd name="T16" fmla="*/ 0 w 186"/>
                  <a:gd name="T17" fmla="*/ 0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6" h="241">
                    <a:moveTo>
                      <a:pt x="0" y="0"/>
                    </a:moveTo>
                    <a:lnTo>
                      <a:pt x="186" y="0"/>
                    </a:lnTo>
                    <a:lnTo>
                      <a:pt x="186" y="31"/>
                    </a:lnTo>
                    <a:lnTo>
                      <a:pt x="109" y="31"/>
                    </a:lnTo>
                    <a:lnTo>
                      <a:pt x="109" y="241"/>
                    </a:lnTo>
                    <a:lnTo>
                      <a:pt x="77" y="241"/>
                    </a:lnTo>
                    <a:lnTo>
                      <a:pt x="77" y="31"/>
                    </a:lnTo>
                    <a:lnTo>
                      <a:pt x="0" y="31"/>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9" name="Freeform 40"/>
              <p:cNvSpPr>
                <a:spLocks/>
              </p:cNvSpPr>
              <p:nvPr userDrawn="1"/>
            </p:nvSpPr>
            <p:spPr bwMode="auto">
              <a:xfrm>
                <a:off x="8205788" y="5280026"/>
                <a:ext cx="254000" cy="382588"/>
              </a:xfrm>
              <a:custGeom>
                <a:avLst/>
                <a:gdLst>
                  <a:gd name="T0" fmla="*/ 0 w 160"/>
                  <a:gd name="T1" fmla="*/ 0 h 241"/>
                  <a:gd name="T2" fmla="*/ 156 w 160"/>
                  <a:gd name="T3" fmla="*/ 0 h 241"/>
                  <a:gd name="T4" fmla="*/ 156 w 160"/>
                  <a:gd name="T5" fmla="*/ 31 h 241"/>
                  <a:gd name="T6" fmla="*/ 32 w 160"/>
                  <a:gd name="T7" fmla="*/ 31 h 241"/>
                  <a:gd name="T8" fmla="*/ 32 w 160"/>
                  <a:gd name="T9" fmla="*/ 103 h 241"/>
                  <a:gd name="T10" fmla="*/ 146 w 160"/>
                  <a:gd name="T11" fmla="*/ 103 h 241"/>
                  <a:gd name="T12" fmla="*/ 146 w 160"/>
                  <a:gd name="T13" fmla="*/ 133 h 241"/>
                  <a:gd name="T14" fmla="*/ 32 w 160"/>
                  <a:gd name="T15" fmla="*/ 133 h 241"/>
                  <a:gd name="T16" fmla="*/ 32 w 160"/>
                  <a:gd name="T17" fmla="*/ 210 h 241"/>
                  <a:gd name="T18" fmla="*/ 160 w 160"/>
                  <a:gd name="T19" fmla="*/ 210 h 241"/>
                  <a:gd name="T20" fmla="*/ 160 w 160"/>
                  <a:gd name="T21" fmla="*/ 241 h 241"/>
                  <a:gd name="T22" fmla="*/ 0 w 160"/>
                  <a:gd name="T23" fmla="*/ 241 h 241"/>
                  <a:gd name="T24" fmla="*/ 0 w 160"/>
                  <a:gd name="T25" fmla="*/ 0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 h="241">
                    <a:moveTo>
                      <a:pt x="0" y="0"/>
                    </a:moveTo>
                    <a:lnTo>
                      <a:pt x="156" y="0"/>
                    </a:lnTo>
                    <a:lnTo>
                      <a:pt x="156" y="31"/>
                    </a:lnTo>
                    <a:lnTo>
                      <a:pt x="32" y="31"/>
                    </a:lnTo>
                    <a:lnTo>
                      <a:pt x="32" y="103"/>
                    </a:lnTo>
                    <a:lnTo>
                      <a:pt x="146" y="103"/>
                    </a:lnTo>
                    <a:lnTo>
                      <a:pt x="146" y="133"/>
                    </a:lnTo>
                    <a:lnTo>
                      <a:pt x="32" y="133"/>
                    </a:lnTo>
                    <a:lnTo>
                      <a:pt x="32" y="210"/>
                    </a:lnTo>
                    <a:lnTo>
                      <a:pt x="160" y="210"/>
                    </a:lnTo>
                    <a:lnTo>
                      <a:pt x="160" y="241"/>
                    </a:lnTo>
                    <a:lnTo>
                      <a:pt x="0" y="241"/>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0" name="Freeform 41"/>
              <p:cNvSpPr>
                <a:spLocks noEditPoints="1"/>
              </p:cNvSpPr>
              <p:nvPr userDrawn="1"/>
            </p:nvSpPr>
            <p:spPr bwMode="auto">
              <a:xfrm>
                <a:off x="8526463" y="5280026"/>
                <a:ext cx="269875" cy="382588"/>
              </a:xfrm>
              <a:custGeom>
                <a:avLst/>
                <a:gdLst>
                  <a:gd name="T0" fmla="*/ 33 w 170"/>
                  <a:gd name="T1" fmla="*/ 28 h 241"/>
                  <a:gd name="T2" fmla="*/ 33 w 170"/>
                  <a:gd name="T3" fmla="*/ 105 h 241"/>
                  <a:gd name="T4" fmla="*/ 75 w 170"/>
                  <a:gd name="T5" fmla="*/ 105 h 241"/>
                  <a:gd name="T6" fmla="*/ 89 w 170"/>
                  <a:gd name="T7" fmla="*/ 105 h 241"/>
                  <a:gd name="T8" fmla="*/ 103 w 170"/>
                  <a:gd name="T9" fmla="*/ 101 h 241"/>
                  <a:gd name="T10" fmla="*/ 114 w 170"/>
                  <a:gd name="T11" fmla="*/ 96 h 241"/>
                  <a:gd name="T12" fmla="*/ 124 w 170"/>
                  <a:gd name="T13" fmla="*/ 84 h 241"/>
                  <a:gd name="T14" fmla="*/ 126 w 170"/>
                  <a:gd name="T15" fmla="*/ 68 h 241"/>
                  <a:gd name="T16" fmla="*/ 124 w 170"/>
                  <a:gd name="T17" fmla="*/ 52 h 241"/>
                  <a:gd name="T18" fmla="*/ 114 w 170"/>
                  <a:gd name="T19" fmla="*/ 40 h 241"/>
                  <a:gd name="T20" fmla="*/ 103 w 170"/>
                  <a:gd name="T21" fmla="*/ 33 h 241"/>
                  <a:gd name="T22" fmla="*/ 89 w 170"/>
                  <a:gd name="T23" fmla="*/ 31 h 241"/>
                  <a:gd name="T24" fmla="*/ 75 w 170"/>
                  <a:gd name="T25" fmla="*/ 28 h 241"/>
                  <a:gd name="T26" fmla="*/ 33 w 170"/>
                  <a:gd name="T27" fmla="*/ 28 h 241"/>
                  <a:gd name="T28" fmla="*/ 0 w 170"/>
                  <a:gd name="T29" fmla="*/ 0 h 241"/>
                  <a:gd name="T30" fmla="*/ 84 w 170"/>
                  <a:gd name="T31" fmla="*/ 0 h 241"/>
                  <a:gd name="T32" fmla="*/ 110 w 170"/>
                  <a:gd name="T33" fmla="*/ 3 h 241"/>
                  <a:gd name="T34" fmla="*/ 131 w 170"/>
                  <a:gd name="T35" fmla="*/ 12 h 241"/>
                  <a:gd name="T36" fmla="*/ 145 w 170"/>
                  <a:gd name="T37" fmla="*/ 24 h 241"/>
                  <a:gd name="T38" fmla="*/ 154 w 170"/>
                  <a:gd name="T39" fmla="*/ 38 h 241"/>
                  <a:gd name="T40" fmla="*/ 159 w 170"/>
                  <a:gd name="T41" fmla="*/ 52 h 241"/>
                  <a:gd name="T42" fmla="*/ 161 w 170"/>
                  <a:gd name="T43" fmla="*/ 68 h 241"/>
                  <a:gd name="T44" fmla="*/ 156 w 170"/>
                  <a:gd name="T45" fmla="*/ 89 h 241"/>
                  <a:gd name="T46" fmla="*/ 145 w 170"/>
                  <a:gd name="T47" fmla="*/ 110 h 241"/>
                  <a:gd name="T48" fmla="*/ 126 w 170"/>
                  <a:gd name="T49" fmla="*/ 124 h 241"/>
                  <a:gd name="T50" fmla="*/ 100 w 170"/>
                  <a:gd name="T51" fmla="*/ 131 h 241"/>
                  <a:gd name="T52" fmla="*/ 170 w 170"/>
                  <a:gd name="T53" fmla="*/ 241 h 241"/>
                  <a:gd name="T54" fmla="*/ 128 w 170"/>
                  <a:gd name="T55" fmla="*/ 241 h 241"/>
                  <a:gd name="T56" fmla="*/ 68 w 170"/>
                  <a:gd name="T57" fmla="*/ 133 h 241"/>
                  <a:gd name="T58" fmla="*/ 33 w 170"/>
                  <a:gd name="T59" fmla="*/ 133 h 241"/>
                  <a:gd name="T60" fmla="*/ 33 w 170"/>
                  <a:gd name="T61" fmla="*/ 241 h 241"/>
                  <a:gd name="T62" fmla="*/ 0 w 170"/>
                  <a:gd name="T63" fmla="*/ 241 h 241"/>
                  <a:gd name="T64" fmla="*/ 0 w 170"/>
                  <a:gd name="T65" fmla="*/ 0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0" h="241">
                    <a:moveTo>
                      <a:pt x="33" y="28"/>
                    </a:moveTo>
                    <a:lnTo>
                      <a:pt x="33" y="105"/>
                    </a:lnTo>
                    <a:lnTo>
                      <a:pt x="75" y="105"/>
                    </a:lnTo>
                    <a:lnTo>
                      <a:pt x="89" y="105"/>
                    </a:lnTo>
                    <a:lnTo>
                      <a:pt x="103" y="101"/>
                    </a:lnTo>
                    <a:lnTo>
                      <a:pt x="114" y="96"/>
                    </a:lnTo>
                    <a:lnTo>
                      <a:pt x="124" y="84"/>
                    </a:lnTo>
                    <a:lnTo>
                      <a:pt x="126" y="68"/>
                    </a:lnTo>
                    <a:lnTo>
                      <a:pt x="124" y="52"/>
                    </a:lnTo>
                    <a:lnTo>
                      <a:pt x="114" y="40"/>
                    </a:lnTo>
                    <a:lnTo>
                      <a:pt x="103" y="33"/>
                    </a:lnTo>
                    <a:lnTo>
                      <a:pt x="89" y="31"/>
                    </a:lnTo>
                    <a:lnTo>
                      <a:pt x="75" y="28"/>
                    </a:lnTo>
                    <a:lnTo>
                      <a:pt x="33" y="28"/>
                    </a:lnTo>
                    <a:close/>
                    <a:moveTo>
                      <a:pt x="0" y="0"/>
                    </a:moveTo>
                    <a:lnTo>
                      <a:pt x="84" y="0"/>
                    </a:lnTo>
                    <a:lnTo>
                      <a:pt x="110" y="3"/>
                    </a:lnTo>
                    <a:lnTo>
                      <a:pt x="131" y="12"/>
                    </a:lnTo>
                    <a:lnTo>
                      <a:pt x="145" y="24"/>
                    </a:lnTo>
                    <a:lnTo>
                      <a:pt x="154" y="38"/>
                    </a:lnTo>
                    <a:lnTo>
                      <a:pt x="159" y="52"/>
                    </a:lnTo>
                    <a:lnTo>
                      <a:pt x="161" y="68"/>
                    </a:lnTo>
                    <a:lnTo>
                      <a:pt x="156" y="89"/>
                    </a:lnTo>
                    <a:lnTo>
                      <a:pt x="145" y="110"/>
                    </a:lnTo>
                    <a:lnTo>
                      <a:pt x="126" y="124"/>
                    </a:lnTo>
                    <a:lnTo>
                      <a:pt x="100" y="131"/>
                    </a:lnTo>
                    <a:lnTo>
                      <a:pt x="170" y="241"/>
                    </a:lnTo>
                    <a:lnTo>
                      <a:pt x="128" y="241"/>
                    </a:lnTo>
                    <a:lnTo>
                      <a:pt x="68" y="133"/>
                    </a:lnTo>
                    <a:lnTo>
                      <a:pt x="33" y="133"/>
                    </a:lnTo>
                    <a:lnTo>
                      <a:pt x="33" y="241"/>
                    </a:lnTo>
                    <a:lnTo>
                      <a:pt x="0" y="241"/>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1" name="Freeform 42"/>
              <p:cNvSpPr>
                <a:spLocks/>
              </p:cNvSpPr>
              <p:nvPr userDrawn="1"/>
            </p:nvSpPr>
            <p:spPr bwMode="auto">
              <a:xfrm>
                <a:off x="8937625" y="5280026"/>
                <a:ext cx="512763" cy="382588"/>
              </a:xfrm>
              <a:custGeom>
                <a:avLst/>
                <a:gdLst>
                  <a:gd name="T0" fmla="*/ 0 w 323"/>
                  <a:gd name="T1" fmla="*/ 0 h 241"/>
                  <a:gd name="T2" fmla="*/ 35 w 323"/>
                  <a:gd name="T3" fmla="*/ 0 h 241"/>
                  <a:gd name="T4" fmla="*/ 86 w 323"/>
                  <a:gd name="T5" fmla="*/ 192 h 241"/>
                  <a:gd name="T6" fmla="*/ 86 w 323"/>
                  <a:gd name="T7" fmla="*/ 192 h 241"/>
                  <a:gd name="T8" fmla="*/ 144 w 323"/>
                  <a:gd name="T9" fmla="*/ 0 h 241"/>
                  <a:gd name="T10" fmla="*/ 181 w 323"/>
                  <a:gd name="T11" fmla="*/ 0 h 241"/>
                  <a:gd name="T12" fmla="*/ 237 w 323"/>
                  <a:gd name="T13" fmla="*/ 192 h 241"/>
                  <a:gd name="T14" fmla="*/ 237 w 323"/>
                  <a:gd name="T15" fmla="*/ 192 h 241"/>
                  <a:gd name="T16" fmla="*/ 291 w 323"/>
                  <a:gd name="T17" fmla="*/ 0 h 241"/>
                  <a:gd name="T18" fmla="*/ 323 w 323"/>
                  <a:gd name="T19" fmla="*/ 0 h 241"/>
                  <a:gd name="T20" fmla="*/ 253 w 323"/>
                  <a:gd name="T21" fmla="*/ 241 h 241"/>
                  <a:gd name="T22" fmla="*/ 221 w 323"/>
                  <a:gd name="T23" fmla="*/ 241 h 241"/>
                  <a:gd name="T24" fmla="*/ 163 w 323"/>
                  <a:gd name="T25" fmla="*/ 45 h 241"/>
                  <a:gd name="T26" fmla="*/ 160 w 323"/>
                  <a:gd name="T27" fmla="*/ 45 h 241"/>
                  <a:gd name="T28" fmla="*/ 104 w 323"/>
                  <a:gd name="T29" fmla="*/ 241 h 241"/>
                  <a:gd name="T30" fmla="*/ 69 w 323"/>
                  <a:gd name="T31" fmla="*/ 241 h 241"/>
                  <a:gd name="T32" fmla="*/ 0 w 323"/>
                  <a:gd name="T33" fmla="*/ 0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23" h="241">
                    <a:moveTo>
                      <a:pt x="0" y="0"/>
                    </a:moveTo>
                    <a:lnTo>
                      <a:pt x="35" y="0"/>
                    </a:lnTo>
                    <a:lnTo>
                      <a:pt x="86" y="192"/>
                    </a:lnTo>
                    <a:lnTo>
                      <a:pt x="86" y="192"/>
                    </a:lnTo>
                    <a:lnTo>
                      <a:pt x="144" y="0"/>
                    </a:lnTo>
                    <a:lnTo>
                      <a:pt x="181" y="0"/>
                    </a:lnTo>
                    <a:lnTo>
                      <a:pt x="237" y="192"/>
                    </a:lnTo>
                    <a:lnTo>
                      <a:pt x="237" y="192"/>
                    </a:lnTo>
                    <a:lnTo>
                      <a:pt x="291" y="0"/>
                    </a:lnTo>
                    <a:lnTo>
                      <a:pt x="323" y="0"/>
                    </a:lnTo>
                    <a:lnTo>
                      <a:pt x="253" y="241"/>
                    </a:lnTo>
                    <a:lnTo>
                      <a:pt x="221" y="241"/>
                    </a:lnTo>
                    <a:lnTo>
                      <a:pt x="163" y="45"/>
                    </a:lnTo>
                    <a:lnTo>
                      <a:pt x="160" y="45"/>
                    </a:lnTo>
                    <a:lnTo>
                      <a:pt x="104" y="241"/>
                    </a:lnTo>
                    <a:lnTo>
                      <a:pt x="69" y="241"/>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2" name="Freeform 43"/>
              <p:cNvSpPr>
                <a:spLocks noEditPoints="1"/>
              </p:cNvSpPr>
              <p:nvPr userDrawn="1"/>
            </p:nvSpPr>
            <p:spPr bwMode="auto">
              <a:xfrm>
                <a:off x="9469438" y="5268913"/>
                <a:ext cx="395288" cy="400050"/>
              </a:xfrm>
              <a:custGeom>
                <a:avLst/>
                <a:gdLst>
                  <a:gd name="T0" fmla="*/ 123 w 249"/>
                  <a:gd name="T1" fmla="*/ 33 h 252"/>
                  <a:gd name="T2" fmla="*/ 93 w 249"/>
                  <a:gd name="T3" fmla="*/ 38 h 252"/>
                  <a:gd name="T4" fmla="*/ 70 w 249"/>
                  <a:gd name="T5" fmla="*/ 49 h 252"/>
                  <a:gd name="T6" fmla="*/ 51 w 249"/>
                  <a:gd name="T7" fmla="*/ 70 h 252"/>
                  <a:gd name="T8" fmla="*/ 37 w 249"/>
                  <a:gd name="T9" fmla="*/ 98 h 252"/>
                  <a:gd name="T10" fmla="*/ 35 w 249"/>
                  <a:gd name="T11" fmla="*/ 126 h 252"/>
                  <a:gd name="T12" fmla="*/ 37 w 249"/>
                  <a:gd name="T13" fmla="*/ 157 h 252"/>
                  <a:gd name="T14" fmla="*/ 51 w 249"/>
                  <a:gd name="T15" fmla="*/ 182 h 252"/>
                  <a:gd name="T16" fmla="*/ 70 w 249"/>
                  <a:gd name="T17" fmla="*/ 203 h 252"/>
                  <a:gd name="T18" fmla="*/ 93 w 249"/>
                  <a:gd name="T19" fmla="*/ 217 h 252"/>
                  <a:gd name="T20" fmla="*/ 123 w 249"/>
                  <a:gd name="T21" fmla="*/ 222 h 252"/>
                  <a:gd name="T22" fmla="*/ 153 w 249"/>
                  <a:gd name="T23" fmla="*/ 217 h 252"/>
                  <a:gd name="T24" fmla="*/ 179 w 249"/>
                  <a:gd name="T25" fmla="*/ 203 h 252"/>
                  <a:gd name="T26" fmla="*/ 198 w 249"/>
                  <a:gd name="T27" fmla="*/ 182 h 252"/>
                  <a:gd name="T28" fmla="*/ 209 w 249"/>
                  <a:gd name="T29" fmla="*/ 157 h 252"/>
                  <a:gd name="T30" fmla="*/ 214 w 249"/>
                  <a:gd name="T31" fmla="*/ 126 h 252"/>
                  <a:gd name="T32" fmla="*/ 209 w 249"/>
                  <a:gd name="T33" fmla="*/ 98 h 252"/>
                  <a:gd name="T34" fmla="*/ 198 w 249"/>
                  <a:gd name="T35" fmla="*/ 70 h 252"/>
                  <a:gd name="T36" fmla="*/ 179 w 249"/>
                  <a:gd name="T37" fmla="*/ 49 h 252"/>
                  <a:gd name="T38" fmla="*/ 153 w 249"/>
                  <a:gd name="T39" fmla="*/ 38 h 252"/>
                  <a:gd name="T40" fmla="*/ 123 w 249"/>
                  <a:gd name="T41" fmla="*/ 33 h 252"/>
                  <a:gd name="T42" fmla="*/ 123 w 249"/>
                  <a:gd name="T43" fmla="*/ 0 h 252"/>
                  <a:gd name="T44" fmla="*/ 165 w 249"/>
                  <a:gd name="T45" fmla="*/ 7 h 252"/>
                  <a:gd name="T46" fmla="*/ 200 w 249"/>
                  <a:gd name="T47" fmla="*/ 26 h 252"/>
                  <a:gd name="T48" fmla="*/ 226 w 249"/>
                  <a:gd name="T49" fmla="*/ 52 h 252"/>
                  <a:gd name="T50" fmla="*/ 242 w 249"/>
                  <a:gd name="T51" fmla="*/ 87 h 252"/>
                  <a:gd name="T52" fmla="*/ 249 w 249"/>
                  <a:gd name="T53" fmla="*/ 126 h 252"/>
                  <a:gd name="T54" fmla="*/ 242 w 249"/>
                  <a:gd name="T55" fmla="*/ 168 h 252"/>
                  <a:gd name="T56" fmla="*/ 226 w 249"/>
                  <a:gd name="T57" fmla="*/ 203 h 252"/>
                  <a:gd name="T58" fmla="*/ 200 w 249"/>
                  <a:gd name="T59" fmla="*/ 229 h 252"/>
                  <a:gd name="T60" fmla="*/ 165 w 249"/>
                  <a:gd name="T61" fmla="*/ 248 h 252"/>
                  <a:gd name="T62" fmla="*/ 123 w 249"/>
                  <a:gd name="T63" fmla="*/ 252 h 252"/>
                  <a:gd name="T64" fmla="*/ 84 w 249"/>
                  <a:gd name="T65" fmla="*/ 248 h 252"/>
                  <a:gd name="T66" fmla="*/ 49 w 249"/>
                  <a:gd name="T67" fmla="*/ 229 h 252"/>
                  <a:gd name="T68" fmla="*/ 23 w 249"/>
                  <a:gd name="T69" fmla="*/ 203 h 252"/>
                  <a:gd name="T70" fmla="*/ 4 w 249"/>
                  <a:gd name="T71" fmla="*/ 168 h 252"/>
                  <a:gd name="T72" fmla="*/ 0 w 249"/>
                  <a:gd name="T73" fmla="*/ 126 h 252"/>
                  <a:gd name="T74" fmla="*/ 4 w 249"/>
                  <a:gd name="T75" fmla="*/ 87 h 252"/>
                  <a:gd name="T76" fmla="*/ 23 w 249"/>
                  <a:gd name="T77" fmla="*/ 52 h 252"/>
                  <a:gd name="T78" fmla="*/ 49 w 249"/>
                  <a:gd name="T79" fmla="*/ 26 h 252"/>
                  <a:gd name="T80" fmla="*/ 84 w 249"/>
                  <a:gd name="T81" fmla="*/ 7 h 252"/>
                  <a:gd name="T82" fmla="*/ 123 w 249"/>
                  <a:gd name="T83" fmla="*/ 0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49" h="252">
                    <a:moveTo>
                      <a:pt x="123" y="33"/>
                    </a:moveTo>
                    <a:lnTo>
                      <a:pt x="93" y="38"/>
                    </a:lnTo>
                    <a:lnTo>
                      <a:pt x="70" y="49"/>
                    </a:lnTo>
                    <a:lnTo>
                      <a:pt x="51" y="70"/>
                    </a:lnTo>
                    <a:lnTo>
                      <a:pt x="37" y="98"/>
                    </a:lnTo>
                    <a:lnTo>
                      <a:pt x="35" y="126"/>
                    </a:lnTo>
                    <a:lnTo>
                      <a:pt x="37" y="157"/>
                    </a:lnTo>
                    <a:lnTo>
                      <a:pt x="51" y="182"/>
                    </a:lnTo>
                    <a:lnTo>
                      <a:pt x="70" y="203"/>
                    </a:lnTo>
                    <a:lnTo>
                      <a:pt x="93" y="217"/>
                    </a:lnTo>
                    <a:lnTo>
                      <a:pt x="123" y="222"/>
                    </a:lnTo>
                    <a:lnTo>
                      <a:pt x="153" y="217"/>
                    </a:lnTo>
                    <a:lnTo>
                      <a:pt x="179" y="203"/>
                    </a:lnTo>
                    <a:lnTo>
                      <a:pt x="198" y="182"/>
                    </a:lnTo>
                    <a:lnTo>
                      <a:pt x="209" y="157"/>
                    </a:lnTo>
                    <a:lnTo>
                      <a:pt x="214" y="126"/>
                    </a:lnTo>
                    <a:lnTo>
                      <a:pt x="209" y="98"/>
                    </a:lnTo>
                    <a:lnTo>
                      <a:pt x="198" y="70"/>
                    </a:lnTo>
                    <a:lnTo>
                      <a:pt x="179" y="49"/>
                    </a:lnTo>
                    <a:lnTo>
                      <a:pt x="153" y="38"/>
                    </a:lnTo>
                    <a:lnTo>
                      <a:pt x="123" y="33"/>
                    </a:lnTo>
                    <a:close/>
                    <a:moveTo>
                      <a:pt x="123" y="0"/>
                    </a:moveTo>
                    <a:lnTo>
                      <a:pt x="165" y="7"/>
                    </a:lnTo>
                    <a:lnTo>
                      <a:pt x="200" y="26"/>
                    </a:lnTo>
                    <a:lnTo>
                      <a:pt x="226" y="52"/>
                    </a:lnTo>
                    <a:lnTo>
                      <a:pt x="242" y="87"/>
                    </a:lnTo>
                    <a:lnTo>
                      <a:pt x="249" y="126"/>
                    </a:lnTo>
                    <a:lnTo>
                      <a:pt x="242" y="168"/>
                    </a:lnTo>
                    <a:lnTo>
                      <a:pt x="226" y="203"/>
                    </a:lnTo>
                    <a:lnTo>
                      <a:pt x="200" y="229"/>
                    </a:lnTo>
                    <a:lnTo>
                      <a:pt x="165" y="248"/>
                    </a:lnTo>
                    <a:lnTo>
                      <a:pt x="123" y="252"/>
                    </a:lnTo>
                    <a:lnTo>
                      <a:pt x="84" y="248"/>
                    </a:lnTo>
                    <a:lnTo>
                      <a:pt x="49" y="229"/>
                    </a:lnTo>
                    <a:lnTo>
                      <a:pt x="23" y="203"/>
                    </a:lnTo>
                    <a:lnTo>
                      <a:pt x="4" y="168"/>
                    </a:lnTo>
                    <a:lnTo>
                      <a:pt x="0" y="126"/>
                    </a:lnTo>
                    <a:lnTo>
                      <a:pt x="4" y="87"/>
                    </a:lnTo>
                    <a:lnTo>
                      <a:pt x="23" y="52"/>
                    </a:lnTo>
                    <a:lnTo>
                      <a:pt x="49" y="26"/>
                    </a:lnTo>
                    <a:lnTo>
                      <a:pt x="84" y="7"/>
                    </a:lnTo>
                    <a:lnTo>
                      <a:pt x="123"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3" name="Freeform 44"/>
              <p:cNvSpPr>
                <a:spLocks noEditPoints="1"/>
              </p:cNvSpPr>
              <p:nvPr userDrawn="1"/>
            </p:nvSpPr>
            <p:spPr bwMode="auto">
              <a:xfrm>
                <a:off x="9931400" y="5280026"/>
                <a:ext cx="269875" cy="382588"/>
              </a:xfrm>
              <a:custGeom>
                <a:avLst/>
                <a:gdLst>
                  <a:gd name="T0" fmla="*/ 32 w 170"/>
                  <a:gd name="T1" fmla="*/ 28 h 241"/>
                  <a:gd name="T2" fmla="*/ 32 w 170"/>
                  <a:gd name="T3" fmla="*/ 105 h 241"/>
                  <a:gd name="T4" fmla="*/ 74 w 170"/>
                  <a:gd name="T5" fmla="*/ 105 h 241"/>
                  <a:gd name="T6" fmla="*/ 88 w 170"/>
                  <a:gd name="T7" fmla="*/ 105 h 241"/>
                  <a:gd name="T8" fmla="*/ 102 w 170"/>
                  <a:gd name="T9" fmla="*/ 101 h 241"/>
                  <a:gd name="T10" fmla="*/ 114 w 170"/>
                  <a:gd name="T11" fmla="*/ 96 h 241"/>
                  <a:gd name="T12" fmla="*/ 123 w 170"/>
                  <a:gd name="T13" fmla="*/ 84 h 241"/>
                  <a:gd name="T14" fmla="*/ 125 w 170"/>
                  <a:gd name="T15" fmla="*/ 68 h 241"/>
                  <a:gd name="T16" fmla="*/ 123 w 170"/>
                  <a:gd name="T17" fmla="*/ 52 h 241"/>
                  <a:gd name="T18" fmla="*/ 114 w 170"/>
                  <a:gd name="T19" fmla="*/ 40 h 241"/>
                  <a:gd name="T20" fmla="*/ 102 w 170"/>
                  <a:gd name="T21" fmla="*/ 33 h 241"/>
                  <a:gd name="T22" fmla="*/ 88 w 170"/>
                  <a:gd name="T23" fmla="*/ 31 h 241"/>
                  <a:gd name="T24" fmla="*/ 74 w 170"/>
                  <a:gd name="T25" fmla="*/ 28 h 241"/>
                  <a:gd name="T26" fmla="*/ 32 w 170"/>
                  <a:gd name="T27" fmla="*/ 28 h 241"/>
                  <a:gd name="T28" fmla="*/ 0 w 170"/>
                  <a:gd name="T29" fmla="*/ 0 h 241"/>
                  <a:gd name="T30" fmla="*/ 83 w 170"/>
                  <a:gd name="T31" fmla="*/ 0 h 241"/>
                  <a:gd name="T32" fmla="*/ 109 w 170"/>
                  <a:gd name="T33" fmla="*/ 3 h 241"/>
                  <a:gd name="T34" fmla="*/ 130 w 170"/>
                  <a:gd name="T35" fmla="*/ 12 h 241"/>
                  <a:gd name="T36" fmla="*/ 144 w 170"/>
                  <a:gd name="T37" fmla="*/ 24 h 241"/>
                  <a:gd name="T38" fmla="*/ 153 w 170"/>
                  <a:gd name="T39" fmla="*/ 38 h 241"/>
                  <a:gd name="T40" fmla="*/ 158 w 170"/>
                  <a:gd name="T41" fmla="*/ 52 h 241"/>
                  <a:gd name="T42" fmla="*/ 160 w 170"/>
                  <a:gd name="T43" fmla="*/ 68 h 241"/>
                  <a:gd name="T44" fmla="*/ 156 w 170"/>
                  <a:gd name="T45" fmla="*/ 89 h 241"/>
                  <a:gd name="T46" fmla="*/ 144 w 170"/>
                  <a:gd name="T47" fmla="*/ 110 h 241"/>
                  <a:gd name="T48" fmla="*/ 125 w 170"/>
                  <a:gd name="T49" fmla="*/ 124 h 241"/>
                  <a:gd name="T50" fmla="*/ 100 w 170"/>
                  <a:gd name="T51" fmla="*/ 131 h 241"/>
                  <a:gd name="T52" fmla="*/ 170 w 170"/>
                  <a:gd name="T53" fmla="*/ 241 h 241"/>
                  <a:gd name="T54" fmla="*/ 128 w 170"/>
                  <a:gd name="T55" fmla="*/ 241 h 241"/>
                  <a:gd name="T56" fmla="*/ 67 w 170"/>
                  <a:gd name="T57" fmla="*/ 133 h 241"/>
                  <a:gd name="T58" fmla="*/ 32 w 170"/>
                  <a:gd name="T59" fmla="*/ 133 h 241"/>
                  <a:gd name="T60" fmla="*/ 32 w 170"/>
                  <a:gd name="T61" fmla="*/ 241 h 241"/>
                  <a:gd name="T62" fmla="*/ 0 w 170"/>
                  <a:gd name="T63" fmla="*/ 241 h 241"/>
                  <a:gd name="T64" fmla="*/ 0 w 170"/>
                  <a:gd name="T65" fmla="*/ 0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0" h="241">
                    <a:moveTo>
                      <a:pt x="32" y="28"/>
                    </a:moveTo>
                    <a:lnTo>
                      <a:pt x="32" y="105"/>
                    </a:lnTo>
                    <a:lnTo>
                      <a:pt x="74" y="105"/>
                    </a:lnTo>
                    <a:lnTo>
                      <a:pt x="88" y="105"/>
                    </a:lnTo>
                    <a:lnTo>
                      <a:pt x="102" y="101"/>
                    </a:lnTo>
                    <a:lnTo>
                      <a:pt x="114" y="96"/>
                    </a:lnTo>
                    <a:lnTo>
                      <a:pt x="123" y="84"/>
                    </a:lnTo>
                    <a:lnTo>
                      <a:pt x="125" y="68"/>
                    </a:lnTo>
                    <a:lnTo>
                      <a:pt x="123" y="52"/>
                    </a:lnTo>
                    <a:lnTo>
                      <a:pt x="114" y="40"/>
                    </a:lnTo>
                    <a:lnTo>
                      <a:pt x="102" y="33"/>
                    </a:lnTo>
                    <a:lnTo>
                      <a:pt x="88" y="31"/>
                    </a:lnTo>
                    <a:lnTo>
                      <a:pt x="74" y="28"/>
                    </a:lnTo>
                    <a:lnTo>
                      <a:pt x="32" y="28"/>
                    </a:lnTo>
                    <a:close/>
                    <a:moveTo>
                      <a:pt x="0" y="0"/>
                    </a:moveTo>
                    <a:lnTo>
                      <a:pt x="83" y="0"/>
                    </a:lnTo>
                    <a:lnTo>
                      <a:pt x="109" y="3"/>
                    </a:lnTo>
                    <a:lnTo>
                      <a:pt x="130" y="12"/>
                    </a:lnTo>
                    <a:lnTo>
                      <a:pt x="144" y="24"/>
                    </a:lnTo>
                    <a:lnTo>
                      <a:pt x="153" y="38"/>
                    </a:lnTo>
                    <a:lnTo>
                      <a:pt x="158" y="52"/>
                    </a:lnTo>
                    <a:lnTo>
                      <a:pt x="160" y="68"/>
                    </a:lnTo>
                    <a:lnTo>
                      <a:pt x="156" y="89"/>
                    </a:lnTo>
                    <a:lnTo>
                      <a:pt x="144" y="110"/>
                    </a:lnTo>
                    <a:lnTo>
                      <a:pt x="125" y="124"/>
                    </a:lnTo>
                    <a:lnTo>
                      <a:pt x="100" y="131"/>
                    </a:lnTo>
                    <a:lnTo>
                      <a:pt x="170" y="241"/>
                    </a:lnTo>
                    <a:lnTo>
                      <a:pt x="128" y="241"/>
                    </a:lnTo>
                    <a:lnTo>
                      <a:pt x="67" y="133"/>
                    </a:lnTo>
                    <a:lnTo>
                      <a:pt x="32" y="133"/>
                    </a:lnTo>
                    <a:lnTo>
                      <a:pt x="32" y="241"/>
                    </a:lnTo>
                    <a:lnTo>
                      <a:pt x="0" y="241"/>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4" name="Freeform 45"/>
              <p:cNvSpPr>
                <a:spLocks/>
              </p:cNvSpPr>
              <p:nvPr userDrawn="1"/>
            </p:nvSpPr>
            <p:spPr bwMode="auto">
              <a:xfrm>
                <a:off x="10248900" y="5280026"/>
                <a:ext cx="225425" cy="382588"/>
              </a:xfrm>
              <a:custGeom>
                <a:avLst/>
                <a:gdLst>
                  <a:gd name="T0" fmla="*/ 0 w 142"/>
                  <a:gd name="T1" fmla="*/ 0 h 241"/>
                  <a:gd name="T2" fmla="*/ 32 w 142"/>
                  <a:gd name="T3" fmla="*/ 0 h 241"/>
                  <a:gd name="T4" fmla="*/ 32 w 142"/>
                  <a:gd name="T5" fmla="*/ 210 h 241"/>
                  <a:gd name="T6" fmla="*/ 142 w 142"/>
                  <a:gd name="T7" fmla="*/ 210 h 241"/>
                  <a:gd name="T8" fmla="*/ 142 w 142"/>
                  <a:gd name="T9" fmla="*/ 241 h 241"/>
                  <a:gd name="T10" fmla="*/ 0 w 142"/>
                  <a:gd name="T11" fmla="*/ 241 h 241"/>
                  <a:gd name="T12" fmla="*/ 0 w 142"/>
                  <a:gd name="T13" fmla="*/ 0 h 241"/>
                </a:gdLst>
                <a:ahLst/>
                <a:cxnLst>
                  <a:cxn ang="0">
                    <a:pos x="T0" y="T1"/>
                  </a:cxn>
                  <a:cxn ang="0">
                    <a:pos x="T2" y="T3"/>
                  </a:cxn>
                  <a:cxn ang="0">
                    <a:pos x="T4" y="T5"/>
                  </a:cxn>
                  <a:cxn ang="0">
                    <a:pos x="T6" y="T7"/>
                  </a:cxn>
                  <a:cxn ang="0">
                    <a:pos x="T8" y="T9"/>
                  </a:cxn>
                  <a:cxn ang="0">
                    <a:pos x="T10" y="T11"/>
                  </a:cxn>
                  <a:cxn ang="0">
                    <a:pos x="T12" y="T13"/>
                  </a:cxn>
                </a:cxnLst>
                <a:rect l="0" t="0" r="r" b="b"/>
                <a:pathLst>
                  <a:path w="142" h="241">
                    <a:moveTo>
                      <a:pt x="0" y="0"/>
                    </a:moveTo>
                    <a:lnTo>
                      <a:pt x="32" y="0"/>
                    </a:lnTo>
                    <a:lnTo>
                      <a:pt x="32" y="210"/>
                    </a:lnTo>
                    <a:lnTo>
                      <a:pt x="142" y="210"/>
                    </a:lnTo>
                    <a:lnTo>
                      <a:pt x="142" y="241"/>
                    </a:lnTo>
                    <a:lnTo>
                      <a:pt x="0" y="241"/>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5" name="Freeform 46"/>
              <p:cNvSpPr>
                <a:spLocks noEditPoints="1"/>
              </p:cNvSpPr>
              <p:nvPr userDrawn="1"/>
            </p:nvSpPr>
            <p:spPr bwMode="auto">
              <a:xfrm>
                <a:off x="10510838" y="5280026"/>
                <a:ext cx="328613" cy="382588"/>
              </a:xfrm>
              <a:custGeom>
                <a:avLst/>
                <a:gdLst>
                  <a:gd name="T0" fmla="*/ 33 w 207"/>
                  <a:gd name="T1" fmla="*/ 31 h 241"/>
                  <a:gd name="T2" fmla="*/ 33 w 207"/>
                  <a:gd name="T3" fmla="*/ 210 h 241"/>
                  <a:gd name="T4" fmla="*/ 72 w 207"/>
                  <a:gd name="T5" fmla="*/ 210 h 241"/>
                  <a:gd name="T6" fmla="*/ 105 w 207"/>
                  <a:gd name="T7" fmla="*/ 206 h 241"/>
                  <a:gd name="T8" fmla="*/ 133 w 207"/>
                  <a:gd name="T9" fmla="*/ 194 h 241"/>
                  <a:gd name="T10" fmla="*/ 154 w 207"/>
                  <a:gd name="T11" fmla="*/ 178 h 241"/>
                  <a:gd name="T12" fmla="*/ 168 w 207"/>
                  <a:gd name="T13" fmla="*/ 152 h 241"/>
                  <a:gd name="T14" fmla="*/ 175 w 207"/>
                  <a:gd name="T15" fmla="*/ 119 h 241"/>
                  <a:gd name="T16" fmla="*/ 172 w 207"/>
                  <a:gd name="T17" fmla="*/ 105 h 241"/>
                  <a:gd name="T18" fmla="*/ 170 w 207"/>
                  <a:gd name="T19" fmla="*/ 89 h 241"/>
                  <a:gd name="T20" fmla="*/ 161 w 207"/>
                  <a:gd name="T21" fmla="*/ 73 h 241"/>
                  <a:gd name="T22" fmla="*/ 149 w 207"/>
                  <a:gd name="T23" fmla="*/ 56 h 241"/>
                  <a:gd name="T24" fmla="*/ 133 w 207"/>
                  <a:gd name="T25" fmla="*/ 42 h 241"/>
                  <a:gd name="T26" fmla="*/ 109 w 207"/>
                  <a:gd name="T27" fmla="*/ 35 h 241"/>
                  <a:gd name="T28" fmla="*/ 82 w 207"/>
                  <a:gd name="T29" fmla="*/ 31 h 241"/>
                  <a:gd name="T30" fmla="*/ 33 w 207"/>
                  <a:gd name="T31" fmla="*/ 31 h 241"/>
                  <a:gd name="T32" fmla="*/ 0 w 207"/>
                  <a:gd name="T33" fmla="*/ 0 h 241"/>
                  <a:gd name="T34" fmla="*/ 84 w 207"/>
                  <a:gd name="T35" fmla="*/ 0 h 241"/>
                  <a:gd name="T36" fmla="*/ 121 w 207"/>
                  <a:gd name="T37" fmla="*/ 5 h 241"/>
                  <a:gd name="T38" fmla="*/ 151 w 207"/>
                  <a:gd name="T39" fmla="*/ 17 h 241"/>
                  <a:gd name="T40" fmla="*/ 175 w 207"/>
                  <a:gd name="T41" fmla="*/ 33 h 241"/>
                  <a:gd name="T42" fmla="*/ 191 w 207"/>
                  <a:gd name="T43" fmla="*/ 54 h 241"/>
                  <a:gd name="T44" fmla="*/ 200 w 207"/>
                  <a:gd name="T45" fmla="*/ 77 h 241"/>
                  <a:gd name="T46" fmla="*/ 207 w 207"/>
                  <a:gd name="T47" fmla="*/ 101 h 241"/>
                  <a:gd name="T48" fmla="*/ 207 w 207"/>
                  <a:gd name="T49" fmla="*/ 119 h 241"/>
                  <a:gd name="T50" fmla="*/ 205 w 207"/>
                  <a:gd name="T51" fmla="*/ 150 h 241"/>
                  <a:gd name="T52" fmla="*/ 193 w 207"/>
                  <a:gd name="T53" fmla="*/ 178 h 241"/>
                  <a:gd name="T54" fmla="*/ 175 w 207"/>
                  <a:gd name="T55" fmla="*/ 203 h 241"/>
                  <a:gd name="T56" fmla="*/ 149 w 207"/>
                  <a:gd name="T57" fmla="*/ 222 h 241"/>
                  <a:gd name="T58" fmla="*/ 116 w 207"/>
                  <a:gd name="T59" fmla="*/ 236 h 241"/>
                  <a:gd name="T60" fmla="*/ 77 w 207"/>
                  <a:gd name="T61" fmla="*/ 241 h 241"/>
                  <a:gd name="T62" fmla="*/ 0 w 207"/>
                  <a:gd name="T63" fmla="*/ 241 h 241"/>
                  <a:gd name="T64" fmla="*/ 0 w 207"/>
                  <a:gd name="T65" fmla="*/ 0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07" h="241">
                    <a:moveTo>
                      <a:pt x="33" y="31"/>
                    </a:moveTo>
                    <a:lnTo>
                      <a:pt x="33" y="210"/>
                    </a:lnTo>
                    <a:lnTo>
                      <a:pt x="72" y="210"/>
                    </a:lnTo>
                    <a:lnTo>
                      <a:pt x="105" y="206"/>
                    </a:lnTo>
                    <a:lnTo>
                      <a:pt x="133" y="194"/>
                    </a:lnTo>
                    <a:lnTo>
                      <a:pt x="154" y="178"/>
                    </a:lnTo>
                    <a:lnTo>
                      <a:pt x="168" y="152"/>
                    </a:lnTo>
                    <a:lnTo>
                      <a:pt x="175" y="119"/>
                    </a:lnTo>
                    <a:lnTo>
                      <a:pt x="172" y="105"/>
                    </a:lnTo>
                    <a:lnTo>
                      <a:pt x="170" y="89"/>
                    </a:lnTo>
                    <a:lnTo>
                      <a:pt x="161" y="73"/>
                    </a:lnTo>
                    <a:lnTo>
                      <a:pt x="149" y="56"/>
                    </a:lnTo>
                    <a:lnTo>
                      <a:pt x="133" y="42"/>
                    </a:lnTo>
                    <a:lnTo>
                      <a:pt x="109" y="35"/>
                    </a:lnTo>
                    <a:lnTo>
                      <a:pt x="82" y="31"/>
                    </a:lnTo>
                    <a:lnTo>
                      <a:pt x="33" y="31"/>
                    </a:lnTo>
                    <a:close/>
                    <a:moveTo>
                      <a:pt x="0" y="0"/>
                    </a:moveTo>
                    <a:lnTo>
                      <a:pt x="84" y="0"/>
                    </a:lnTo>
                    <a:lnTo>
                      <a:pt x="121" y="5"/>
                    </a:lnTo>
                    <a:lnTo>
                      <a:pt x="151" y="17"/>
                    </a:lnTo>
                    <a:lnTo>
                      <a:pt x="175" y="33"/>
                    </a:lnTo>
                    <a:lnTo>
                      <a:pt x="191" y="54"/>
                    </a:lnTo>
                    <a:lnTo>
                      <a:pt x="200" y="77"/>
                    </a:lnTo>
                    <a:lnTo>
                      <a:pt x="207" y="101"/>
                    </a:lnTo>
                    <a:lnTo>
                      <a:pt x="207" y="119"/>
                    </a:lnTo>
                    <a:lnTo>
                      <a:pt x="205" y="150"/>
                    </a:lnTo>
                    <a:lnTo>
                      <a:pt x="193" y="178"/>
                    </a:lnTo>
                    <a:lnTo>
                      <a:pt x="175" y="203"/>
                    </a:lnTo>
                    <a:lnTo>
                      <a:pt x="149" y="222"/>
                    </a:lnTo>
                    <a:lnTo>
                      <a:pt x="116" y="236"/>
                    </a:lnTo>
                    <a:lnTo>
                      <a:pt x="77" y="241"/>
                    </a:lnTo>
                    <a:lnTo>
                      <a:pt x="0" y="241"/>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spTree>
  </p:cSld>
  <p:clrMap bg1="lt1" tx1="dk1" bg2="lt2" tx2="dk2" accent1="accent1" accent2="accent2" accent3="accent3" accent4="accent4" accent5="accent5" accent6="accent6" hlink="hlink" folHlink="folHlink"/>
  <p:sldLayoutIdLst>
    <p:sldLayoutId id="2147483684" r:id="rId1"/>
  </p:sldLayoutIdLst>
  <p:transition>
    <p:fade/>
  </p:transition>
  <p:hf hdr="0" ftr="0" dt="0"/>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defRPr>
      </a:lvl2pPr>
      <a:lvl3pPr algn="ctr" rtl="0" fontAlgn="base">
        <a:spcBef>
          <a:spcPct val="0"/>
        </a:spcBef>
        <a:spcAft>
          <a:spcPct val="0"/>
        </a:spcAft>
        <a:defRPr sz="4400">
          <a:solidFill>
            <a:schemeClr val="tx2"/>
          </a:solidFill>
          <a:latin typeface="Arial" charset="0"/>
        </a:defRPr>
      </a:lvl3pPr>
      <a:lvl4pPr algn="ctr" rtl="0" fontAlgn="base">
        <a:spcBef>
          <a:spcPct val="0"/>
        </a:spcBef>
        <a:spcAft>
          <a:spcPct val="0"/>
        </a:spcAft>
        <a:defRPr sz="4400">
          <a:solidFill>
            <a:schemeClr val="tx2"/>
          </a:solidFill>
          <a:latin typeface="Arial" charset="0"/>
        </a:defRPr>
      </a:lvl4pPr>
      <a:lvl5pPr algn="ctr" rtl="0" fontAlgn="base">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2" Type="http://schemas.openxmlformats.org/officeDocument/2006/relationships/hyperlink" Target="#SWS_BSW_00049"/><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p:txBody>
          <a:bodyPr>
            <a:normAutofit/>
          </a:bodyPr>
          <a:lstStyle/>
          <a:p>
            <a:r>
              <a:rPr lang="en-US"/>
              <a:t>NXP MCAL team</a:t>
            </a:r>
            <a:br>
              <a:rPr lang="en-US"/>
            </a:br>
            <a:endParaRPr lang="en-US"/>
          </a:p>
        </p:txBody>
      </p:sp>
      <p:sp>
        <p:nvSpPr>
          <p:cNvPr id="3" name="Subtitle 2"/>
          <p:cNvSpPr>
            <a:spLocks noGrp="1"/>
          </p:cNvSpPr>
          <p:nvPr>
            <p:ph type="subTitle" idx="1"/>
          </p:nvPr>
        </p:nvSpPr>
        <p:spPr>
          <a:xfrm>
            <a:off x="6249969" y="2032358"/>
            <a:ext cx="4216829" cy="992668"/>
          </a:xfrm>
        </p:spPr>
        <p:txBody>
          <a:bodyPr/>
          <a:lstStyle/>
          <a:p>
            <a:r>
              <a:rPr lang="en-US"/>
              <a:t>Changes between ASR4.0 and ASR4.2</a:t>
            </a:r>
          </a:p>
        </p:txBody>
      </p:sp>
      <p:sp>
        <p:nvSpPr>
          <p:cNvPr id="4" name="Title 3"/>
          <p:cNvSpPr>
            <a:spLocks noGrp="1"/>
          </p:cNvSpPr>
          <p:nvPr>
            <p:ph type="ctrTitle"/>
          </p:nvPr>
        </p:nvSpPr>
        <p:spPr/>
        <p:txBody>
          <a:bodyPr/>
          <a:lstStyle/>
          <a:p>
            <a:r>
              <a:rPr lang="en-US">
                <a:solidFill>
                  <a:schemeClr val="accent2"/>
                </a:solidFill>
              </a:rPr>
              <a:t>AUTOSAR 4.2.1 MCAL</a:t>
            </a:r>
            <a:endParaRPr lang="en-US"/>
          </a:p>
        </p:txBody>
      </p:sp>
    </p:spTree>
    <p:extLst>
      <p:ext uri="{BB962C8B-B14F-4D97-AF65-F5344CB8AC3E}">
        <p14:creationId xmlns:p14="http://schemas.microsoft.com/office/powerpoint/2010/main" val="4236596683"/>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200"/>
              <a:t>Microcontroller and Memory Drivers : Differences Between ASR4.0 and ASR4.2</a:t>
            </a:r>
          </a:p>
        </p:txBody>
      </p:sp>
      <p:graphicFrame>
        <p:nvGraphicFramePr>
          <p:cNvPr id="4" name="Table 3"/>
          <p:cNvGraphicFramePr>
            <a:graphicFrameLocks noGrp="1"/>
          </p:cNvGraphicFramePr>
          <p:nvPr>
            <p:extLst>
              <p:ext uri="{D42A27DB-BD31-4B8C-83A1-F6EECF244321}">
                <p14:modId xmlns:p14="http://schemas.microsoft.com/office/powerpoint/2010/main" val="1885103779"/>
              </p:ext>
            </p:extLst>
          </p:nvPr>
        </p:nvGraphicFramePr>
        <p:xfrm>
          <a:off x="554806" y="1357902"/>
          <a:ext cx="11137185" cy="1623269"/>
        </p:xfrm>
        <a:graphic>
          <a:graphicData uri="http://schemas.openxmlformats.org/drawingml/2006/table">
            <a:tbl>
              <a:tblPr firstRow="1" bandRow="1">
                <a:tableStyleId>{93296810-A885-4BE3-A3E7-6D5BEEA58F35}</a:tableStyleId>
              </a:tblPr>
              <a:tblGrid>
                <a:gridCol w="2100154">
                  <a:extLst>
                    <a:ext uri="{9D8B030D-6E8A-4147-A177-3AD203B41FA5}">
                      <a16:colId xmlns:a16="http://schemas.microsoft.com/office/drawing/2014/main" val="20000"/>
                    </a:ext>
                  </a:extLst>
                </a:gridCol>
                <a:gridCol w="1828797">
                  <a:extLst>
                    <a:ext uri="{9D8B030D-6E8A-4147-A177-3AD203B41FA5}">
                      <a16:colId xmlns:a16="http://schemas.microsoft.com/office/drawing/2014/main" val="20001"/>
                    </a:ext>
                  </a:extLst>
                </a:gridCol>
                <a:gridCol w="7208234">
                  <a:extLst>
                    <a:ext uri="{9D8B030D-6E8A-4147-A177-3AD203B41FA5}">
                      <a16:colId xmlns:a16="http://schemas.microsoft.com/office/drawing/2014/main" val="20002"/>
                    </a:ext>
                  </a:extLst>
                </a:gridCol>
              </a:tblGrid>
              <a:tr h="334826">
                <a:tc>
                  <a:txBody>
                    <a:bodyPr/>
                    <a:lstStyle/>
                    <a:p>
                      <a:r>
                        <a:rPr lang="en-US"/>
                        <a:t>Component</a:t>
                      </a:r>
                    </a:p>
                  </a:txBody>
                  <a:tcPr/>
                </a:tc>
                <a:tc>
                  <a:txBody>
                    <a:bodyPr/>
                    <a:lstStyle/>
                    <a:p>
                      <a:r>
                        <a:rPr lang="en-US"/>
                        <a:t>ASR</a:t>
                      </a:r>
                      <a:r>
                        <a:rPr lang="en-US" baseline="0"/>
                        <a:t> 4.0.3</a:t>
                      </a:r>
                      <a:endParaRPr lang="en-US"/>
                    </a:p>
                  </a:txBody>
                  <a:tcPr/>
                </a:tc>
                <a:tc>
                  <a:txBody>
                    <a:bodyPr/>
                    <a:lstStyle/>
                    <a:p>
                      <a:r>
                        <a:rPr lang="en-US"/>
                        <a:t>ASR4.2.1</a:t>
                      </a:r>
                    </a:p>
                  </a:txBody>
                  <a:tcPr/>
                </a:tc>
                <a:extLst>
                  <a:ext uri="{0D108BD9-81ED-4DB2-BD59-A6C34878D82A}">
                    <a16:rowId xmlns:a16="http://schemas.microsoft.com/office/drawing/2014/main" val="10000"/>
                  </a:ext>
                </a:extLst>
              </a:tr>
              <a:tr h="406274">
                <a:tc>
                  <a:txBody>
                    <a:bodyPr/>
                    <a:lstStyle/>
                    <a:p>
                      <a:r>
                        <a:rPr lang="en-US" sz="1400" b="1"/>
                        <a:t>MCU</a:t>
                      </a:r>
                    </a:p>
                  </a:txBody>
                  <a:tcPr/>
                </a:tc>
                <a:tc>
                  <a:txBody>
                    <a:bodyPr/>
                    <a:lstStyle/>
                    <a:p>
                      <a:endParaRPr lang="en-US" sz="1400"/>
                    </a:p>
                  </a:txBody>
                  <a:tcPr/>
                </a:tc>
                <a:tc>
                  <a:txBody>
                    <a:bodyPr/>
                    <a:lstStyle/>
                    <a:p>
                      <a:r>
                        <a:rPr lang="en-US" sz="1400"/>
                        <a:t>No notable changes</a:t>
                      </a:r>
                    </a:p>
                  </a:txBody>
                  <a:tcPr/>
                </a:tc>
                <a:extLst>
                  <a:ext uri="{0D108BD9-81ED-4DB2-BD59-A6C34878D82A}">
                    <a16:rowId xmlns:a16="http://schemas.microsoft.com/office/drawing/2014/main" val="10001"/>
                  </a:ext>
                </a:extLst>
              </a:tr>
              <a:tr h="475757">
                <a:tc>
                  <a:txBody>
                    <a:bodyPr/>
                    <a:lstStyle/>
                    <a:p>
                      <a:r>
                        <a:rPr lang="en-US" sz="1400" b="1"/>
                        <a:t>WDG</a:t>
                      </a:r>
                    </a:p>
                  </a:txBody>
                  <a:tcPr/>
                </a:tc>
                <a:tc>
                  <a:txBody>
                    <a:bodyPr/>
                    <a:lstStyle/>
                    <a:p>
                      <a:endParaRPr lang="en-US" sz="1400"/>
                    </a:p>
                  </a:txBody>
                  <a:tcPr/>
                </a:tc>
                <a:tc>
                  <a:txBody>
                    <a:bodyPr/>
                    <a:lstStyle/>
                    <a:p>
                      <a:r>
                        <a:rPr lang="en-US" sz="1400" kern="1200">
                          <a:solidFill>
                            <a:schemeClr val="dk1"/>
                          </a:solidFill>
                          <a:effectLst/>
                          <a:latin typeface="+mn-lt"/>
                          <a:ea typeface="+mn-ea"/>
                          <a:cs typeface="+mn-cs"/>
                        </a:rPr>
                        <a:t>No</a:t>
                      </a:r>
                      <a:r>
                        <a:rPr lang="en-US" sz="1400" kern="1200" baseline="0">
                          <a:solidFill>
                            <a:schemeClr val="dk1"/>
                          </a:solidFill>
                          <a:effectLst/>
                          <a:latin typeface="+mn-lt"/>
                          <a:ea typeface="+mn-ea"/>
                          <a:cs typeface="+mn-cs"/>
                        </a:rPr>
                        <a:t> notable changes</a:t>
                      </a:r>
                      <a:endParaRPr lang="en-US" sz="1400"/>
                    </a:p>
                  </a:txBody>
                  <a:tcPr/>
                </a:tc>
                <a:extLst>
                  <a:ext uri="{0D108BD9-81ED-4DB2-BD59-A6C34878D82A}">
                    <a16:rowId xmlns:a16="http://schemas.microsoft.com/office/drawing/2014/main" val="10002"/>
                  </a:ext>
                </a:extLst>
              </a:tr>
              <a:tr h="375478">
                <a:tc>
                  <a:txBody>
                    <a:bodyPr/>
                    <a:lstStyle/>
                    <a:p>
                      <a:r>
                        <a:rPr lang="en-US" sz="1400" b="1"/>
                        <a:t>GPT</a:t>
                      </a:r>
                    </a:p>
                  </a:txBody>
                  <a:tcPr/>
                </a:tc>
                <a:tc>
                  <a:txBody>
                    <a:bodyPr/>
                    <a:lstStyle/>
                    <a:p>
                      <a:endParaRPr lang="en-US" sz="1400"/>
                    </a:p>
                  </a:txBody>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400" kern="1200">
                          <a:solidFill>
                            <a:schemeClr val="dk1"/>
                          </a:solidFill>
                          <a:effectLst/>
                          <a:latin typeface="+mn-lt"/>
                          <a:ea typeface="+mn-ea"/>
                          <a:cs typeface="+mn-cs"/>
                        </a:rPr>
                        <a:t>Predefined Free running Timer support.</a:t>
                      </a:r>
                    </a:p>
                  </a:txBody>
                  <a:tcPr/>
                </a:tc>
                <a:extLst>
                  <a:ext uri="{0D108BD9-81ED-4DB2-BD59-A6C34878D82A}">
                    <a16:rowId xmlns:a16="http://schemas.microsoft.com/office/drawing/2014/main" val="10003"/>
                  </a:ext>
                </a:extLst>
              </a:tr>
            </a:tbl>
          </a:graphicData>
        </a:graphic>
      </p:graphicFrame>
      <p:sp>
        <p:nvSpPr>
          <p:cNvPr id="6" name="Rectangle 5"/>
          <p:cNvSpPr/>
          <p:nvPr/>
        </p:nvSpPr>
        <p:spPr>
          <a:xfrm>
            <a:off x="1912620" y="5444727"/>
            <a:ext cx="9155430" cy="256993"/>
          </a:xfrm>
          <a:prstGeom prst="rect">
            <a:avLst/>
          </a:prstGeom>
        </p:spPr>
        <p:txBody>
          <a:bodyPr wrap="square">
            <a:spAutoFit/>
          </a:bodyPr>
          <a:lstStyle/>
          <a:p>
            <a:pPr algn="just">
              <a:lnSpc>
                <a:spcPct val="107000"/>
              </a:lnSpc>
              <a:spcBef>
                <a:spcPts val="0"/>
              </a:spcBef>
              <a:spcAft>
                <a:spcPts val="1000"/>
              </a:spcAft>
            </a:pPr>
            <a:r>
              <a:rPr lang="en-US" sz="1000">
                <a:latin typeface="Calibri" panose="020F0502020204030204" pitchFamily="34" charset="0"/>
                <a:ea typeface="Calibri" panose="020F0502020204030204" pitchFamily="34" charset="0"/>
                <a:cs typeface="Times New Roman" panose="02020603050405020304" pitchFamily="18" charset="0"/>
              </a:rPr>
              <a:t>.</a:t>
            </a:r>
          </a:p>
        </p:txBody>
      </p:sp>
      <p:sp>
        <p:nvSpPr>
          <p:cNvPr id="7" name="Rectangle 6"/>
          <p:cNvSpPr/>
          <p:nvPr/>
        </p:nvSpPr>
        <p:spPr>
          <a:xfrm>
            <a:off x="554806" y="863701"/>
            <a:ext cx="5903595" cy="369332"/>
          </a:xfrm>
          <a:prstGeom prst="rect">
            <a:avLst/>
          </a:prstGeom>
        </p:spPr>
        <p:txBody>
          <a:bodyPr wrap="square">
            <a:spAutoFit/>
          </a:bodyPr>
          <a:lstStyle/>
          <a:p>
            <a:pPr>
              <a:spcBef>
                <a:spcPts val="600"/>
              </a:spcBef>
            </a:pPr>
            <a:r>
              <a:rPr lang="en-US" b="1"/>
              <a:t>Microcontroller Drivers</a:t>
            </a:r>
          </a:p>
        </p:txBody>
      </p:sp>
      <p:graphicFrame>
        <p:nvGraphicFramePr>
          <p:cNvPr id="10" name="Table 9"/>
          <p:cNvGraphicFramePr>
            <a:graphicFrameLocks noGrp="1"/>
          </p:cNvGraphicFramePr>
          <p:nvPr>
            <p:extLst>
              <p:ext uri="{D42A27DB-BD31-4B8C-83A1-F6EECF244321}">
                <p14:modId xmlns:p14="http://schemas.microsoft.com/office/powerpoint/2010/main" val="1201087397"/>
              </p:ext>
            </p:extLst>
          </p:nvPr>
        </p:nvGraphicFramePr>
        <p:xfrm>
          <a:off x="554807" y="4110574"/>
          <a:ext cx="11065265" cy="1166730"/>
        </p:xfrm>
        <a:graphic>
          <a:graphicData uri="http://schemas.openxmlformats.org/drawingml/2006/table">
            <a:tbl>
              <a:tblPr firstRow="1" bandRow="1">
                <a:tableStyleId>{93296810-A885-4BE3-A3E7-6D5BEEA58F35}</a:tableStyleId>
              </a:tblPr>
              <a:tblGrid>
                <a:gridCol w="2126748">
                  <a:extLst>
                    <a:ext uri="{9D8B030D-6E8A-4147-A177-3AD203B41FA5}">
                      <a16:colId xmlns:a16="http://schemas.microsoft.com/office/drawing/2014/main" val="20000"/>
                    </a:ext>
                  </a:extLst>
                </a:gridCol>
                <a:gridCol w="1767155">
                  <a:extLst>
                    <a:ext uri="{9D8B030D-6E8A-4147-A177-3AD203B41FA5}">
                      <a16:colId xmlns:a16="http://schemas.microsoft.com/office/drawing/2014/main" val="20001"/>
                    </a:ext>
                  </a:extLst>
                </a:gridCol>
                <a:gridCol w="7171362">
                  <a:extLst>
                    <a:ext uri="{9D8B030D-6E8A-4147-A177-3AD203B41FA5}">
                      <a16:colId xmlns:a16="http://schemas.microsoft.com/office/drawing/2014/main" val="20002"/>
                    </a:ext>
                  </a:extLst>
                </a:gridCol>
              </a:tblGrid>
              <a:tr h="334826">
                <a:tc>
                  <a:txBody>
                    <a:bodyPr/>
                    <a:lstStyle/>
                    <a:p>
                      <a:r>
                        <a:rPr lang="en-US"/>
                        <a:t>Component</a:t>
                      </a:r>
                    </a:p>
                  </a:txBody>
                  <a:tcPr/>
                </a:tc>
                <a:tc>
                  <a:txBody>
                    <a:bodyPr/>
                    <a:lstStyle/>
                    <a:p>
                      <a:r>
                        <a:rPr lang="en-US"/>
                        <a:t>ASR</a:t>
                      </a:r>
                      <a:r>
                        <a:rPr lang="en-US" baseline="0"/>
                        <a:t> 4.0.3</a:t>
                      </a:r>
                      <a:endParaRPr lang="en-US"/>
                    </a:p>
                  </a:txBody>
                  <a:tcPr/>
                </a:tc>
                <a:tc>
                  <a:txBody>
                    <a:bodyPr/>
                    <a:lstStyle/>
                    <a:p>
                      <a:r>
                        <a:rPr lang="en-US"/>
                        <a:t>ASR4.2.1</a:t>
                      </a:r>
                    </a:p>
                  </a:txBody>
                  <a:tcPr/>
                </a:tc>
                <a:extLst>
                  <a:ext uri="{0D108BD9-81ED-4DB2-BD59-A6C34878D82A}">
                    <a16:rowId xmlns:a16="http://schemas.microsoft.com/office/drawing/2014/main" val="10000"/>
                  </a:ext>
                </a:extLst>
              </a:tr>
              <a:tr h="406274">
                <a:tc>
                  <a:txBody>
                    <a:bodyPr/>
                    <a:lstStyle/>
                    <a:p>
                      <a:r>
                        <a:rPr lang="en-US" sz="1400" b="1"/>
                        <a:t>FLS</a:t>
                      </a:r>
                    </a:p>
                  </a:txBody>
                  <a:tcPr/>
                </a:tc>
                <a:tc>
                  <a:txBody>
                    <a:bodyPr/>
                    <a:lstStyle/>
                    <a:p>
                      <a:endParaRPr lang="en-US" sz="1400"/>
                    </a:p>
                  </a:txBody>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400"/>
                        <a:t>Added</a:t>
                      </a:r>
                      <a:r>
                        <a:rPr lang="en-US" sz="1400" baseline="0"/>
                        <a:t> </a:t>
                      </a:r>
                      <a:r>
                        <a:rPr lang="en-US" sz="1400" b="1" baseline="0"/>
                        <a:t>blank check</a:t>
                      </a:r>
                      <a:r>
                        <a:rPr lang="en-US" sz="1400" baseline="0"/>
                        <a:t> functionality (</a:t>
                      </a:r>
                      <a:r>
                        <a:rPr lang="en-US" sz="1400" baseline="0" err="1"/>
                        <a:t>e.g</a:t>
                      </a:r>
                      <a:r>
                        <a:rPr lang="en-US" sz="1400" baseline="0"/>
                        <a:t> </a:t>
                      </a:r>
                      <a:r>
                        <a:rPr lang="en-US" sz="1400" b="0" i="0" u="none" strike="noStrike" kern="1200" baseline="0" err="1">
                          <a:solidFill>
                            <a:schemeClr val="dk1"/>
                          </a:solidFill>
                          <a:latin typeface="+mn-lt"/>
                          <a:ea typeface="+mn-ea"/>
                          <a:cs typeface="+mn-cs"/>
                        </a:rPr>
                        <a:t>Fls_BlankCheck</a:t>
                      </a:r>
                      <a:r>
                        <a:rPr lang="en-US" sz="1400" b="0" i="0" u="none" strike="noStrike" kern="1200" baseline="0">
                          <a:solidFill>
                            <a:schemeClr val="dk1"/>
                          </a:solidFill>
                          <a:latin typeface="+mn-lt"/>
                          <a:ea typeface="+mn-ea"/>
                          <a:cs typeface="+mn-cs"/>
                        </a:rPr>
                        <a:t>)</a:t>
                      </a:r>
                      <a:endParaRPr lang="en-US" sz="1400"/>
                    </a:p>
                  </a:txBody>
                  <a:tcPr/>
                </a:tc>
                <a:extLst>
                  <a:ext uri="{0D108BD9-81ED-4DB2-BD59-A6C34878D82A}">
                    <a16:rowId xmlns:a16="http://schemas.microsoft.com/office/drawing/2014/main" val="10001"/>
                  </a:ext>
                </a:extLst>
              </a:tr>
              <a:tr h="394696">
                <a:tc>
                  <a:txBody>
                    <a:bodyPr/>
                    <a:lstStyle/>
                    <a:p>
                      <a:r>
                        <a:rPr lang="en-US" sz="1400" b="1"/>
                        <a:t>FEE</a:t>
                      </a:r>
                    </a:p>
                  </a:txBody>
                  <a:tcPr/>
                </a:tc>
                <a:tc>
                  <a:txBody>
                    <a:bodyPr/>
                    <a:lstStyle/>
                    <a:p>
                      <a:endParaRPr lang="en-US" sz="1400"/>
                    </a:p>
                  </a:txBody>
                  <a:tcPr/>
                </a:tc>
                <a:tc>
                  <a:txBody>
                    <a:bodyPr/>
                    <a:lstStyle/>
                    <a:p>
                      <a:r>
                        <a:rPr lang="en-US" sz="1400" kern="1200">
                          <a:solidFill>
                            <a:schemeClr val="dk1"/>
                          </a:solidFill>
                          <a:effectLst/>
                          <a:latin typeface="+mn-lt"/>
                          <a:ea typeface="+mn-ea"/>
                          <a:cs typeface="+mn-cs"/>
                        </a:rPr>
                        <a:t>No</a:t>
                      </a:r>
                      <a:r>
                        <a:rPr lang="en-US" sz="1400" kern="1200" baseline="0">
                          <a:solidFill>
                            <a:schemeClr val="dk1"/>
                          </a:solidFill>
                          <a:effectLst/>
                          <a:latin typeface="+mn-lt"/>
                          <a:ea typeface="+mn-ea"/>
                          <a:cs typeface="+mn-cs"/>
                        </a:rPr>
                        <a:t> notable changes.</a:t>
                      </a:r>
                      <a:endParaRPr lang="en-US" sz="1400"/>
                    </a:p>
                  </a:txBody>
                  <a:tcPr/>
                </a:tc>
                <a:extLst>
                  <a:ext uri="{0D108BD9-81ED-4DB2-BD59-A6C34878D82A}">
                    <a16:rowId xmlns:a16="http://schemas.microsoft.com/office/drawing/2014/main" val="10002"/>
                  </a:ext>
                </a:extLst>
              </a:tr>
            </a:tbl>
          </a:graphicData>
        </a:graphic>
      </p:graphicFrame>
      <p:sp>
        <p:nvSpPr>
          <p:cNvPr id="11" name="Rectangle 10"/>
          <p:cNvSpPr/>
          <p:nvPr/>
        </p:nvSpPr>
        <p:spPr>
          <a:xfrm>
            <a:off x="554805" y="3655135"/>
            <a:ext cx="5903595" cy="369332"/>
          </a:xfrm>
          <a:prstGeom prst="rect">
            <a:avLst/>
          </a:prstGeom>
        </p:spPr>
        <p:txBody>
          <a:bodyPr wrap="square">
            <a:spAutoFit/>
          </a:bodyPr>
          <a:lstStyle/>
          <a:p>
            <a:pPr>
              <a:spcBef>
                <a:spcPts val="600"/>
              </a:spcBef>
            </a:pPr>
            <a:r>
              <a:rPr lang="en-US" b="1"/>
              <a:t>Memory Drivers</a:t>
            </a:r>
          </a:p>
        </p:txBody>
      </p:sp>
    </p:spTree>
    <p:extLst>
      <p:ext uri="{BB962C8B-B14F-4D97-AF65-F5344CB8AC3E}">
        <p14:creationId xmlns:p14="http://schemas.microsoft.com/office/powerpoint/2010/main" val="669321479"/>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200"/>
              <a:t>I/O Drivers: Differences Between ASR4.0 and ASR4.2</a:t>
            </a:r>
          </a:p>
        </p:txBody>
      </p:sp>
      <p:graphicFrame>
        <p:nvGraphicFramePr>
          <p:cNvPr id="4" name="Table 3"/>
          <p:cNvGraphicFramePr>
            <a:graphicFrameLocks noGrp="1"/>
          </p:cNvGraphicFramePr>
          <p:nvPr>
            <p:extLst>
              <p:ext uri="{D42A27DB-BD31-4B8C-83A1-F6EECF244321}">
                <p14:modId xmlns:p14="http://schemas.microsoft.com/office/powerpoint/2010/main" val="2194867839"/>
              </p:ext>
            </p:extLst>
          </p:nvPr>
        </p:nvGraphicFramePr>
        <p:xfrm>
          <a:off x="585627" y="1357902"/>
          <a:ext cx="11003622" cy="3659869"/>
        </p:xfrm>
        <a:graphic>
          <a:graphicData uri="http://schemas.openxmlformats.org/drawingml/2006/table">
            <a:tbl>
              <a:tblPr firstRow="1" bandRow="1">
                <a:tableStyleId>{93296810-A885-4BE3-A3E7-6D5BEEA58F35}</a:tableStyleId>
              </a:tblPr>
              <a:tblGrid>
                <a:gridCol w="2878861">
                  <a:extLst>
                    <a:ext uri="{9D8B030D-6E8A-4147-A177-3AD203B41FA5}">
                      <a16:colId xmlns:a16="http://schemas.microsoft.com/office/drawing/2014/main" val="20000"/>
                    </a:ext>
                  </a:extLst>
                </a:gridCol>
                <a:gridCol w="1351353">
                  <a:extLst>
                    <a:ext uri="{9D8B030D-6E8A-4147-A177-3AD203B41FA5}">
                      <a16:colId xmlns:a16="http://schemas.microsoft.com/office/drawing/2014/main" val="20001"/>
                    </a:ext>
                  </a:extLst>
                </a:gridCol>
                <a:gridCol w="6773408">
                  <a:extLst>
                    <a:ext uri="{9D8B030D-6E8A-4147-A177-3AD203B41FA5}">
                      <a16:colId xmlns:a16="http://schemas.microsoft.com/office/drawing/2014/main" val="20002"/>
                    </a:ext>
                  </a:extLst>
                </a:gridCol>
              </a:tblGrid>
              <a:tr h="252233">
                <a:tc>
                  <a:txBody>
                    <a:bodyPr/>
                    <a:lstStyle/>
                    <a:p>
                      <a:r>
                        <a:rPr lang="en-US"/>
                        <a:t>Component</a:t>
                      </a:r>
                    </a:p>
                  </a:txBody>
                  <a:tcPr/>
                </a:tc>
                <a:tc>
                  <a:txBody>
                    <a:bodyPr/>
                    <a:lstStyle/>
                    <a:p>
                      <a:r>
                        <a:rPr lang="en-US"/>
                        <a:t>ASR</a:t>
                      </a:r>
                      <a:r>
                        <a:rPr lang="en-US" baseline="0"/>
                        <a:t> 4.0.3</a:t>
                      </a:r>
                      <a:endParaRPr lang="en-US"/>
                    </a:p>
                  </a:txBody>
                  <a:tcPr/>
                </a:tc>
                <a:tc>
                  <a:txBody>
                    <a:bodyPr/>
                    <a:lstStyle/>
                    <a:p>
                      <a:r>
                        <a:rPr lang="en-US"/>
                        <a:t>ASR4.2.1</a:t>
                      </a:r>
                    </a:p>
                  </a:txBody>
                  <a:tcPr/>
                </a:tc>
                <a:extLst>
                  <a:ext uri="{0D108BD9-81ED-4DB2-BD59-A6C34878D82A}">
                    <a16:rowId xmlns:a16="http://schemas.microsoft.com/office/drawing/2014/main" val="10000"/>
                  </a:ext>
                </a:extLst>
              </a:tr>
              <a:tr h="573769">
                <a:tc>
                  <a:txBody>
                    <a:bodyPr/>
                    <a:lstStyle/>
                    <a:p>
                      <a:r>
                        <a:rPr lang="en-US" sz="1400" b="1"/>
                        <a:t>ADC</a:t>
                      </a:r>
                    </a:p>
                  </a:txBody>
                  <a:tcPr/>
                </a:tc>
                <a:tc>
                  <a:txBody>
                    <a:bodyPr/>
                    <a:lstStyle/>
                    <a:p>
                      <a:endParaRPr lang="en-US" sz="1200"/>
                    </a:p>
                  </a:txBody>
                  <a:tcPr/>
                </a:tc>
                <a:tc>
                  <a:txBody>
                    <a:bodyPr/>
                    <a:lstStyle/>
                    <a:p>
                      <a:r>
                        <a:rPr lang="en-US" sz="1400" b="0" i="0" u="none" strike="noStrike" kern="1200" baseline="0">
                          <a:solidFill>
                            <a:schemeClr val="dk1"/>
                          </a:solidFill>
                          <a:latin typeface="+mn-lt"/>
                          <a:ea typeface="+mn-ea"/>
                          <a:cs typeface="+mn-cs"/>
                        </a:rPr>
                        <a:t>API and configuration parameter added to support ECU degradation concept ***</a:t>
                      </a:r>
                    </a:p>
                  </a:txBody>
                  <a:tcPr/>
                </a:tc>
                <a:extLst>
                  <a:ext uri="{0D108BD9-81ED-4DB2-BD59-A6C34878D82A}">
                    <a16:rowId xmlns:a16="http://schemas.microsoft.com/office/drawing/2014/main" val="10001"/>
                  </a:ext>
                </a:extLst>
              </a:tr>
              <a:tr h="434340">
                <a:tc>
                  <a:txBody>
                    <a:bodyPr/>
                    <a:lstStyle/>
                    <a:p>
                      <a:r>
                        <a:rPr lang="en-US" sz="1400" b="1"/>
                        <a:t>DIO</a:t>
                      </a:r>
                    </a:p>
                  </a:txBody>
                  <a:tcPr/>
                </a:tc>
                <a:tc>
                  <a:txBody>
                    <a:bodyPr/>
                    <a:lstStyle/>
                    <a:p>
                      <a:endParaRPr lang="en-US" sz="1200"/>
                    </a:p>
                  </a:txBody>
                  <a:tcPr/>
                </a:tc>
                <a:tc>
                  <a:txBody>
                    <a:bodyPr/>
                    <a:lstStyle/>
                    <a:p>
                      <a:r>
                        <a:rPr lang="en-US" sz="1400"/>
                        <a:t>No notable changes</a:t>
                      </a:r>
                    </a:p>
                  </a:txBody>
                  <a:tcPr/>
                </a:tc>
                <a:extLst>
                  <a:ext uri="{0D108BD9-81ED-4DB2-BD59-A6C34878D82A}">
                    <a16:rowId xmlns:a16="http://schemas.microsoft.com/office/drawing/2014/main" val="10002"/>
                  </a:ext>
                </a:extLst>
              </a:tr>
              <a:tr h="491490">
                <a:tc>
                  <a:txBody>
                    <a:bodyPr/>
                    <a:lstStyle/>
                    <a:p>
                      <a:r>
                        <a:rPr lang="en-US" sz="1400" b="1"/>
                        <a:t>PORT</a:t>
                      </a:r>
                    </a:p>
                  </a:txBody>
                  <a:tcPr/>
                </a:tc>
                <a:tc>
                  <a:txBody>
                    <a:bodyPr/>
                    <a:lstStyle/>
                    <a:p>
                      <a:endParaRPr lang="en-US" sz="1200"/>
                    </a:p>
                  </a:txBody>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400"/>
                        <a:t>No notable changes</a:t>
                      </a:r>
                    </a:p>
                    <a:p>
                      <a:endParaRPr lang="en-US" sz="1400"/>
                    </a:p>
                  </a:txBody>
                  <a:tcPr/>
                </a:tc>
                <a:extLst>
                  <a:ext uri="{0D108BD9-81ED-4DB2-BD59-A6C34878D82A}">
                    <a16:rowId xmlns:a16="http://schemas.microsoft.com/office/drawing/2014/main" val="10003"/>
                  </a:ext>
                </a:extLst>
              </a:tr>
              <a:tr h="222731">
                <a:tc>
                  <a:txBody>
                    <a:bodyPr/>
                    <a:lstStyle/>
                    <a:p>
                      <a:r>
                        <a:rPr lang="en-US" sz="1400" b="1"/>
                        <a:t>PWM</a:t>
                      </a:r>
                    </a:p>
                  </a:txBody>
                  <a:tcPr/>
                </a:tc>
                <a:tc>
                  <a:txBody>
                    <a:bodyPr/>
                    <a:lstStyle/>
                    <a:p>
                      <a:endParaRPr lang="en-US" sz="1200"/>
                    </a:p>
                  </a:txBody>
                  <a:tcPr/>
                </a:tc>
                <a:tc>
                  <a:txBody>
                    <a:bodyPr/>
                    <a:lstStyle/>
                    <a:p>
                      <a:r>
                        <a:rPr lang="en-US" sz="1400" b="0" i="0" u="none" strike="noStrike" kern="1200" baseline="0">
                          <a:solidFill>
                            <a:schemeClr val="dk1"/>
                          </a:solidFill>
                          <a:latin typeface="+mn-lt"/>
                          <a:ea typeface="+mn-ea"/>
                          <a:cs typeface="+mn-cs"/>
                        </a:rPr>
                        <a:t>API and configuration parameter added to support ECU degradation concept ***. Two power modes will be supported FULL_POWER (all functionalities are enabled)  and LOW_POWER (all functionalities are disabled  and outputs are set to IDLE). </a:t>
                      </a:r>
                    </a:p>
                    <a:p>
                      <a:endParaRPr lang="en-US" sz="1400" b="0" i="0" u="none" strike="noStrike" kern="1200" baseline="0">
                        <a:solidFill>
                          <a:schemeClr val="dk1"/>
                        </a:solidFill>
                        <a:latin typeface="+mn-lt"/>
                        <a:ea typeface="+mn-ea"/>
                        <a:cs typeface="+mn-cs"/>
                      </a:endParaRPr>
                    </a:p>
                  </a:txBody>
                  <a:tcPr/>
                </a:tc>
                <a:extLst>
                  <a:ext uri="{0D108BD9-81ED-4DB2-BD59-A6C34878D82A}">
                    <a16:rowId xmlns:a16="http://schemas.microsoft.com/office/drawing/2014/main" val="10004"/>
                  </a:ext>
                </a:extLst>
              </a:tr>
              <a:tr h="259080">
                <a:tc>
                  <a:txBody>
                    <a:bodyPr/>
                    <a:lstStyle/>
                    <a:p>
                      <a:r>
                        <a:rPr lang="en-US" sz="1400" b="1"/>
                        <a:t>ICU</a:t>
                      </a:r>
                    </a:p>
                  </a:txBody>
                  <a:tcPr/>
                </a:tc>
                <a:tc>
                  <a:txBody>
                    <a:bodyPr/>
                    <a:lstStyle/>
                    <a:p>
                      <a:endParaRPr lang="en-US" sz="1200"/>
                    </a:p>
                  </a:txBody>
                  <a:tcPr/>
                </a:tc>
                <a:tc>
                  <a:txBody>
                    <a:bodyPr/>
                    <a:lstStyle/>
                    <a:p>
                      <a:r>
                        <a:rPr lang="en-US" sz="1400" kern="1200">
                          <a:solidFill>
                            <a:schemeClr val="dk1"/>
                          </a:solidFill>
                          <a:effectLst/>
                          <a:latin typeface="+mn-lt"/>
                          <a:ea typeface="+mn-ea"/>
                          <a:cs typeface="+mn-cs"/>
                        </a:rPr>
                        <a:t>Removed ICU_ACTIVE_TIME for SIGNAL_MEASUREMENT mode</a:t>
                      </a:r>
                    </a:p>
                  </a:txBody>
                  <a:tcPr/>
                </a:tc>
                <a:extLst>
                  <a:ext uri="{0D108BD9-81ED-4DB2-BD59-A6C34878D82A}">
                    <a16:rowId xmlns:a16="http://schemas.microsoft.com/office/drawing/2014/main" val="10005"/>
                  </a:ext>
                </a:extLst>
              </a:tr>
              <a:tr h="259080">
                <a:tc>
                  <a:txBody>
                    <a:bodyPr/>
                    <a:lstStyle/>
                    <a:p>
                      <a:r>
                        <a:rPr lang="en-US" sz="1400" b="1"/>
                        <a:t>OCU</a:t>
                      </a:r>
                    </a:p>
                  </a:txBody>
                  <a:tcPr/>
                </a:tc>
                <a:tc>
                  <a:txBody>
                    <a:bodyPr/>
                    <a:lstStyle/>
                    <a:p>
                      <a:endParaRPr lang="en-US" sz="1200"/>
                    </a:p>
                  </a:txBody>
                  <a:tcPr/>
                </a:tc>
                <a:tc>
                  <a:txBody>
                    <a:bodyPr/>
                    <a:lstStyle/>
                    <a:p>
                      <a:r>
                        <a:rPr lang="en-US" sz="1400" kern="1200">
                          <a:solidFill>
                            <a:schemeClr val="dk1"/>
                          </a:solidFill>
                          <a:effectLst/>
                          <a:latin typeface="+mn-lt"/>
                          <a:ea typeface="+mn-ea"/>
                          <a:cs typeface="+mn-cs"/>
                        </a:rPr>
                        <a:t>New</a:t>
                      </a:r>
                      <a:r>
                        <a:rPr lang="en-US" sz="1400" kern="1200" baseline="0">
                          <a:solidFill>
                            <a:schemeClr val="dk1"/>
                          </a:solidFill>
                          <a:effectLst/>
                          <a:latin typeface="+mn-lt"/>
                          <a:ea typeface="+mn-ea"/>
                          <a:cs typeface="+mn-cs"/>
                        </a:rPr>
                        <a:t>  module</a:t>
                      </a:r>
                      <a:endParaRPr lang="en-US" sz="1400" kern="1200">
                        <a:solidFill>
                          <a:schemeClr val="dk1"/>
                        </a:solidFill>
                        <a:effectLst/>
                        <a:latin typeface="+mn-lt"/>
                        <a:ea typeface="+mn-ea"/>
                        <a:cs typeface="+mn-cs"/>
                      </a:endParaRPr>
                    </a:p>
                  </a:txBody>
                  <a:tcPr/>
                </a:tc>
                <a:extLst>
                  <a:ext uri="{0D108BD9-81ED-4DB2-BD59-A6C34878D82A}">
                    <a16:rowId xmlns:a16="http://schemas.microsoft.com/office/drawing/2014/main" val="10006"/>
                  </a:ext>
                </a:extLst>
              </a:tr>
            </a:tbl>
          </a:graphicData>
        </a:graphic>
      </p:graphicFrame>
      <p:sp>
        <p:nvSpPr>
          <p:cNvPr id="6" name="Rectangle 5"/>
          <p:cNvSpPr/>
          <p:nvPr/>
        </p:nvSpPr>
        <p:spPr>
          <a:xfrm>
            <a:off x="1912620" y="5444727"/>
            <a:ext cx="9155430" cy="256993"/>
          </a:xfrm>
          <a:prstGeom prst="rect">
            <a:avLst/>
          </a:prstGeom>
        </p:spPr>
        <p:txBody>
          <a:bodyPr wrap="square">
            <a:spAutoFit/>
          </a:bodyPr>
          <a:lstStyle/>
          <a:p>
            <a:pPr algn="just">
              <a:lnSpc>
                <a:spcPct val="107000"/>
              </a:lnSpc>
              <a:spcBef>
                <a:spcPts val="0"/>
              </a:spcBef>
              <a:spcAft>
                <a:spcPts val="1000"/>
              </a:spcAft>
            </a:pPr>
            <a:r>
              <a:rPr lang="en-US" sz="1000">
                <a:latin typeface="Calibri" panose="020F0502020204030204" pitchFamily="34" charset="0"/>
                <a:ea typeface="Calibri" panose="020F0502020204030204" pitchFamily="34" charset="0"/>
                <a:cs typeface="Times New Roman" panose="02020603050405020304" pitchFamily="18" charset="0"/>
              </a:rPr>
              <a:t>.</a:t>
            </a:r>
          </a:p>
        </p:txBody>
      </p:sp>
      <p:sp>
        <p:nvSpPr>
          <p:cNvPr id="8" name="Rectangle 7"/>
          <p:cNvSpPr/>
          <p:nvPr/>
        </p:nvSpPr>
        <p:spPr>
          <a:xfrm>
            <a:off x="585627" y="5801950"/>
            <a:ext cx="8275320" cy="246221"/>
          </a:xfrm>
          <a:prstGeom prst="rect">
            <a:avLst/>
          </a:prstGeom>
        </p:spPr>
        <p:txBody>
          <a:bodyPr wrap="square">
            <a:spAutoFit/>
          </a:bodyPr>
          <a:lstStyle/>
          <a:p>
            <a:pPr defTabSz="685800" fontAlgn="auto">
              <a:spcBef>
                <a:spcPts val="0"/>
              </a:spcBef>
              <a:spcAft>
                <a:spcPts val="0"/>
              </a:spcAft>
              <a:defRPr/>
            </a:pPr>
            <a:r>
              <a:rPr lang="en-US" sz="1000" b="1">
                <a:solidFill>
                  <a:schemeClr val="dk1"/>
                </a:solidFill>
              </a:rPr>
              <a:t>***) CONC_ECUDegradation_596</a:t>
            </a:r>
            <a:endParaRPr lang="en-US" sz="1000"/>
          </a:p>
        </p:txBody>
      </p:sp>
      <p:cxnSp>
        <p:nvCxnSpPr>
          <p:cNvPr id="9" name="Straight Connector 8"/>
          <p:cNvCxnSpPr/>
          <p:nvPr/>
        </p:nvCxnSpPr>
        <p:spPr>
          <a:xfrm>
            <a:off x="585627" y="5753090"/>
            <a:ext cx="1840230" cy="0"/>
          </a:xfrm>
          <a:prstGeom prst="line">
            <a:avLst/>
          </a:prstGeom>
        </p:spPr>
        <p:style>
          <a:lnRef idx="2">
            <a:schemeClr val="dk1"/>
          </a:lnRef>
          <a:fillRef idx="0">
            <a:schemeClr val="dk1"/>
          </a:fillRef>
          <a:effectRef idx="1">
            <a:schemeClr val="dk1"/>
          </a:effectRef>
          <a:fontRef idx="minor">
            <a:schemeClr val="tx1"/>
          </a:fontRef>
        </p:style>
      </p:cxnSp>
      <p:sp>
        <p:nvSpPr>
          <p:cNvPr id="7" name="Rectangle 6"/>
          <p:cNvSpPr/>
          <p:nvPr/>
        </p:nvSpPr>
        <p:spPr>
          <a:xfrm>
            <a:off x="585627" y="951559"/>
            <a:ext cx="5903595" cy="369332"/>
          </a:xfrm>
          <a:prstGeom prst="rect">
            <a:avLst/>
          </a:prstGeom>
        </p:spPr>
        <p:txBody>
          <a:bodyPr wrap="square">
            <a:spAutoFit/>
          </a:bodyPr>
          <a:lstStyle/>
          <a:p>
            <a:pPr>
              <a:spcBef>
                <a:spcPts val="600"/>
              </a:spcBef>
            </a:pPr>
            <a:r>
              <a:rPr lang="en-US" b="1"/>
              <a:t>I/O Drivers</a:t>
            </a:r>
          </a:p>
        </p:txBody>
      </p:sp>
    </p:spTree>
    <p:extLst>
      <p:ext uri="{BB962C8B-B14F-4D97-AF65-F5344CB8AC3E}">
        <p14:creationId xmlns:p14="http://schemas.microsoft.com/office/powerpoint/2010/main" val="284158835"/>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200"/>
              <a:t>Complex Device Drivers: Differences Between ASR4.0 and ASR4.2</a:t>
            </a:r>
          </a:p>
        </p:txBody>
      </p:sp>
      <p:graphicFrame>
        <p:nvGraphicFramePr>
          <p:cNvPr id="4" name="Table 3"/>
          <p:cNvGraphicFramePr>
            <a:graphicFrameLocks noGrp="1"/>
          </p:cNvGraphicFramePr>
          <p:nvPr>
            <p:extLst>
              <p:ext uri="{D42A27DB-BD31-4B8C-83A1-F6EECF244321}">
                <p14:modId xmlns:p14="http://schemas.microsoft.com/office/powerpoint/2010/main" val="919467787"/>
              </p:ext>
            </p:extLst>
          </p:nvPr>
        </p:nvGraphicFramePr>
        <p:xfrm>
          <a:off x="575352" y="1738901"/>
          <a:ext cx="11003622" cy="1413940"/>
        </p:xfrm>
        <a:graphic>
          <a:graphicData uri="http://schemas.openxmlformats.org/drawingml/2006/table">
            <a:tbl>
              <a:tblPr firstRow="1" bandRow="1">
                <a:tableStyleId>{93296810-A885-4BE3-A3E7-6D5BEEA58F35}</a:tableStyleId>
              </a:tblPr>
              <a:tblGrid>
                <a:gridCol w="2713905">
                  <a:extLst>
                    <a:ext uri="{9D8B030D-6E8A-4147-A177-3AD203B41FA5}">
                      <a16:colId xmlns:a16="http://schemas.microsoft.com/office/drawing/2014/main" val="20000"/>
                    </a:ext>
                  </a:extLst>
                </a:gridCol>
                <a:gridCol w="2380901">
                  <a:extLst>
                    <a:ext uri="{9D8B030D-6E8A-4147-A177-3AD203B41FA5}">
                      <a16:colId xmlns:a16="http://schemas.microsoft.com/office/drawing/2014/main" val="20001"/>
                    </a:ext>
                  </a:extLst>
                </a:gridCol>
                <a:gridCol w="5908816">
                  <a:extLst>
                    <a:ext uri="{9D8B030D-6E8A-4147-A177-3AD203B41FA5}">
                      <a16:colId xmlns:a16="http://schemas.microsoft.com/office/drawing/2014/main" val="20002"/>
                    </a:ext>
                  </a:extLst>
                </a:gridCol>
              </a:tblGrid>
              <a:tr h="315822">
                <a:tc>
                  <a:txBody>
                    <a:bodyPr/>
                    <a:lstStyle/>
                    <a:p>
                      <a:r>
                        <a:rPr lang="en-US"/>
                        <a:t>Component</a:t>
                      </a:r>
                    </a:p>
                  </a:txBody>
                  <a:tcPr/>
                </a:tc>
                <a:tc>
                  <a:txBody>
                    <a:bodyPr/>
                    <a:lstStyle/>
                    <a:p>
                      <a:r>
                        <a:rPr lang="en-US"/>
                        <a:t>ASR</a:t>
                      </a:r>
                      <a:r>
                        <a:rPr lang="en-US" baseline="0"/>
                        <a:t> 4.0.3</a:t>
                      </a:r>
                      <a:endParaRPr lang="en-US"/>
                    </a:p>
                  </a:txBody>
                  <a:tcPr/>
                </a:tc>
                <a:tc>
                  <a:txBody>
                    <a:bodyPr/>
                    <a:lstStyle/>
                    <a:p>
                      <a:r>
                        <a:rPr lang="en-US"/>
                        <a:t>ASR4.2.1</a:t>
                      </a:r>
                    </a:p>
                  </a:txBody>
                  <a:tcPr/>
                </a:tc>
                <a:extLst>
                  <a:ext uri="{0D108BD9-81ED-4DB2-BD59-A6C34878D82A}">
                    <a16:rowId xmlns:a16="http://schemas.microsoft.com/office/drawing/2014/main" val="10000"/>
                  </a:ext>
                </a:extLst>
              </a:tr>
              <a:tr h="524090">
                <a:tc>
                  <a:txBody>
                    <a:bodyPr/>
                    <a:lstStyle/>
                    <a:p>
                      <a:r>
                        <a:rPr lang="en-US" sz="1400" b="1"/>
                        <a:t>MCL</a:t>
                      </a:r>
                      <a:r>
                        <a:rPr lang="en-US" sz="1400" b="1" baseline="0"/>
                        <a:t> (Microcontroller Library)</a:t>
                      </a:r>
                      <a:endParaRPr lang="en-US" sz="1400" b="1"/>
                    </a:p>
                  </a:txBody>
                  <a:tcPr/>
                </a:tc>
                <a:tc>
                  <a:txBody>
                    <a:bodyPr/>
                    <a:lstStyle/>
                    <a:p>
                      <a:endParaRPr lang="en-US" sz="1200"/>
                    </a:p>
                  </a:txBody>
                  <a:tcPr/>
                </a:tc>
                <a:tc>
                  <a:txBody>
                    <a:bodyPr/>
                    <a:lstStyle/>
                    <a:p>
                      <a:r>
                        <a:rPr lang="en-US" sz="1400" kern="1200">
                          <a:solidFill>
                            <a:schemeClr val="dk1"/>
                          </a:solidFill>
                          <a:effectLst/>
                          <a:latin typeface="+mn-lt"/>
                          <a:ea typeface="+mn-ea"/>
                          <a:cs typeface="+mn-cs"/>
                        </a:rPr>
                        <a:t>Support for Crossbar Switch configuration</a:t>
                      </a:r>
                    </a:p>
                    <a:p>
                      <a:endParaRPr lang="en-US" sz="1400" kern="1200">
                        <a:solidFill>
                          <a:schemeClr val="dk1"/>
                        </a:solidFill>
                        <a:effectLst/>
                        <a:latin typeface="+mn-lt"/>
                        <a:ea typeface="+mn-ea"/>
                        <a:cs typeface="+mn-cs"/>
                      </a:endParaRPr>
                    </a:p>
                  </a:txBody>
                  <a:tcPr/>
                </a:tc>
                <a:extLst>
                  <a:ext uri="{0D108BD9-81ED-4DB2-BD59-A6C34878D82A}">
                    <a16:rowId xmlns:a16="http://schemas.microsoft.com/office/drawing/2014/main" val="10001"/>
                  </a:ext>
                </a:extLst>
              </a:tr>
              <a:tr h="524090">
                <a:tc>
                  <a:txBody>
                    <a:bodyPr/>
                    <a:lstStyle/>
                    <a:p>
                      <a:r>
                        <a:rPr lang="en-US" sz="1400" b="1"/>
                        <a:t>MCEM (Microcontroller Error Manager)</a:t>
                      </a:r>
                    </a:p>
                  </a:txBody>
                  <a:tcPr/>
                </a:tc>
                <a:tc>
                  <a:txBody>
                    <a:bodyPr/>
                    <a:lstStyle/>
                    <a:p>
                      <a:endParaRPr lang="en-US" sz="120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a:t>No notable changes</a:t>
                      </a:r>
                    </a:p>
                    <a:p>
                      <a:endParaRPr lang="en-US" sz="1400" kern="1200">
                        <a:solidFill>
                          <a:schemeClr val="dk1"/>
                        </a:solidFill>
                        <a:effectLst/>
                        <a:latin typeface="+mn-lt"/>
                        <a:ea typeface="+mn-ea"/>
                        <a:cs typeface="+mn-cs"/>
                      </a:endParaRPr>
                    </a:p>
                  </a:txBody>
                  <a:tcPr/>
                </a:tc>
                <a:extLst>
                  <a:ext uri="{0D108BD9-81ED-4DB2-BD59-A6C34878D82A}">
                    <a16:rowId xmlns:a16="http://schemas.microsoft.com/office/drawing/2014/main" val="10002"/>
                  </a:ext>
                </a:extLst>
              </a:tr>
            </a:tbl>
          </a:graphicData>
        </a:graphic>
      </p:graphicFrame>
      <p:sp>
        <p:nvSpPr>
          <p:cNvPr id="6" name="Rectangle 5"/>
          <p:cNvSpPr/>
          <p:nvPr/>
        </p:nvSpPr>
        <p:spPr>
          <a:xfrm>
            <a:off x="1912620" y="5444727"/>
            <a:ext cx="9155430" cy="256993"/>
          </a:xfrm>
          <a:prstGeom prst="rect">
            <a:avLst/>
          </a:prstGeom>
        </p:spPr>
        <p:txBody>
          <a:bodyPr wrap="square">
            <a:spAutoFit/>
          </a:bodyPr>
          <a:lstStyle/>
          <a:p>
            <a:pPr algn="just">
              <a:lnSpc>
                <a:spcPct val="107000"/>
              </a:lnSpc>
              <a:spcBef>
                <a:spcPts val="0"/>
              </a:spcBef>
              <a:spcAft>
                <a:spcPts val="1000"/>
              </a:spcAft>
            </a:pPr>
            <a:r>
              <a:rPr lang="en-US" sz="1000">
                <a:latin typeface="Calibri" panose="020F0502020204030204" pitchFamily="34" charset="0"/>
                <a:ea typeface="Calibri" panose="020F0502020204030204" pitchFamily="34" charset="0"/>
                <a:cs typeface="Times New Roman" panose="02020603050405020304" pitchFamily="18" charset="0"/>
              </a:rPr>
              <a:t>.</a:t>
            </a:r>
          </a:p>
        </p:txBody>
      </p:sp>
      <p:sp>
        <p:nvSpPr>
          <p:cNvPr id="8" name="Rectangle 7"/>
          <p:cNvSpPr/>
          <p:nvPr/>
        </p:nvSpPr>
        <p:spPr>
          <a:xfrm>
            <a:off x="701675" y="6018075"/>
            <a:ext cx="8275320" cy="246221"/>
          </a:xfrm>
          <a:prstGeom prst="rect">
            <a:avLst/>
          </a:prstGeom>
        </p:spPr>
        <p:txBody>
          <a:bodyPr wrap="square">
            <a:spAutoFit/>
          </a:bodyPr>
          <a:lstStyle/>
          <a:p>
            <a:pPr defTabSz="685800" fontAlgn="auto">
              <a:spcBef>
                <a:spcPts val="0"/>
              </a:spcBef>
              <a:spcAft>
                <a:spcPts val="0"/>
              </a:spcAft>
              <a:defRPr/>
            </a:pPr>
            <a:r>
              <a:rPr lang="en-US" sz="1000" b="1">
                <a:solidFill>
                  <a:schemeClr val="dk1"/>
                </a:solidFill>
              </a:rPr>
              <a:t>***) CONC_ECUDegradation_596</a:t>
            </a:r>
            <a:endParaRPr lang="en-US" sz="1000"/>
          </a:p>
        </p:txBody>
      </p:sp>
      <p:cxnSp>
        <p:nvCxnSpPr>
          <p:cNvPr id="9" name="Straight Connector 8"/>
          <p:cNvCxnSpPr/>
          <p:nvPr/>
        </p:nvCxnSpPr>
        <p:spPr>
          <a:xfrm>
            <a:off x="787400" y="6021402"/>
            <a:ext cx="1840230" cy="0"/>
          </a:xfrm>
          <a:prstGeom prst="line">
            <a:avLst/>
          </a:prstGeom>
        </p:spPr>
        <p:style>
          <a:lnRef idx="2">
            <a:schemeClr val="dk1"/>
          </a:lnRef>
          <a:fillRef idx="0">
            <a:schemeClr val="dk1"/>
          </a:fillRef>
          <a:effectRef idx="1">
            <a:schemeClr val="dk1"/>
          </a:effectRef>
          <a:fontRef idx="minor">
            <a:schemeClr val="tx1"/>
          </a:fontRef>
        </p:style>
      </p:cxnSp>
      <p:sp>
        <p:nvSpPr>
          <p:cNvPr id="7" name="Rectangle 6"/>
          <p:cNvSpPr/>
          <p:nvPr/>
        </p:nvSpPr>
        <p:spPr>
          <a:xfrm>
            <a:off x="575352" y="1295546"/>
            <a:ext cx="5903595" cy="369332"/>
          </a:xfrm>
          <a:prstGeom prst="rect">
            <a:avLst/>
          </a:prstGeom>
        </p:spPr>
        <p:txBody>
          <a:bodyPr wrap="square">
            <a:spAutoFit/>
          </a:bodyPr>
          <a:lstStyle/>
          <a:p>
            <a:pPr>
              <a:spcBef>
                <a:spcPts val="600"/>
              </a:spcBef>
            </a:pPr>
            <a:r>
              <a:rPr lang="en-US" b="1"/>
              <a:t>Complex Device Drivers</a:t>
            </a:r>
          </a:p>
        </p:txBody>
      </p:sp>
    </p:spTree>
    <p:extLst>
      <p:ext uri="{BB962C8B-B14F-4D97-AF65-F5344CB8AC3E}">
        <p14:creationId xmlns:p14="http://schemas.microsoft.com/office/powerpoint/2010/main" val="2305798119"/>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4000"/>
              <a:t>NXP MCAL: Implementation and configuration details</a:t>
            </a:r>
          </a:p>
        </p:txBody>
      </p:sp>
    </p:spTree>
    <p:extLst>
      <p:ext uri="{BB962C8B-B14F-4D97-AF65-F5344CB8AC3E}">
        <p14:creationId xmlns:p14="http://schemas.microsoft.com/office/powerpoint/2010/main" val="610969860"/>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Creating the Predefined Variants using </a:t>
            </a:r>
            <a:r>
              <a:rPr lang="en-US" err="1"/>
              <a:t>Elektrobit</a:t>
            </a:r>
            <a:r>
              <a:rPr lang="en-US"/>
              <a:t> </a:t>
            </a:r>
            <a:r>
              <a:rPr lang="en-US" err="1"/>
              <a:t>Tresos</a:t>
            </a:r>
            <a:r>
              <a:rPr lang="en-US"/>
              <a:t> tool</a:t>
            </a:r>
          </a:p>
        </p:txBody>
      </p:sp>
      <p:sp>
        <p:nvSpPr>
          <p:cNvPr id="26" name="Text Placeholder 2"/>
          <p:cNvSpPr>
            <a:spLocks noGrp="1"/>
          </p:cNvSpPr>
          <p:nvPr>
            <p:ph type="body" sz="quarter" idx="10"/>
          </p:nvPr>
        </p:nvSpPr>
        <p:spPr>
          <a:xfrm>
            <a:off x="299523" y="1019917"/>
            <a:ext cx="11563183" cy="1466856"/>
          </a:xfrm>
        </p:spPr>
        <p:txBody>
          <a:bodyPr>
            <a:normAutofit fontScale="92500" lnSpcReduction="20000"/>
          </a:bodyPr>
          <a:lstStyle/>
          <a:p>
            <a:pPr marL="342900" indent="-342900">
              <a:buAutoNum type="alphaLcParenR"/>
            </a:pPr>
            <a:r>
              <a:rPr lang="en-US" sz="1800"/>
              <a:t>In the Sidebar window on the right side, double-click the ‘Edit </a:t>
            </a:r>
            <a:r>
              <a:rPr lang="en-US" sz="1800" err="1"/>
              <a:t>PostBuildVariants</a:t>
            </a:r>
            <a:r>
              <a:rPr lang="en-US" sz="1800"/>
              <a:t>’. A new configuration window will open</a:t>
            </a:r>
          </a:p>
          <a:p>
            <a:pPr marL="342900" indent="-342900">
              <a:buAutoNum type="alphaLcParenR"/>
            </a:pPr>
            <a:r>
              <a:rPr lang="en-US" sz="1800"/>
              <a:t>Click on the rightmost + button to add a new Post Build Selectable item to the project configuration</a:t>
            </a:r>
          </a:p>
          <a:p>
            <a:pPr marL="342900" indent="-342900">
              <a:buAutoNum type="alphaLcParenR"/>
            </a:pPr>
            <a:r>
              <a:rPr lang="en-US" sz="1800"/>
              <a:t>Enter the name of the configuration and repeat steps b – c for how many configurations are needed for the project</a:t>
            </a:r>
          </a:p>
          <a:p>
            <a:pPr marL="342900" indent="-342900">
              <a:buFont typeface="Arial" pitchFamily="34" charset="0"/>
              <a:buAutoNum type="alphaLcParenR"/>
            </a:pPr>
            <a:r>
              <a:rPr lang="en-US" sz="1800"/>
              <a:t>Save the Project and close the ‘Edit </a:t>
            </a:r>
            <a:r>
              <a:rPr lang="en-US" sz="1800" err="1"/>
              <a:t>PostBuildVariants</a:t>
            </a:r>
            <a:r>
              <a:rPr lang="en-US" sz="1800"/>
              <a:t>’ window. </a:t>
            </a:r>
          </a:p>
        </p:txBody>
      </p:sp>
      <p:pic>
        <p:nvPicPr>
          <p:cNvPr id="3" name="Picture 2"/>
          <p:cNvPicPr>
            <a:picLocks noChangeAspect="1"/>
          </p:cNvPicPr>
          <p:nvPr/>
        </p:nvPicPr>
        <p:blipFill>
          <a:blip r:embed="rId2"/>
          <a:stretch>
            <a:fillRect/>
          </a:stretch>
        </p:blipFill>
        <p:spPr>
          <a:xfrm>
            <a:off x="1556818" y="2486773"/>
            <a:ext cx="9539125" cy="3510573"/>
          </a:xfrm>
          <a:prstGeom prst="rect">
            <a:avLst/>
          </a:prstGeom>
        </p:spPr>
      </p:pic>
    </p:spTree>
    <p:extLst>
      <p:ext uri="{BB962C8B-B14F-4D97-AF65-F5344CB8AC3E}">
        <p14:creationId xmlns:p14="http://schemas.microsoft.com/office/powerpoint/2010/main" val="704417068"/>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err="1"/>
              <a:t>Ecu</a:t>
            </a:r>
            <a:r>
              <a:rPr lang="en-US"/>
              <a:t> Configuration</a:t>
            </a:r>
          </a:p>
        </p:txBody>
      </p:sp>
      <p:sp>
        <p:nvSpPr>
          <p:cNvPr id="26" name="Text Placeholder 2"/>
          <p:cNvSpPr>
            <a:spLocks noGrp="1"/>
          </p:cNvSpPr>
          <p:nvPr>
            <p:ph type="body" sz="quarter" idx="10"/>
          </p:nvPr>
        </p:nvSpPr>
        <p:spPr>
          <a:xfrm>
            <a:off x="299523" y="1019917"/>
            <a:ext cx="11563183" cy="5172336"/>
          </a:xfrm>
        </p:spPr>
        <p:txBody>
          <a:bodyPr>
            <a:normAutofit/>
          </a:bodyPr>
          <a:lstStyle/>
          <a:p>
            <a:r>
              <a:rPr lang="en-US"/>
              <a:t>ECU Configuration is one activity performed during the development of an AUTOSAR ECU</a:t>
            </a:r>
          </a:p>
          <a:p>
            <a:endParaRPr lang="en-US"/>
          </a:p>
          <a:p>
            <a:r>
              <a:rPr lang="en-US"/>
              <a:t>The activity of ECU configuration is to provide configuration information for all the software within one ECU</a:t>
            </a:r>
          </a:p>
          <a:p>
            <a:endParaRPr lang="en-US"/>
          </a:p>
          <a:p>
            <a:r>
              <a:rPr lang="en-US"/>
              <a:t>It shall be possible to have variation points in the ECU configuration which are bound at post-build time. This will allow the existence of several ECU configuration variants in one ECU</a:t>
            </a:r>
          </a:p>
          <a:p>
            <a:endParaRPr lang="en-US"/>
          </a:p>
        </p:txBody>
      </p:sp>
    </p:spTree>
    <p:extLst>
      <p:ext uri="{BB962C8B-B14F-4D97-AF65-F5344CB8AC3E}">
        <p14:creationId xmlns:p14="http://schemas.microsoft.com/office/powerpoint/2010/main" val="685749136"/>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err="1"/>
              <a:t>EcuC</a:t>
            </a:r>
            <a:r>
              <a:rPr lang="en-US"/>
              <a:t>  - Configuration using </a:t>
            </a:r>
            <a:r>
              <a:rPr lang="en-US" err="1"/>
              <a:t>Elektrobit</a:t>
            </a:r>
            <a:r>
              <a:rPr lang="en-US"/>
              <a:t> </a:t>
            </a:r>
            <a:r>
              <a:rPr lang="en-US" err="1"/>
              <a:t>Tresos</a:t>
            </a:r>
            <a:r>
              <a:rPr lang="en-US"/>
              <a:t> tool – Step 1</a:t>
            </a:r>
          </a:p>
        </p:txBody>
      </p:sp>
      <p:sp>
        <p:nvSpPr>
          <p:cNvPr id="26" name="Text Placeholder 2"/>
          <p:cNvSpPr>
            <a:spLocks noGrp="1"/>
          </p:cNvSpPr>
          <p:nvPr>
            <p:ph type="body" sz="quarter" idx="10"/>
          </p:nvPr>
        </p:nvSpPr>
        <p:spPr>
          <a:xfrm>
            <a:off x="299523" y="1019917"/>
            <a:ext cx="11563183" cy="1466856"/>
          </a:xfrm>
        </p:spPr>
        <p:txBody>
          <a:bodyPr>
            <a:normAutofit fontScale="92500"/>
          </a:bodyPr>
          <a:lstStyle/>
          <a:p>
            <a:pPr marL="342900" indent="-342900">
              <a:buAutoNum type="alphaLcParenR"/>
            </a:pPr>
            <a:r>
              <a:rPr lang="en-US" sz="1800"/>
              <a:t>Make sure the </a:t>
            </a:r>
            <a:r>
              <a:rPr lang="en-US" sz="1800" err="1"/>
              <a:t>EcuC</a:t>
            </a:r>
            <a:r>
              <a:rPr lang="en-US" sz="1800"/>
              <a:t> plugin is copied in the ‘plugins’ folder of </a:t>
            </a:r>
            <a:r>
              <a:rPr lang="en-US" sz="1800" err="1"/>
              <a:t>Tresos</a:t>
            </a:r>
            <a:r>
              <a:rPr lang="en-US" sz="1800"/>
              <a:t>, along with the plugins of all other drivers to be used in the project</a:t>
            </a:r>
          </a:p>
          <a:p>
            <a:pPr marL="342900" indent="-342900">
              <a:buAutoNum type="alphaLcParenR"/>
            </a:pPr>
            <a:r>
              <a:rPr lang="en-US" sz="1800"/>
              <a:t>Open </a:t>
            </a:r>
            <a:r>
              <a:rPr lang="en-US" sz="1800" err="1"/>
              <a:t>Tresos</a:t>
            </a:r>
            <a:r>
              <a:rPr lang="en-US" sz="1800"/>
              <a:t> and create a new project, adding </a:t>
            </a:r>
            <a:r>
              <a:rPr lang="en-US" sz="1800" err="1"/>
              <a:t>EcuC</a:t>
            </a:r>
            <a:r>
              <a:rPr lang="en-US" sz="1800"/>
              <a:t> and other needed modules</a:t>
            </a:r>
          </a:p>
          <a:p>
            <a:pPr marL="342900" indent="-342900">
              <a:buAutoNum type="alphaLcParenR"/>
            </a:pPr>
            <a:r>
              <a:rPr lang="en-US" sz="1800"/>
              <a:t>Double-click the </a:t>
            </a:r>
            <a:r>
              <a:rPr lang="en-US" sz="1800" err="1"/>
              <a:t>EcuC</a:t>
            </a:r>
            <a:r>
              <a:rPr lang="en-US" sz="1800"/>
              <a:t> module in Project explorer. The configuration window will open and should look like below:</a:t>
            </a:r>
          </a:p>
        </p:txBody>
      </p:sp>
      <p:pic>
        <p:nvPicPr>
          <p:cNvPr id="4" name="Picture 3"/>
          <p:cNvPicPr>
            <a:picLocks noChangeAspect="1"/>
          </p:cNvPicPr>
          <p:nvPr/>
        </p:nvPicPr>
        <p:blipFill>
          <a:blip r:embed="rId2"/>
          <a:stretch>
            <a:fillRect/>
          </a:stretch>
        </p:blipFill>
        <p:spPr>
          <a:xfrm>
            <a:off x="1085959" y="2344451"/>
            <a:ext cx="10090150" cy="3664236"/>
          </a:xfrm>
          <a:prstGeom prst="rect">
            <a:avLst/>
          </a:prstGeom>
        </p:spPr>
      </p:pic>
    </p:spTree>
    <p:extLst>
      <p:ext uri="{BB962C8B-B14F-4D97-AF65-F5344CB8AC3E}">
        <p14:creationId xmlns:p14="http://schemas.microsoft.com/office/powerpoint/2010/main" val="1964593115"/>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err="1"/>
              <a:t>EcuC</a:t>
            </a:r>
            <a:r>
              <a:rPr lang="en-US"/>
              <a:t>  - Configuration using </a:t>
            </a:r>
            <a:r>
              <a:rPr lang="en-US" err="1"/>
              <a:t>Elektrobit</a:t>
            </a:r>
            <a:r>
              <a:rPr lang="en-US"/>
              <a:t> </a:t>
            </a:r>
            <a:r>
              <a:rPr lang="en-US" err="1"/>
              <a:t>Tresos</a:t>
            </a:r>
            <a:r>
              <a:rPr lang="en-US"/>
              <a:t> tool – Step 2</a:t>
            </a:r>
          </a:p>
        </p:txBody>
      </p:sp>
      <p:sp>
        <p:nvSpPr>
          <p:cNvPr id="26" name="Text Placeholder 2"/>
          <p:cNvSpPr>
            <a:spLocks noGrp="1"/>
          </p:cNvSpPr>
          <p:nvPr>
            <p:ph type="body" sz="quarter" idx="10"/>
          </p:nvPr>
        </p:nvSpPr>
        <p:spPr>
          <a:xfrm>
            <a:off x="299523" y="1019917"/>
            <a:ext cx="11563183" cy="1466856"/>
          </a:xfrm>
        </p:spPr>
        <p:txBody>
          <a:bodyPr>
            <a:normAutofit/>
          </a:bodyPr>
          <a:lstStyle/>
          <a:p>
            <a:pPr marL="342900" indent="-342900">
              <a:buAutoNum type="alphaLcParenR"/>
            </a:pPr>
            <a:r>
              <a:rPr lang="en-US" sz="1800"/>
              <a:t>Enable the </a:t>
            </a:r>
            <a:r>
              <a:rPr lang="en-US" sz="1800" err="1"/>
              <a:t>EcuCPostBuildVariants</a:t>
            </a:r>
            <a:r>
              <a:rPr lang="en-US" sz="1800"/>
              <a:t> container</a:t>
            </a:r>
          </a:p>
        </p:txBody>
      </p:sp>
      <p:pic>
        <p:nvPicPr>
          <p:cNvPr id="1026" name="Picture 1" descr="image00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5079" y="1520296"/>
            <a:ext cx="10020301" cy="3676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78934281"/>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err="1"/>
              <a:t>EcuC</a:t>
            </a:r>
            <a:r>
              <a:rPr lang="en-US"/>
              <a:t>  - Configuration using </a:t>
            </a:r>
            <a:r>
              <a:rPr lang="en-US" err="1"/>
              <a:t>Elektrobit</a:t>
            </a:r>
            <a:r>
              <a:rPr lang="en-US"/>
              <a:t> </a:t>
            </a:r>
            <a:r>
              <a:rPr lang="en-US" err="1"/>
              <a:t>Tresos</a:t>
            </a:r>
            <a:r>
              <a:rPr lang="en-US"/>
              <a:t> tool – Step 3</a:t>
            </a:r>
          </a:p>
        </p:txBody>
      </p:sp>
      <p:sp>
        <p:nvSpPr>
          <p:cNvPr id="26" name="Text Placeholder 2"/>
          <p:cNvSpPr>
            <a:spLocks noGrp="1"/>
          </p:cNvSpPr>
          <p:nvPr>
            <p:ph type="body" sz="quarter" idx="10"/>
          </p:nvPr>
        </p:nvSpPr>
        <p:spPr>
          <a:xfrm>
            <a:off x="299523" y="1019917"/>
            <a:ext cx="11563183" cy="1466856"/>
          </a:xfrm>
        </p:spPr>
        <p:txBody>
          <a:bodyPr>
            <a:normAutofit/>
          </a:bodyPr>
          <a:lstStyle/>
          <a:p>
            <a:pPr marL="342900" indent="-342900">
              <a:buAutoNum type="alphaLcParenR"/>
            </a:pPr>
            <a:r>
              <a:rPr lang="en-US" sz="1800"/>
              <a:t>Click on </a:t>
            </a:r>
            <a:r>
              <a:rPr lang="en-US" sz="1800" err="1"/>
              <a:t>EcucPostBuildVariantRef</a:t>
            </a:r>
            <a:r>
              <a:rPr lang="en-US" sz="1800"/>
              <a:t> tab to select it.</a:t>
            </a:r>
          </a:p>
          <a:p>
            <a:pPr marL="342900" indent="-342900">
              <a:buAutoNum type="alphaLcParenR"/>
            </a:pPr>
            <a:r>
              <a:rPr lang="en-US" sz="1800"/>
              <a:t>Click on the + button to add a new </a:t>
            </a:r>
            <a:r>
              <a:rPr lang="en-US" sz="1800" err="1"/>
              <a:t>PostBuild</a:t>
            </a:r>
            <a:r>
              <a:rPr lang="en-US" sz="1800"/>
              <a:t> reference to </a:t>
            </a:r>
            <a:r>
              <a:rPr lang="en-US" sz="1800" err="1"/>
              <a:t>EcuC</a:t>
            </a:r>
            <a:r>
              <a:rPr lang="en-US" sz="1800"/>
              <a:t> module (from the Predefined Variant list)</a:t>
            </a:r>
          </a:p>
          <a:p>
            <a:pPr marL="342900" indent="-342900">
              <a:buAutoNum type="alphaLcParenR"/>
            </a:pPr>
            <a:r>
              <a:rPr lang="en-US" sz="1800"/>
              <a:t>Select one of the post build selectable items</a:t>
            </a:r>
          </a:p>
          <a:p>
            <a:pPr marL="342900" indent="-342900">
              <a:buAutoNum type="alphaLcParenR"/>
            </a:pPr>
            <a:r>
              <a:rPr lang="en-US" sz="1800"/>
              <a:t>Repeat step c for all needed post build variants needed. Save the project</a:t>
            </a:r>
          </a:p>
        </p:txBody>
      </p:sp>
      <p:pic>
        <p:nvPicPr>
          <p:cNvPr id="3" name="Picture 2"/>
          <p:cNvPicPr>
            <a:picLocks noChangeAspect="1"/>
          </p:cNvPicPr>
          <p:nvPr/>
        </p:nvPicPr>
        <p:blipFill>
          <a:blip r:embed="rId2"/>
          <a:stretch>
            <a:fillRect/>
          </a:stretch>
        </p:blipFill>
        <p:spPr>
          <a:xfrm>
            <a:off x="1306281" y="2486773"/>
            <a:ext cx="9649505" cy="3527060"/>
          </a:xfrm>
          <a:prstGeom prst="rect">
            <a:avLst/>
          </a:prstGeom>
        </p:spPr>
      </p:pic>
    </p:spTree>
    <p:extLst>
      <p:ext uri="{BB962C8B-B14F-4D97-AF65-F5344CB8AC3E}">
        <p14:creationId xmlns:p14="http://schemas.microsoft.com/office/powerpoint/2010/main" val="2702541037"/>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err="1"/>
              <a:t>EcuC</a:t>
            </a:r>
            <a:r>
              <a:rPr lang="en-US"/>
              <a:t>  - Configuration using </a:t>
            </a:r>
            <a:r>
              <a:rPr lang="en-US" err="1"/>
              <a:t>Elektrobit</a:t>
            </a:r>
            <a:r>
              <a:rPr lang="en-US"/>
              <a:t> </a:t>
            </a:r>
            <a:r>
              <a:rPr lang="en-US" err="1"/>
              <a:t>Tresos</a:t>
            </a:r>
            <a:r>
              <a:rPr lang="en-US"/>
              <a:t> tool – Step 5</a:t>
            </a:r>
          </a:p>
        </p:txBody>
      </p:sp>
      <p:sp>
        <p:nvSpPr>
          <p:cNvPr id="26" name="Text Placeholder 2"/>
          <p:cNvSpPr>
            <a:spLocks noGrp="1"/>
          </p:cNvSpPr>
          <p:nvPr>
            <p:ph type="body" sz="quarter" idx="10"/>
          </p:nvPr>
        </p:nvSpPr>
        <p:spPr>
          <a:xfrm>
            <a:off x="299523" y="1019917"/>
            <a:ext cx="11563183" cy="1466856"/>
          </a:xfrm>
        </p:spPr>
        <p:txBody>
          <a:bodyPr>
            <a:normAutofit/>
          </a:bodyPr>
          <a:lstStyle/>
          <a:p>
            <a:pPr marL="342900" indent="-342900">
              <a:buAutoNum type="alphaLcParenR"/>
            </a:pPr>
            <a:r>
              <a:rPr lang="en-US" sz="1800"/>
              <a:t>Click on General tab of the </a:t>
            </a:r>
            <a:r>
              <a:rPr lang="en-US" sz="1800" err="1"/>
              <a:t>EcuC</a:t>
            </a:r>
            <a:r>
              <a:rPr lang="en-US" sz="1800"/>
              <a:t> configuration window to select it</a:t>
            </a:r>
          </a:p>
          <a:p>
            <a:pPr marL="342900" indent="-342900">
              <a:buAutoNum type="alphaLcParenR"/>
            </a:pPr>
            <a:r>
              <a:rPr lang="en-US" sz="1800"/>
              <a:t>Select the current </a:t>
            </a:r>
            <a:r>
              <a:rPr lang="en-US" sz="1800" err="1"/>
              <a:t>PostBuildSelectable</a:t>
            </a:r>
            <a:r>
              <a:rPr lang="en-US" sz="1800"/>
              <a:t> variant used in the project from the ones defined in the previous steps</a:t>
            </a:r>
          </a:p>
          <a:p>
            <a:pPr marL="342900" indent="-342900">
              <a:buAutoNum type="alphaLcParenR"/>
            </a:pPr>
            <a:r>
              <a:rPr lang="en-US" sz="1800"/>
              <a:t>Selecting the current </a:t>
            </a:r>
            <a:r>
              <a:rPr lang="en-US" sz="1800" err="1"/>
              <a:t>PostBuildSelectable</a:t>
            </a:r>
            <a:r>
              <a:rPr lang="en-US" sz="1800"/>
              <a:t> variant to be used in the configuration of all modules in the project can be done also from the combo in the Toolbar of </a:t>
            </a:r>
            <a:r>
              <a:rPr lang="en-US" sz="1800" err="1"/>
              <a:t>Tresos</a:t>
            </a:r>
            <a:endParaRPr lang="en-US" sz="1800"/>
          </a:p>
        </p:txBody>
      </p:sp>
      <p:pic>
        <p:nvPicPr>
          <p:cNvPr id="4" name="Picture 3"/>
          <p:cNvPicPr>
            <a:picLocks noChangeAspect="1"/>
          </p:cNvPicPr>
          <p:nvPr/>
        </p:nvPicPr>
        <p:blipFill>
          <a:blip r:embed="rId2"/>
          <a:stretch>
            <a:fillRect/>
          </a:stretch>
        </p:blipFill>
        <p:spPr>
          <a:xfrm>
            <a:off x="1315466" y="2386193"/>
            <a:ext cx="9631136" cy="3622721"/>
          </a:xfrm>
          <a:prstGeom prst="rect">
            <a:avLst/>
          </a:prstGeom>
        </p:spPr>
      </p:pic>
    </p:spTree>
    <p:extLst>
      <p:ext uri="{BB962C8B-B14F-4D97-AF65-F5344CB8AC3E}">
        <p14:creationId xmlns:p14="http://schemas.microsoft.com/office/powerpoint/2010/main" val="3809664943"/>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4000"/>
              <a:t>AUTOSAR 4.2.1 changes IMPACTING MCAL</a:t>
            </a:r>
          </a:p>
        </p:txBody>
      </p:sp>
    </p:spTree>
    <p:extLst>
      <p:ext uri="{BB962C8B-B14F-4D97-AF65-F5344CB8AC3E}">
        <p14:creationId xmlns:p14="http://schemas.microsoft.com/office/powerpoint/2010/main" val="4254541493"/>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Driver initialization - limitation</a:t>
            </a:r>
          </a:p>
        </p:txBody>
      </p:sp>
      <p:sp>
        <p:nvSpPr>
          <p:cNvPr id="4" name="Text Placeholder 3"/>
          <p:cNvSpPr>
            <a:spLocks noGrp="1"/>
          </p:cNvSpPr>
          <p:nvPr>
            <p:ph type="body" sz="quarter" idx="10"/>
          </p:nvPr>
        </p:nvSpPr>
        <p:spPr/>
        <p:txBody>
          <a:bodyPr>
            <a:normAutofit/>
          </a:bodyPr>
          <a:lstStyle/>
          <a:p>
            <a:r>
              <a:rPr lang="en-US" sz="1400"/>
              <a:t>The general requirement for initialization is:</a:t>
            </a:r>
          </a:p>
          <a:p>
            <a:pPr lvl="1"/>
            <a:r>
              <a:rPr lang="en-US" sz="1400"/>
              <a:t>If the parameter checking for the Initialization function is enabled (</a:t>
            </a:r>
            <a:r>
              <a:rPr lang="en-US" sz="1400">
                <a:hlinkClick r:id="rId2" action="ppaction://hlinkfile"/>
              </a:rPr>
              <a:t>SWS_BSW_00049</a:t>
            </a:r>
            <a:r>
              <a:rPr lang="en-US" sz="1400"/>
              <a:t>), the Configuration pointer argument shall be checked with the following conditions:</a:t>
            </a:r>
          </a:p>
          <a:p>
            <a:pPr lvl="2"/>
            <a:r>
              <a:rPr lang="en-US" sz="1400"/>
              <a:t>In the </a:t>
            </a:r>
            <a:r>
              <a:rPr lang="en-US" sz="1400" err="1"/>
              <a:t>supportedConfigVariants</a:t>
            </a:r>
            <a:r>
              <a:rPr lang="en-US" sz="1400"/>
              <a:t> </a:t>
            </a:r>
            <a:r>
              <a:rPr lang="en-US" sz="1400" err="1"/>
              <a:t>VariantPreCompile</a:t>
            </a:r>
            <a:r>
              <a:rPr lang="en-US" sz="1400"/>
              <a:t> and </a:t>
            </a:r>
            <a:r>
              <a:rPr lang="en-US" sz="1400" err="1"/>
              <a:t>VariantLinkTime</a:t>
            </a:r>
            <a:r>
              <a:rPr lang="en-US" sz="1400"/>
              <a:t> if only one configuration variant set is used, the initialization function does not need nor evaluate the passed argument. Thus the Configuration pointer shall have a NULL_PTR value.</a:t>
            </a:r>
          </a:p>
          <a:p>
            <a:pPr lvl="2"/>
            <a:r>
              <a:rPr lang="en-US" sz="1200"/>
              <a:t>In the </a:t>
            </a:r>
            <a:r>
              <a:rPr lang="en-US" sz="1200" err="1"/>
              <a:t>supportedConfigVariant</a:t>
            </a:r>
            <a:r>
              <a:rPr lang="en-US" sz="1200"/>
              <a:t> </a:t>
            </a:r>
            <a:r>
              <a:rPr lang="en-US" sz="1200" err="1"/>
              <a:t>VariantPostBuild</a:t>
            </a:r>
            <a:r>
              <a:rPr lang="en-US" sz="1200"/>
              <a:t> or if multiple configuration variant sets are used, the initialization function requires the passed argument. Thus the Configuration pointer shall be different from NULL_PTR</a:t>
            </a:r>
          </a:p>
          <a:p>
            <a:pPr lvl="1"/>
            <a:r>
              <a:rPr lang="en-US" sz="1400"/>
              <a:t>If these conditions are not satisfied, a Development error with type "Invalid configuration set selection" shall be reported to Development Error Tracer (</a:t>
            </a:r>
            <a:r>
              <a:rPr lang="en-US" sz="1400" err="1"/>
              <a:t>Det</a:t>
            </a:r>
            <a:r>
              <a:rPr lang="en-US" sz="1400"/>
              <a:t>)</a:t>
            </a:r>
          </a:p>
          <a:p>
            <a:pPr lvl="0"/>
            <a:r>
              <a:rPr lang="en-US" sz="1400"/>
              <a:t>For the current implementation MCAL drivers do not expect a NULL PTR for a pre compile configuration, due to a tool limitation in counting the number of variants.</a:t>
            </a:r>
          </a:p>
          <a:p>
            <a:r>
              <a:rPr lang="en-US" sz="1400" b="1"/>
              <a:t>Due to this limitation, even for only one configuration variant set used at </a:t>
            </a:r>
            <a:r>
              <a:rPr lang="en-US" sz="1400" b="1" err="1"/>
              <a:t>PreCompile</a:t>
            </a:r>
            <a:r>
              <a:rPr lang="en-US" sz="1400" b="1"/>
              <a:t> the initialization shall be done using an explicit Configuration Pointer </a:t>
            </a:r>
          </a:p>
        </p:txBody>
      </p:sp>
    </p:spTree>
    <p:extLst>
      <p:ext uri="{BB962C8B-B14F-4D97-AF65-F5344CB8AC3E}">
        <p14:creationId xmlns:p14="http://schemas.microsoft.com/office/powerpoint/2010/main" val="2672696419"/>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Configuration of interrupts handlers</a:t>
            </a:r>
          </a:p>
        </p:txBody>
      </p:sp>
      <p:sp>
        <p:nvSpPr>
          <p:cNvPr id="3" name="Text Placeholder 2"/>
          <p:cNvSpPr>
            <a:spLocks noGrp="1"/>
          </p:cNvSpPr>
          <p:nvPr>
            <p:ph type="body" sz="quarter" idx="10"/>
          </p:nvPr>
        </p:nvSpPr>
        <p:spPr/>
        <p:txBody>
          <a:bodyPr/>
          <a:lstStyle/>
          <a:p>
            <a:r>
              <a:rPr lang="en-US" err="1"/>
              <a:t>PreCompile</a:t>
            </a:r>
            <a:r>
              <a:rPr lang="en-US"/>
              <a:t> parameters shall not rely on user configured </a:t>
            </a:r>
            <a:r>
              <a:rPr lang="en-US" err="1"/>
              <a:t>PostBuild</a:t>
            </a:r>
            <a:r>
              <a:rPr lang="en-US"/>
              <a:t> parameters, because the content of variant aware configuration can change at </a:t>
            </a:r>
            <a:r>
              <a:rPr lang="en-US" err="1"/>
              <a:t>PostBuild</a:t>
            </a:r>
            <a:r>
              <a:rPr lang="en-US"/>
              <a:t> configuration time.</a:t>
            </a:r>
          </a:p>
          <a:p>
            <a:r>
              <a:rPr lang="en-US"/>
              <a:t>All Precompile parameters that can may be correlated with </a:t>
            </a:r>
            <a:r>
              <a:rPr lang="en-US" err="1"/>
              <a:t>PostBuild</a:t>
            </a:r>
            <a:r>
              <a:rPr lang="en-US"/>
              <a:t> parameters shall be explicitly configured by the integrator, populating some specific list (such as configuring the interrupts) in </a:t>
            </a:r>
            <a:r>
              <a:rPr lang="en-US" err="1"/>
              <a:t>Tresos</a:t>
            </a:r>
            <a:r>
              <a:rPr lang="en-US"/>
              <a:t> using a single click on Add required elements</a:t>
            </a:r>
          </a:p>
        </p:txBody>
      </p:sp>
      <p:pic>
        <p:nvPicPr>
          <p:cNvPr id="6" name="Picture 5"/>
          <p:cNvPicPr>
            <a:picLocks noChangeAspect="1"/>
          </p:cNvPicPr>
          <p:nvPr/>
        </p:nvPicPr>
        <p:blipFill>
          <a:blip r:embed="rId2"/>
          <a:stretch>
            <a:fillRect/>
          </a:stretch>
        </p:blipFill>
        <p:spPr>
          <a:xfrm>
            <a:off x="879021" y="3910012"/>
            <a:ext cx="10172700" cy="1666875"/>
          </a:xfrm>
          <a:prstGeom prst="rect">
            <a:avLst/>
          </a:prstGeom>
        </p:spPr>
      </p:pic>
    </p:spTree>
    <p:extLst>
      <p:ext uri="{BB962C8B-B14F-4D97-AF65-F5344CB8AC3E}">
        <p14:creationId xmlns:p14="http://schemas.microsoft.com/office/powerpoint/2010/main" val="905585534"/>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200"/>
              <a:t>Data structure split on files</a:t>
            </a:r>
          </a:p>
        </p:txBody>
      </p:sp>
      <p:sp>
        <p:nvSpPr>
          <p:cNvPr id="6" name="Rectangle 5"/>
          <p:cNvSpPr/>
          <p:nvPr/>
        </p:nvSpPr>
        <p:spPr>
          <a:xfrm>
            <a:off x="1912620" y="5444727"/>
            <a:ext cx="9155430" cy="256993"/>
          </a:xfrm>
          <a:prstGeom prst="rect">
            <a:avLst/>
          </a:prstGeom>
        </p:spPr>
        <p:txBody>
          <a:bodyPr wrap="square">
            <a:spAutoFit/>
          </a:bodyPr>
          <a:lstStyle/>
          <a:p>
            <a:pPr algn="just">
              <a:lnSpc>
                <a:spcPct val="107000"/>
              </a:lnSpc>
              <a:spcBef>
                <a:spcPts val="0"/>
              </a:spcBef>
              <a:spcAft>
                <a:spcPts val="1000"/>
              </a:spcAft>
            </a:pPr>
            <a:r>
              <a:rPr lang="en-US" sz="1000">
                <a:latin typeface="Calibri" panose="020F0502020204030204" pitchFamily="34" charset="0"/>
                <a:ea typeface="Calibri" panose="020F0502020204030204" pitchFamily="34" charset="0"/>
                <a:cs typeface="Times New Roman" panose="02020603050405020304" pitchFamily="18" charset="0"/>
              </a:rPr>
              <a:t>.</a:t>
            </a:r>
          </a:p>
        </p:txBody>
      </p:sp>
      <p:graphicFrame>
        <p:nvGraphicFramePr>
          <p:cNvPr id="5" name="Table 4"/>
          <p:cNvGraphicFramePr>
            <a:graphicFrameLocks noGrp="1"/>
          </p:cNvGraphicFramePr>
          <p:nvPr>
            <p:extLst>
              <p:ext uri="{D42A27DB-BD31-4B8C-83A1-F6EECF244321}">
                <p14:modId xmlns:p14="http://schemas.microsoft.com/office/powerpoint/2010/main" val="1128224738"/>
              </p:ext>
            </p:extLst>
          </p:nvPr>
        </p:nvGraphicFramePr>
        <p:xfrm>
          <a:off x="299524" y="721822"/>
          <a:ext cx="10824543" cy="5218888"/>
        </p:xfrm>
        <a:graphic>
          <a:graphicData uri="http://schemas.openxmlformats.org/drawingml/2006/table">
            <a:tbl>
              <a:tblPr firstRow="1" bandRow="1">
                <a:tableStyleId>{93296810-A885-4BE3-A3E7-6D5BEEA58F35}</a:tableStyleId>
              </a:tblPr>
              <a:tblGrid>
                <a:gridCol w="2408301">
                  <a:extLst>
                    <a:ext uri="{9D8B030D-6E8A-4147-A177-3AD203B41FA5}">
                      <a16:colId xmlns:a16="http://schemas.microsoft.com/office/drawing/2014/main" val="20000"/>
                    </a:ext>
                  </a:extLst>
                </a:gridCol>
                <a:gridCol w="3467507">
                  <a:extLst>
                    <a:ext uri="{9D8B030D-6E8A-4147-A177-3AD203B41FA5}">
                      <a16:colId xmlns:a16="http://schemas.microsoft.com/office/drawing/2014/main" val="20001"/>
                    </a:ext>
                  </a:extLst>
                </a:gridCol>
                <a:gridCol w="4948735">
                  <a:extLst>
                    <a:ext uri="{9D8B030D-6E8A-4147-A177-3AD203B41FA5}">
                      <a16:colId xmlns:a16="http://schemas.microsoft.com/office/drawing/2014/main" val="20002"/>
                    </a:ext>
                  </a:extLst>
                </a:gridCol>
              </a:tblGrid>
              <a:tr h="373679">
                <a:tc>
                  <a:txBody>
                    <a:bodyPr/>
                    <a:lstStyle/>
                    <a:p>
                      <a:r>
                        <a:rPr lang="en-US"/>
                        <a:t>File</a:t>
                      </a:r>
                    </a:p>
                  </a:txBody>
                  <a:tcPr/>
                </a:tc>
                <a:tc>
                  <a:txBody>
                    <a:bodyPr/>
                    <a:lstStyle/>
                    <a:p>
                      <a:r>
                        <a:rPr lang="en-US"/>
                        <a:t>ASR</a:t>
                      </a:r>
                      <a:r>
                        <a:rPr lang="en-US" baseline="0"/>
                        <a:t> 4.0.3</a:t>
                      </a:r>
                      <a:endParaRPr lang="en-US"/>
                    </a:p>
                  </a:txBody>
                  <a:tcPr/>
                </a:tc>
                <a:tc>
                  <a:txBody>
                    <a:bodyPr/>
                    <a:lstStyle/>
                    <a:p>
                      <a:r>
                        <a:rPr lang="en-US"/>
                        <a:t>ASR4.2.1</a:t>
                      </a:r>
                    </a:p>
                  </a:txBody>
                  <a:tcPr/>
                </a:tc>
                <a:extLst>
                  <a:ext uri="{0D108BD9-81ED-4DB2-BD59-A6C34878D82A}">
                    <a16:rowId xmlns:a16="http://schemas.microsoft.com/office/drawing/2014/main" val="10000"/>
                  </a:ext>
                </a:extLst>
              </a:tr>
              <a:tr h="653939">
                <a:tc>
                  <a:txBody>
                    <a:bodyPr/>
                    <a:lstStyle/>
                    <a:p>
                      <a:r>
                        <a:rPr lang="en-US" sz="1400" b="1"/>
                        <a:t>&lt;</a:t>
                      </a:r>
                      <a:r>
                        <a:rPr lang="en-US" sz="1400" b="1" err="1"/>
                        <a:t>Mdl</a:t>
                      </a:r>
                      <a:r>
                        <a:rPr lang="en-US" sz="1400" b="1"/>
                        <a:t>&gt;_</a:t>
                      </a:r>
                      <a:r>
                        <a:rPr lang="en-US" sz="1400" b="1" err="1"/>
                        <a:t>Cfg.h</a:t>
                      </a:r>
                      <a:endParaRPr lang="en-US" sz="1400" b="1"/>
                    </a:p>
                  </a:txBody>
                  <a:tcPr/>
                </a:tc>
                <a:tc>
                  <a:txBody>
                    <a:bodyPr/>
                    <a:lstStyle/>
                    <a:p>
                      <a:pPr algn="just"/>
                      <a:r>
                        <a:rPr lang="en-US" sz="1200" kern="1200" baseline="0">
                          <a:solidFill>
                            <a:schemeClr val="dk1"/>
                          </a:solidFill>
                          <a:latin typeface="+mn-lt"/>
                          <a:ea typeface="+mn-ea"/>
                          <a:cs typeface="+mn-cs"/>
                        </a:rPr>
                        <a:t>Precompile parameters used in the driver, usually defines and constants, extern declarations and data types.</a:t>
                      </a:r>
                    </a:p>
                  </a:txBody>
                  <a:tcPr/>
                </a:tc>
                <a:tc>
                  <a:txBody>
                    <a:bodyPr/>
                    <a:lstStyle/>
                    <a:p>
                      <a:pPr algn="just"/>
                      <a:r>
                        <a:rPr lang="en-US" sz="1200" kern="1200" baseline="0">
                          <a:solidFill>
                            <a:schemeClr val="dk1"/>
                          </a:solidFill>
                          <a:latin typeface="+mn-lt"/>
                          <a:ea typeface="+mn-ea"/>
                          <a:cs typeface="+mn-cs"/>
                        </a:rPr>
                        <a:t>No significant changes regarding the content of this file.</a:t>
                      </a:r>
                    </a:p>
                  </a:txBody>
                  <a:tcPr/>
                </a:tc>
                <a:extLst>
                  <a:ext uri="{0D108BD9-81ED-4DB2-BD59-A6C34878D82A}">
                    <a16:rowId xmlns:a16="http://schemas.microsoft.com/office/drawing/2014/main" val="10001"/>
                  </a:ext>
                </a:extLst>
              </a:tr>
              <a:tr h="1276452">
                <a:tc>
                  <a:txBody>
                    <a:bodyPr/>
                    <a:lstStyle/>
                    <a:p>
                      <a:r>
                        <a:rPr lang="en-US" sz="1400" b="1"/>
                        <a:t>&lt;</a:t>
                      </a:r>
                      <a:r>
                        <a:rPr lang="en-US" sz="1400" b="1" err="1"/>
                        <a:t>Mdl</a:t>
                      </a:r>
                      <a:r>
                        <a:rPr lang="en-US" sz="1400" b="1"/>
                        <a:t>&gt;_</a:t>
                      </a:r>
                      <a:r>
                        <a:rPr lang="en-US" sz="1400" b="1" err="1"/>
                        <a:t>Cfg.c</a:t>
                      </a:r>
                      <a:endParaRPr lang="en-US" sz="1400" b="1"/>
                    </a:p>
                  </a:txBody>
                  <a:tcPr/>
                </a:tc>
                <a:tc>
                  <a:txBody>
                    <a:bodyPr/>
                    <a:lstStyle/>
                    <a:p>
                      <a:pPr algn="just"/>
                      <a:r>
                        <a:rPr lang="en-US" sz="1200" kern="1200" baseline="0">
                          <a:solidFill>
                            <a:srgbClr val="000000"/>
                          </a:solidFill>
                          <a:latin typeface="+mn-lt"/>
                          <a:ea typeface="+mn-ea"/>
                          <a:cs typeface="+mn-cs"/>
                        </a:rPr>
                        <a:t>Configuration structure for the driver used by </a:t>
                      </a:r>
                      <a:r>
                        <a:rPr lang="en-US" sz="1200" i="1" kern="1200" baseline="0">
                          <a:solidFill>
                            <a:srgbClr val="000000"/>
                          </a:solidFill>
                          <a:latin typeface="+mn-lt"/>
                          <a:ea typeface="+mn-ea"/>
                          <a:cs typeface="+mn-cs"/>
                        </a:rPr>
                        <a:t>&lt;</a:t>
                      </a:r>
                      <a:r>
                        <a:rPr lang="en-US" sz="1200" i="1" kern="1200" baseline="0" err="1">
                          <a:solidFill>
                            <a:srgbClr val="000000"/>
                          </a:solidFill>
                          <a:latin typeface="+mn-lt"/>
                          <a:ea typeface="+mn-ea"/>
                          <a:cs typeface="+mn-cs"/>
                        </a:rPr>
                        <a:t>Mdl</a:t>
                      </a:r>
                      <a:r>
                        <a:rPr lang="en-US" sz="1200" i="1" kern="1200" baseline="0">
                          <a:solidFill>
                            <a:srgbClr val="000000"/>
                          </a:solidFill>
                          <a:latin typeface="+mn-lt"/>
                          <a:ea typeface="+mn-ea"/>
                          <a:cs typeface="+mn-cs"/>
                        </a:rPr>
                        <a:t>&gt;_</a:t>
                      </a:r>
                      <a:r>
                        <a:rPr lang="en-US" sz="1200" i="1" kern="1200" baseline="0" err="1">
                          <a:solidFill>
                            <a:srgbClr val="000000"/>
                          </a:solidFill>
                          <a:latin typeface="+mn-lt"/>
                          <a:ea typeface="+mn-ea"/>
                          <a:cs typeface="+mn-cs"/>
                        </a:rPr>
                        <a:t>Init</a:t>
                      </a:r>
                      <a:r>
                        <a:rPr lang="en-US" sz="1200" i="1" kern="1200" baseline="0">
                          <a:solidFill>
                            <a:srgbClr val="000000"/>
                          </a:solidFill>
                          <a:latin typeface="+mn-lt"/>
                          <a:ea typeface="+mn-ea"/>
                          <a:cs typeface="+mn-cs"/>
                        </a:rPr>
                        <a:t> </a:t>
                      </a:r>
                      <a:r>
                        <a:rPr lang="en-US" sz="1200" kern="1200" baseline="0">
                          <a:solidFill>
                            <a:srgbClr val="000000"/>
                          </a:solidFill>
                          <a:latin typeface="+mn-lt"/>
                          <a:ea typeface="+mn-ea"/>
                          <a:cs typeface="+mn-cs"/>
                        </a:rPr>
                        <a:t>when called with NULL_PTR as parameter. When variant </a:t>
                      </a:r>
                      <a:r>
                        <a:rPr lang="en-US" sz="1200" kern="1200" baseline="0" err="1">
                          <a:solidFill>
                            <a:srgbClr val="000000"/>
                          </a:solidFill>
                          <a:latin typeface="+mn-lt"/>
                          <a:ea typeface="+mn-ea"/>
                          <a:cs typeface="+mn-cs"/>
                        </a:rPr>
                        <a:t>PreCompile</a:t>
                      </a:r>
                      <a:r>
                        <a:rPr lang="en-US" sz="1200" kern="1200" baseline="0">
                          <a:solidFill>
                            <a:srgbClr val="000000"/>
                          </a:solidFill>
                          <a:latin typeface="+mn-lt"/>
                          <a:ea typeface="+mn-ea"/>
                          <a:cs typeface="+mn-cs"/>
                        </a:rPr>
                        <a:t> is used, only one config set for the driver exists and it is generated in this file. This file is only needed in the </a:t>
                      </a:r>
                      <a:r>
                        <a:rPr lang="en-US" sz="1200" kern="1200" baseline="0" err="1">
                          <a:solidFill>
                            <a:srgbClr val="000000"/>
                          </a:solidFill>
                          <a:latin typeface="+mn-lt"/>
                          <a:ea typeface="+mn-ea"/>
                          <a:cs typeface="+mn-cs"/>
                        </a:rPr>
                        <a:t>PreCompile</a:t>
                      </a:r>
                      <a:r>
                        <a:rPr lang="en-US" sz="1200" kern="1200" baseline="0">
                          <a:solidFill>
                            <a:srgbClr val="000000"/>
                          </a:solidFill>
                          <a:latin typeface="+mn-lt"/>
                          <a:ea typeface="+mn-ea"/>
                          <a:cs typeface="+mn-cs"/>
                        </a:rPr>
                        <a:t> variant.</a:t>
                      </a:r>
                    </a:p>
                  </a:txBody>
                  <a:tcPr/>
                </a:tc>
                <a:tc>
                  <a:txBody>
                    <a:bodyPr/>
                    <a:lstStyle/>
                    <a:p>
                      <a:pPr algn="just"/>
                      <a:r>
                        <a:rPr lang="en-US" sz="1200" kern="1200" baseline="0">
                          <a:solidFill>
                            <a:schemeClr val="dk1"/>
                          </a:solidFill>
                          <a:latin typeface="+mn-lt"/>
                          <a:ea typeface="+mn-ea"/>
                          <a:cs typeface="+mn-cs"/>
                        </a:rPr>
                        <a:t>Static configuration structures containing only variables that are not variant aware, configured and generated only once. This file alone does not contain the whole structure needed by </a:t>
                      </a:r>
                      <a:r>
                        <a:rPr lang="en-US" sz="1200" i="1" kern="1200" baseline="0">
                          <a:solidFill>
                            <a:schemeClr val="dk1"/>
                          </a:solidFill>
                          <a:latin typeface="+mn-lt"/>
                          <a:ea typeface="+mn-ea"/>
                          <a:cs typeface="+mn-cs"/>
                        </a:rPr>
                        <a:t>&lt;</a:t>
                      </a:r>
                      <a:r>
                        <a:rPr lang="en-US" sz="1200" i="1" kern="1200" baseline="0" err="1">
                          <a:solidFill>
                            <a:schemeClr val="dk1"/>
                          </a:solidFill>
                          <a:latin typeface="+mn-lt"/>
                          <a:ea typeface="+mn-ea"/>
                          <a:cs typeface="+mn-cs"/>
                        </a:rPr>
                        <a:t>Mdl</a:t>
                      </a:r>
                      <a:r>
                        <a:rPr lang="en-US" sz="1200" i="1" kern="1200" baseline="0">
                          <a:solidFill>
                            <a:schemeClr val="dk1"/>
                          </a:solidFill>
                          <a:latin typeface="+mn-lt"/>
                          <a:ea typeface="+mn-ea"/>
                          <a:cs typeface="+mn-cs"/>
                        </a:rPr>
                        <a:t>&gt;_</a:t>
                      </a:r>
                      <a:r>
                        <a:rPr lang="en-US" sz="1200" i="1" kern="1200" baseline="0" err="1">
                          <a:solidFill>
                            <a:schemeClr val="dk1"/>
                          </a:solidFill>
                          <a:latin typeface="+mn-lt"/>
                          <a:ea typeface="+mn-ea"/>
                          <a:cs typeface="+mn-cs"/>
                        </a:rPr>
                        <a:t>Init</a:t>
                      </a:r>
                      <a:r>
                        <a:rPr lang="en-US" sz="1200" i="1" kern="1200" baseline="0">
                          <a:solidFill>
                            <a:schemeClr val="dk1"/>
                          </a:solidFill>
                          <a:latin typeface="+mn-lt"/>
                          <a:ea typeface="+mn-ea"/>
                          <a:cs typeface="+mn-cs"/>
                        </a:rPr>
                        <a:t> </a:t>
                      </a:r>
                      <a:r>
                        <a:rPr lang="en-US" sz="1200" kern="1200" baseline="0">
                          <a:solidFill>
                            <a:schemeClr val="dk1"/>
                          </a:solidFill>
                          <a:latin typeface="+mn-lt"/>
                          <a:ea typeface="+mn-ea"/>
                          <a:cs typeface="+mn-cs"/>
                        </a:rPr>
                        <a:t>function to configure the driver. Based on the number of variants configured in the </a:t>
                      </a:r>
                      <a:r>
                        <a:rPr lang="en-US" sz="1200" kern="1200" baseline="0" err="1">
                          <a:solidFill>
                            <a:schemeClr val="dk1"/>
                          </a:solidFill>
                          <a:latin typeface="+mn-lt"/>
                          <a:ea typeface="+mn-ea"/>
                          <a:cs typeface="+mn-cs"/>
                        </a:rPr>
                        <a:t>EcuC</a:t>
                      </a:r>
                      <a:r>
                        <a:rPr lang="en-US" sz="1200" kern="1200" baseline="0">
                          <a:solidFill>
                            <a:schemeClr val="dk1"/>
                          </a:solidFill>
                          <a:latin typeface="+mn-lt"/>
                          <a:ea typeface="+mn-ea"/>
                          <a:cs typeface="+mn-cs"/>
                        </a:rPr>
                        <a:t>, there can be more than one configuration structure for one module even for </a:t>
                      </a:r>
                      <a:r>
                        <a:rPr lang="en-US" sz="1200" kern="1200" baseline="0" err="1">
                          <a:solidFill>
                            <a:schemeClr val="dk1"/>
                          </a:solidFill>
                          <a:latin typeface="+mn-lt"/>
                          <a:ea typeface="+mn-ea"/>
                          <a:cs typeface="+mn-cs"/>
                        </a:rPr>
                        <a:t>PreCompile</a:t>
                      </a:r>
                      <a:r>
                        <a:rPr lang="en-US" sz="1200" kern="1200" baseline="0">
                          <a:solidFill>
                            <a:schemeClr val="dk1"/>
                          </a:solidFill>
                          <a:latin typeface="+mn-lt"/>
                          <a:ea typeface="+mn-ea"/>
                          <a:cs typeface="+mn-cs"/>
                        </a:rPr>
                        <a:t> variant.</a:t>
                      </a:r>
                    </a:p>
                  </a:txBody>
                  <a:tcPr/>
                </a:tc>
                <a:extLst>
                  <a:ext uri="{0D108BD9-81ED-4DB2-BD59-A6C34878D82A}">
                    <a16:rowId xmlns:a16="http://schemas.microsoft.com/office/drawing/2014/main" val="10002"/>
                  </a:ext>
                </a:extLst>
              </a:tr>
              <a:tr h="1616840">
                <a:tc>
                  <a:txBody>
                    <a:bodyPr/>
                    <a:lstStyle/>
                    <a:p>
                      <a:r>
                        <a:rPr lang="en-US" sz="1400" b="1"/>
                        <a:t>&lt;</a:t>
                      </a:r>
                      <a:r>
                        <a:rPr lang="en-US" sz="1400" b="1" err="1"/>
                        <a:t>Mdl</a:t>
                      </a:r>
                      <a:r>
                        <a:rPr lang="en-US" sz="1400" b="1"/>
                        <a:t>&gt;_</a:t>
                      </a:r>
                      <a:r>
                        <a:rPr lang="en-US" sz="1400" b="1" err="1"/>
                        <a:t>PBcfg</a:t>
                      </a:r>
                      <a:r>
                        <a:rPr lang="en-US" sz="1400" b="1"/>
                        <a:t>_&lt;Variant&gt;.c</a:t>
                      </a:r>
                    </a:p>
                  </a:txBody>
                  <a:tcPr/>
                </a:tc>
                <a:tc>
                  <a:txBody>
                    <a:bodyPr/>
                    <a:lstStyle/>
                    <a:p>
                      <a:pPr algn="just"/>
                      <a:r>
                        <a:rPr lang="en-US" sz="1200" baseline="0"/>
                        <a:t>All configuration structures for </a:t>
                      </a:r>
                      <a:r>
                        <a:rPr lang="en-US" sz="1200" baseline="0" err="1"/>
                        <a:t>PostBuild</a:t>
                      </a:r>
                      <a:r>
                        <a:rPr lang="en-US" sz="1200" baseline="0"/>
                        <a:t> variant (based on the config sets from </a:t>
                      </a:r>
                      <a:r>
                        <a:rPr lang="en-US" sz="1200" baseline="0" err="1"/>
                        <a:t>Tresos</a:t>
                      </a:r>
                      <a:r>
                        <a:rPr lang="en-US" sz="1200" baseline="0"/>
                        <a:t>) are generated in &lt;</a:t>
                      </a:r>
                      <a:r>
                        <a:rPr lang="en-US" sz="1200" baseline="0" err="1"/>
                        <a:t>Mdl</a:t>
                      </a:r>
                      <a:r>
                        <a:rPr lang="en-US" sz="1200" baseline="0"/>
                        <a:t>&gt;_</a:t>
                      </a:r>
                      <a:r>
                        <a:rPr lang="en-US" sz="1200" baseline="0" err="1"/>
                        <a:t>PBcfg.c</a:t>
                      </a:r>
                      <a:r>
                        <a:rPr lang="en-US" sz="1200" baseline="0"/>
                        <a:t>. This file is only needed in the </a:t>
                      </a:r>
                      <a:r>
                        <a:rPr lang="en-US" sz="1200" baseline="0" err="1"/>
                        <a:t>PostBuild</a:t>
                      </a:r>
                      <a:r>
                        <a:rPr lang="en-US" sz="1200" baseline="0"/>
                        <a:t> variant.</a:t>
                      </a:r>
                      <a:endParaRPr lang="en-US" sz="1200"/>
                    </a:p>
                  </a:txBody>
                  <a:tcPr/>
                </a:tc>
                <a:tc>
                  <a:txBody>
                    <a:bodyPr/>
                    <a:lstStyle/>
                    <a:p>
                      <a:pPr algn="just"/>
                      <a:r>
                        <a:rPr lang="en-US" sz="1200" kern="1200" baseline="0">
                          <a:solidFill>
                            <a:schemeClr val="dk1"/>
                          </a:solidFill>
                          <a:latin typeface="+mn-lt"/>
                          <a:ea typeface="+mn-ea"/>
                          <a:cs typeface="+mn-cs"/>
                        </a:rPr>
                        <a:t>There is one file for each variant. The name of the file contains the name of the variant, as defined in the </a:t>
                      </a:r>
                      <a:r>
                        <a:rPr lang="en-US" sz="1200" kern="1200" baseline="0" err="1">
                          <a:solidFill>
                            <a:schemeClr val="dk1"/>
                          </a:solidFill>
                          <a:latin typeface="+mn-lt"/>
                          <a:ea typeface="+mn-ea"/>
                          <a:cs typeface="+mn-cs"/>
                        </a:rPr>
                        <a:t>EcuC</a:t>
                      </a:r>
                      <a:r>
                        <a:rPr lang="en-US" sz="1200" kern="1200" baseline="0">
                          <a:solidFill>
                            <a:schemeClr val="dk1"/>
                          </a:solidFill>
                          <a:latin typeface="+mn-lt"/>
                          <a:ea typeface="+mn-ea"/>
                          <a:cs typeface="+mn-cs"/>
                        </a:rPr>
                        <a:t>. This file contains the configuration structure used by the driver that have variant aware members. Each file contains the configuration parameters for its corresponding variant. All parameters and/or structures that are not variant aware and were generated once in the &lt;</a:t>
                      </a:r>
                      <a:r>
                        <a:rPr lang="en-US" sz="1200" kern="1200" baseline="0" err="1">
                          <a:solidFill>
                            <a:schemeClr val="dk1"/>
                          </a:solidFill>
                          <a:latin typeface="+mn-lt"/>
                          <a:ea typeface="+mn-ea"/>
                          <a:cs typeface="+mn-cs"/>
                        </a:rPr>
                        <a:t>Mdl</a:t>
                      </a:r>
                      <a:r>
                        <a:rPr lang="en-US" sz="1200" kern="1200" baseline="0">
                          <a:solidFill>
                            <a:schemeClr val="dk1"/>
                          </a:solidFill>
                          <a:latin typeface="+mn-lt"/>
                          <a:ea typeface="+mn-ea"/>
                          <a:cs typeface="+mn-cs"/>
                        </a:rPr>
                        <a:t>&gt;_</a:t>
                      </a:r>
                      <a:r>
                        <a:rPr lang="en-US" sz="1200" kern="1200" baseline="0" err="1">
                          <a:solidFill>
                            <a:schemeClr val="dk1"/>
                          </a:solidFill>
                          <a:latin typeface="+mn-lt"/>
                          <a:ea typeface="+mn-ea"/>
                          <a:cs typeface="+mn-cs"/>
                        </a:rPr>
                        <a:t>Cfg.c</a:t>
                      </a:r>
                      <a:r>
                        <a:rPr lang="en-US" sz="1200" kern="1200" baseline="0">
                          <a:solidFill>
                            <a:schemeClr val="dk1"/>
                          </a:solidFill>
                          <a:latin typeface="+mn-lt"/>
                          <a:ea typeface="+mn-ea"/>
                          <a:cs typeface="+mn-cs"/>
                        </a:rPr>
                        <a:t> file are referenced in the structures from &lt;</a:t>
                      </a:r>
                      <a:r>
                        <a:rPr lang="en-US" sz="1200" kern="1200" baseline="0" err="1">
                          <a:solidFill>
                            <a:schemeClr val="dk1"/>
                          </a:solidFill>
                          <a:latin typeface="+mn-lt"/>
                          <a:ea typeface="+mn-ea"/>
                          <a:cs typeface="+mn-cs"/>
                        </a:rPr>
                        <a:t>Mdl</a:t>
                      </a:r>
                      <a:r>
                        <a:rPr lang="en-US" sz="1200" kern="1200" baseline="0">
                          <a:solidFill>
                            <a:schemeClr val="dk1"/>
                          </a:solidFill>
                          <a:latin typeface="+mn-lt"/>
                          <a:ea typeface="+mn-ea"/>
                          <a:cs typeface="+mn-cs"/>
                        </a:rPr>
                        <a:t>&gt;_</a:t>
                      </a:r>
                      <a:r>
                        <a:rPr lang="en-US" sz="1200" kern="1200" baseline="0" err="1">
                          <a:solidFill>
                            <a:schemeClr val="dk1"/>
                          </a:solidFill>
                          <a:latin typeface="+mn-lt"/>
                          <a:ea typeface="+mn-ea"/>
                          <a:cs typeface="+mn-cs"/>
                        </a:rPr>
                        <a:t>PBcfg</a:t>
                      </a:r>
                      <a:r>
                        <a:rPr lang="en-US" sz="1200" kern="1200" baseline="0">
                          <a:solidFill>
                            <a:schemeClr val="dk1"/>
                          </a:solidFill>
                          <a:latin typeface="+mn-lt"/>
                          <a:ea typeface="+mn-ea"/>
                          <a:cs typeface="+mn-cs"/>
                        </a:rPr>
                        <a:t>_&lt;Variant&gt;.c files if needed. The configuration structures are used in all variants.</a:t>
                      </a:r>
                    </a:p>
                  </a:txBody>
                  <a:tcPr/>
                </a:tc>
                <a:extLst>
                  <a:ext uri="{0D108BD9-81ED-4DB2-BD59-A6C34878D82A}">
                    <a16:rowId xmlns:a16="http://schemas.microsoft.com/office/drawing/2014/main" val="10003"/>
                  </a:ext>
                </a:extLst>
              </a:tr>
              <a:tr h="840778">
                <a:tc>
                  <a:txBody>
                    <a:bodyPr/>
                    <a:lstStyle/>
                    <a:p>
                      <a:r>
                        <a:rPr lang="en-US" sz="1400" b="1"/>
                        <a:t>&lt;</a:t>
                      </a:r>
                      <a:r>
                        <a:rPr lang="en-US" sz="1400" b="1" err="1"/>
                        <a:t>Mdl</a:t>
                      </a:r>
                      <a:r>
                        <a:rPr lang="en-US" sz="1400" b="1"/>
                        <a:t>&gt;_</a:t>
                      </a:r>
                      <a:r>
                        <a:rPr lang="en-US" sz="1400" b="1" err="1"/>
                        <a:t>PBcfg</a:t>
                      </a:r>
                      <a:r>
                        <a:rPr lang="en-US" sz="1400" b="1"/>
                        <a:t>_&lt;Variant&gt;.h</a:t>
                      </a:r>
                    </a:p>
                  </a:txBody>
                  <a:tcPr/>
                </a:tc>
                <a:tc>
                  <a:txBody>
                    <a:bodyPr/>
                    <a:lstStyle/>
                    <a:p>
                      <a:pPr algn="just"/>
                      <a:r>
                        <a:rPr lang="en-US" sz="1200"/>
                        <a:t>The file did not exist in the</a:t>
                      </a:r>
                      <a:r>
                        <a:rPr lang="en-US" sz="1200" baseline="0"/>
                        <a:t> ASR 4.0.3 MCAL drivers.</a:t>
                      </a:r>
                      <a:endParaRPr lang="en-US" sz="1200"/>
                    </a:p>
                  </a:txBody>
                  <a:tcPr/>
                </a:tc>
                <a:tc>
                  <a:txBody>
                    <a:bodyPr/>
                    <a:lstStyle/>
                    <a:p>
                      <a:pPr algn="just"/>
                      <a:r>
                        <a:rPr lang="en-US" sz="1200" kern="1200" baseline="0">
                          <a:solidFill>
                            <a:schemeClr val="dk1"/>
                          </a:solidFill>
                          <a:latin typeface="+mn-lt"/>
                          <a:ea typeface="+mn-ea"/>
                          <a:cs typeface="+mn-cs"/>
                        </a:rPr>
                        <a:t>It was created to export the extern declaration of each configuration structure, to be used when calling </a:t>
                      </a:r>
                      <a:r>
                        <a:rPr lang="en-US" sz="1200" i="1" kern="1200" baseline="0">
                          <a:solidFill>
                            <a:schemeClr val="dk1"/>
                          </a:solidFill>
                          <a:latin typeface="+mn-lt"/>
                          <a:ea typeface="+mn-ea"/>
                          <a:cs typeface="+mn-cs"/>
                        </a:rPr>
                        <a:t>&lt;</a:t>
                      </a:r>
                      <a:r>
                        <a:rPr lang="en-US" sz="1200" i="1" kern="1200" baseline="0" err="1">
                          <a:solidFill>
                            <a:schemeClr val="dk1"/>
                          </a:solidFill>
                          <a:latin typeface="+mn-lt"/>
                          <a:ea typeface="+mn-ea"/>
                          <a:cs typeface="+mn-cs"/>
                        </a:rPr>
                        <a:t>Mdl</a:t>
                      </a:r>
                      <a:r>
                        <a:rPr lang="en-US" sz="1200" i="1" kern="1200" baseline="0">
                          <a:solidFill>
                            <a:schemeClr val="dk1"/>
                          </a:solidFill>
                          <a:latin typeface="+mn-lt"/>
                          <a:ea typeface="+mn-ea"/>
                          <a:cs typeface="+mn-cs"/>
                        </a:rPr>
                        <a:t>&gt;_</a:t>
                      </a:r>
                      <a:r>
                        <a:rPr lang="en-US" sz="1200" i="1" kern="1200" baseline="0" err="1">
                          <a:solidFill>
                            <a:schemeClr val="dk1"/>
                          </a:solidFill>
                          <a:latin typeface="+mn-lt"/>
                          <a:ea typeface="+mn-ea"/>
                          <a:cs typeface="+mn-cs"/>
                        </a:rPr>
                        <a:t>Init</a:t>
                      </a:r>
                      <a:r>
                        <a:rPr lang="en-US" sz="1200" kern="1200" baseline="0">
                          <a:solidFill>
                            <a:schemeClr val="dk1"/>
                          </a:solidFill>
                          <a:latin typeface="+mn-lt"/>
                          <a:ea typeface="+mn-ea"/>
                          <a:cs typeface="+mn-cs"/>
                        </a:rPr>
                        <a:t> in the application. There is one file for each variant. The name of the file contains the name of the variant, as defined in the </a:t>
                      </a:r>
                      <a:r>
                        <a:rPr lang="en-US" sz="1200" kern="1200" baseline="0" err="1">
                          <a:solidFill>
                            <a:schemeClr val="dk1"/>
                          </a:solidFill>
                          <a:latin typeface="+mn-lt"/>
                          <a:ea typeface="+mn-ea"/>
                          <a:cs typeface="+mn-cs"/>
                        </a:rPr>
                        <a:t>EcuC</a:t>
                      </a:r>
                      <a:r>
                        <a:rPr lang="en-US" sz="1200" kern="1200" baseline="0">
                          <a:solidFill>
                            <a:schemeClr val="dk1"/>
                          </a:solidFill>
                          <a:latin typeface="+mn-lt"/>
                          <a:ea typeface="+mn-ea"/>
                          <a:cs typeface="+mn-cs"/>
                        </a:rPr>
                        <a:t>.</a:t>
                      </a:r>
                    </a:p>
                  </a:txBody>
                  <a:tcPr/>
                </a:tc>
                <a:extLst>
                  <a:ext uri="{0D108BD9-81ED-4DB2-BD59-A6C34878D82A}">
                    <a16:rowId xmlns:a16="http://schemas.microsoft.com/office/drawing/2014/main" val="10004"/>
                  </a:ext>
                </a:extLst>
              </a:tr>
              <a:tr h="441301">
                <a:tc>
                  <a:txBody>
                    <a:bodyPr/>
                    <a:lstStyle/>
                    <a:p>
                      <a:r>
                        <a:rPr lang="en-US" sz="1400" b="1"/>
                        <a:t>&lt;</a:t>
                      </a:r>
                      <a:r>
                        <a:rPr lang="en-US" sz="1400" b="1" err="1"/>
                        <a:t>Mdl</a:t>
                      </a:r>
                      <a:r>
                        <a:rPr lang="en-US" sz="1400" b="1"/>
                        <a:t>&gt;_</a:t>
                      </a:r>
                      <a:r>
                        <a:rPr lang="en-US" sz="1400" b="1" err="1"/>
                        <a:t>Lcfg.c</a:t>
                      </a:r>
                      <a:endParaRPr lang="en-US" sz="1400" b="1"/>
                    </a:p>
                  </a:txBody>
                  <a:tcPr/>
                </a:tc>
                <a:tc>
                  <a:txBody>
                    <a:bodyPr/>
                    <a:lstStyle/>
                    <a:p>
                      <a:pPr algn="just"/>
                      <a:r>
                        <a:rPr lang="en-US" sz="1200" baseline="0"/>
                        <a:t>The content of the file is similar to the content of &lt;</a:t>
                      </a:r>
                      <a:r>
                        <a:rPr lang="en-US" sz="1200" baseline="0" err="1"/>
                        <a:t>Mdl</a:t>
                      </a:r>
                      <a:r>
                        <a:rPr lang="en-US" sz="1200" baseline="0"/>
                        <a:t>&gt;_</a:t>
                      </a:r>
                      <a:r>
                        <a:rPr lang="en-US" sz="1200" baseline="0" err="1"/>
                        <a:t>Cfg.c</a:t>
                      </a:r>
                      <a:r>
                        <a:rPr lang="en-US" sz="1200" baseline="0"/>
                        <a:t>, but it is used only for </a:t>
                      </a:r>
                      <a:r>
                        <a:rPr lang="en-US" sz="1200" baseline="0" err="1"/>
                        <a:t>LinkTime</a:t>
                      </a:r>
                      <a:r>
                        <a:rPr lang="en-US" sz="1200" baseline="0"/>
                        <a:t>.</a:t>
                      </a:r>
                      <a:endParaRPr lang="en-US" sz="1200"/>
                    </a:p>
                  </a:txBody>
                  <a:tcPr/>
                </a:tc>
                <a:tc>
                  <a:txBody>
                    <a:bodyPr/>
                    <a:lstStyle/>
                    <a:p>
                      <a:pPr algn="just"/>
                      <a:r>
                        <a:rPr lang="en-US" sz="1200" kern="1200" baseline="0">
                          <a:solidFill>
                            <a:schemeClr val="dk1"/>
                          </a:solidFill>
                          <a:latin typeface="+mn-lt"/>
                          <a:ea typeface="+mn-ea"/>
                          <a:cs typeface="+mn-cs"/>
                        </a:rPr>
                        <a:t>The file was removed because the configuration structures are present in &lt;</a:t>
                      </a:r>
                      <a:r>
                        <a:rPr lang="en-US" sz="1200" kern="1200" baseline="0" err="1">
                          <a:solidFill>
                            <a:schemeClr val="dk1"/>
                          </a:solidFill>
                          <a:latin typeface="+mn-lt"/>
                          <a:ea typeface="+mn-ea"/>
                          <a:cs typeface="+mn-cs"/>
                        </a:rPr>
                        <a:t>Mdl</a:t>
                      </a:r>
                      <a:r>
                        <a:rPr lang="en-US" sz="1200" kern="1200" baseline="0">
                          <a:solidFill>
                            <a:schemeClr val="dk1"/>
                          </a:solidFill>
                          <a:latin typeface="+mn-lt"/>
                          <a:ea typeface="+mn-ea"/>
                          <a:cs typeface="+mn-cs"/>
                        </a:rPr>
                        <a:t>&gt;_</a:t>
                      </a:r>
                      <a:r>
                        <a:rPr lang="en-US" sz="1200" kern="1200" baseline="0" err="1">
                          <a:solidFill>
                            <a:schemeClr val="dk1"/>
                          </a:solidFill>
                          <a:latin typeface="+mn-lt"/>
                          <a:ea typeface="+mn-ea"/>
                          <a:cs typeface="+mn-cs"/>
                        </a:rPr>
                        <a:t>PBcfg</a:t>
                      </a:r>
                      <a:r>
                        <a:rPr lang="en-US" sz="1200" kern="1200" baseline="0">
                          <a:solidFill>
                            <a:schemeClr val="dk1"/>
                          </a:solidFill>
                          <a:latin typeface="+mn-lt"/>
                          <a:ea typeface="+mn-ea"/>
                          <a:cs typeface="+mn-cs"/>
                        </a:rPr>
                        <a:t>_&lt;Variant&gt;.c files.</a:t>
                      </a:r>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357718786"/>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ECU Degradation – Current solution: PWM</a:t>
            </a:r>
          </a:p>
        </p:txBody>
      </p:sp>
      <p:sp>
        <p:nvSpPr>
          <p:cNvPr id="3" name="Text Placeholder 2"/>
          <p:cNvSpPr>
            <a:spLocks noGrp="1"/>
          </p:cNvSpPr>
          <p:nvPr>
            <p:ph type="body" sz="quarter" idx="10"/>
          </p:nvPr>
        </p:nvSpPr>
        <p:spPr/>
        <p:txBody>
          <a:bodyPr>
            <a:normAutofit lnSpcReduction="10000"/>
          </a:bodyPr>
          <a:lstStyle/>
          <a:p>
            <a:r>
              <a:rPr lang="en-US"/>
              <a:t>Since most of NXP timers capable of PWM the only why to support the LOW power modes is by disabling the timers without de-initializing the SW module. This is achieved by:</a:t>
            </a:r>
          </a:p>
          <a:p>
            <a:pPr lvl="2"/>
            <a:r>
              <a:rPr lang="en-US"/>
              <a:t>Setting PWM channels to IDLE state (from application)</a:t>
            </a:r>
          </a:p>
          <a:p>
            <a:pPr lvl="2"/>
            <a:r>
              <a:rPr lang="en-US"/>
              <a:t>Disabling the PWM counters and/or HW channels </a:t>
            </a:r>
          </a:p>
          <a:p>
            <a:r>
              <a:rPr lang="en-US"/>
              <a:t>The following APIs are made available to the user:</a:t>
            </a:r>
          </a:p>
          <a:p>
            <a:pPr lvl="2"/>
            <a:r>
              <a:rPr lang="en-US" sz="1600" err="1"/>
              <a:t>Pwm_PreparePowerState</a:t>
            </a:r>
            <a:r>
              <a:rPr lang="en-US" sz="1600"/>
              <a:t>() </a:t>
            </a:r>
            <a:r>
              <a:rPr lang="en-US" sz="1600">
                <a:sym typeface="Wingdings" panose="05000000000000000000" pitchFamily="2" charset="2"/>
              </a:rPr>
              <a:t> used to check if the requested targeted Power State can be achieved. </a:t>
            </a:r>
          </a:p>
          <a:p>
            <a:pPr lvl="2"/>
            <a:r>
              <a:rPr lang="en-US" sz="1600" err="1"/>
              <a:t>Pwm_GetTargetPowerState</a:t>
            </a:r>
            <a:r>
              <a:rPr lang="en-US" sz="1600"/>
              <a:t>() </a:t>
            </a:r>
            <a:r>
              <a:rPr lang="en-US" sz="1600">
                <a:sym typeface="Wingdings" panose="05000000000000000000" pitchFamily="2" charset="2"/>
              </a:rPr>
              <a:t> used to get the targeted power state of the timer module.</a:t>
            </a:r>
          </a:p>
          <a:p>
            <a:pPr lvl="2"/>
            <a:r>
              <a:rPr lang="en-US" sz="1600" err="1">
                <a:sym typeface="Wingdings" panose="05000000000000000000" pitchFamily="2" charset="2"/>
              </a:rPr>
              <a:t>Pwm_GetCurrentPowerState</a:t>
            </a:r>
            <a:r>
              <a:rPr lang="en-US" sz="1600">
                <a:sym typeface="Wingdings" panose="05000000000000000000" pitchFamily="2" charset="2"/>
              </a:rPr>
              <a:t>()  used to get the current power state of the timer module.</a:t>
            </a:r>
          </a:p>
          <a:p>
            <a:pPr lvl="2"/>
            <a:r>
              <a:rPr lang="en-US" sz="1600" err="1">
                <a:sym typeface="Wingdings" panose="05000000000000000000" pitchFamily="2" charset="2"/>
              </a:rPr>
              <a:t>Pwm_SetPowerState</a:t>
            </a:r>
            <a:r>
              <a:rPr lang="en-US" sz="1600">
                <a:sym typeface="Wingdings" panose="05000000000000000000" pitchFamily="2" charset="2"/>
              </a:rPr>
              <a:t>()  used to set the targeted state to timer module. In order for LOW power to be achieved, user application must set all PWM channels to IDLE state.</a:t>
            </a:r>
          </a:p>
          <a:p>
            <a:pPr marL="233363" lvl="1" indent="0">
              <a:buNone/>
            </a:pPr>
            <a:r>
              <a:rPr lang="en-US" sz="1800">
                <a:sym typeface="Wingdings" panose="05000000000000000000" pitchFamily="2" charset="2"/>
              </a:rPr>
              <a:t>- Since disabling timer/counter can be achieved within few CPU cycles, , there is not need for a asynchronous power transition functionality. Thus: </a:t>
            </a:r>
            <a:r>
              <a:rPr lang="en-US" sz="1800" err="1">
                <a:sym typeface="Wingdings" panose="05000000000000000000" pitchFamily="2" charset="2"/>
              </a:rPr>
              <a:t>Pwm_Main_PowerTransitionManager</a:t>
            </a:r>
            <a:r>
              <a:rPr lang="en-US" sz="1800">
                <a:sym typeface="Wingdings" panose="05000000000000000000" pitchFamily="2" charset="2"/>
              </a:rPr>
              <a:t>() is implemented as an empty function.</a:t>
            </a:r>
          </a:p>
          <a:p>
            <a:pPr lvl="2"/>
            <a:endParaRPr lang="en-US" sz="1600"/>
          </a:p>
          <a:p>
            <a:endParaRPr lang="en-US"/>
          </a:p>
        </p:txBody>
      </p:sp>
    </p:spTree>
    <p:extLst>
      <p:ext uri="{BB962C8B-B14F-4D97-AF65-F5344CB8AC3E}">
        <p14:creationId xmlns:p14="http://schemas.microsoft.com/office/powerpoint/2010/main" val="1000754417"/>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ECU Degradation – Current solution: ADC</a:t>
            </a:r>
          </a:p>
        </p:txBody>
      </p:sp>
      <p:sp>
        <p:nvSpPr>
          <p:cNvPr id="3" name="Text Placeholder 2"/>
          <p:cNvSpPr>
            <a:spLocks noGrp="1"/>
          </p:cNvSpPr>
          <p:nvPr>
            <p:ph type="body" sz="quarter" idx="10"/>
          </p:nvPr>
        </p:nvSpPr>
        <p:spPr/>
        <p:txBody>
          <a:bodyPr/>
          <a:lstStyle/>
          <a:p>
            <a:r>
              <a:rPr lang="en-US"/>
              <a:t>Since most of NXP AD converters can only support LOW power modes by disabling the HW unit without de-initializing the SW module. This is achieved by:</a:t>
            </a:r>
          </a:p>
          <a:p>
            <a:pPr lvl="2"/>
            <a:r>
              <a:rPr lang="en-US"/>
              <a:t>Setting ADC channels to IDLE state – no active conversion should be ongoing </a:t>
            </a:r>
          </a:p>
          <a:p>
            <a:pPr lvl="2"/>
            <a:r>
              <a:rPr lang="en-US"/>
              <a:t>Disabling the ADC clock source and/or HW channels </a:t>
            </a:r>
          </a:p>
          <a:p>
            <a:r>
              <a:rPr lang="en-US"/>
              <a:t>The following APIs are made available to the user:</a:t>
            </a:r>
          </a:p>
          <a:p>
            <a:pPr lvl="2"/>
            <a:r>
              <a:rPr lang="en-US" sz="1600" err="1"/>
              <a:t>Adc_PreparePowerState</a:t>
            </a:r>
            <a:r>
              <a:rPr lang="en-US" sz="1600"/>
              <a:t>() </a:t>
            </a:r>
            <a:r>
              <a:rPr lang="en-US" sz="1600">
                <a:sym typeface="Wingdings" panose="05000000000000000000" pitchFamily="2" charset="2"/>
              </a:rPr>
              <a:t> used to check if the requested targeted Power State can be achieved. </a:t>
            </a:r>
          </a:p>
          <a:p>
            <a:pPr lvl="2"/>
            <a:r>
              <a:rPr lang="en-US" sz="1600" err="1"/>
              <a:t>Adc_GetTargetPowerState</a:t>
            </a:r>
            <a:r>
              <a:rPr lang="en-US" sz="1600"/>
              <a:t>() </a:t>
            </a:r>
            <a:r>
              <a:rPr lang="en-US" sz="1600">
                <a:sym typeface="Wingdings" panose="05000000000000000000" pitchFamily="2" charset="2"/>
              </a:rPr>
              <a:t> used to get the targeted power state of the </a:t>
            </a:r>
            <a:r>
              <a:rPr lang="en-US" sz="1600" err="1">
                <a:sym typeface="Wingdings" panose="05000000000000000000" pitchFamily="2" charset="2"/>
              </a:rPr>
              <a:t>Adc</a:t>
            </a:r>
            <a:r>
              <a:rPr lang="en-US" sz="1600">
                <a:sym typeface="Wingdings" panose="05000000000000000000" pitchFamily="2" charset="2"/>
              </a:rPr>
              <a:t> module.</a:t>
            </a:r>
          </a:p>
          <a:p>
            <a:pPr lvl="2"/>
            <a:r>
              <a:rPr lang="en-US" sz="1600" err="1">
                <a:sym typeface="Wingdings" panose="05000000000000000000" pitchFamily="2" charset="2"/>
              </a:rPr>
              <a:t>Adc_GetCurrentPowerState</a:t>
            </a:r>
            <a:r>
              <a:rPr lang="en-US" sz="1600">
                <a:sym typeface="Wingdings" panose="05000000000000000000" pitchFamily="2" charset="2"/>
              </a:rPr>
              <a:t>()  used to get the current power state of the </a:t>
            </a:r>
            <a:r>
              <a:rPr lang="en-US" sz="1600" err="1">
                <a:sym typeface="Wingdings" panose="05000000000000000000" pitchFamily="2" charset="2"/>
              </a:rPr>
              <a:t>Adc</a:t>
            </a:r>
            <a:r>
              <a:rPr lang="en-US" sz="1600">
                <a:sym typeface="Wingdings" panose="05000000000000000000" pitchFamily="2" charset="2"/>
              </a:rPr>
              <a:t> module.</a:t>
            </a:r>
          </a:p>
          <a:p>
            <a:pPr lvl="2"/>
            <a:r>
              <a:rPr lang="en-US" sz="1600" err="1">
                <a:sym typeface="Wingdings" panose="05000000000000000000" pitchFamily="2" charset="2"/>
              </a:rPr>
              <a:t>Adc_SetPowerState</a:t>
            </a:r>
            <a:r>
              <a:rPr lang="en-US" sz="1600">
                <a:sym typeface="Wingdings" panose="05000000000000000000" pitchFamily="2" charset="2"/>
              </a:rPr>
              <a:t>()  used to set the targeted state to timer module. In order for LOW power to be achieved, user application must make sure that all ADC channels should not have ongoing conversions.</a:t>
            </a:r>
          </a:p>
          <a:p>
            <a:pPr marL="401638" lvl="2" indent="0">
              <a:buNone/>
            </a:pPr>
            <a:r>
              <a:rPr lang="en-US" sz="1600">
                <a:sym typeface="Wingdings" panose="05000000000000000000" pitchFamily="2" charset="2"/>
              </a:rPr>
              <a:t>- Since disabling ADC clock can be achieved within few CPU cycles, there is not need for a asynchronous power transition functionality. Thus: </a:t>
            </a:r>
            <a:r>
              <a:rPr lang="en-US" sz="1600" err="1">
                <a:sym typeface="Wingdings" panose="05000000000000000000" pitchFamily="2" charset="2"/>
              </a:rPr>
              <a:t>Adc_Main_PowerTransitionManager</a:t>
            </a:r>
            <a:r>
              <a:rPr lang="en-US" sz="1600">
                <a:sym typeface="Wingdings" panose="05000000000000000000" pitchFamily="2" charset="2"/>
              </a:rPr>
              <a:t>() is implemented as an empty function.</a:t>
            </a:r>
          </a:p>
          <a:p>
            <a:pPr marL="401638" lvl="2" indent="0">
              <a:buNone/>
            </a:pPr>
            <a:endParaRPr lang="en-US" sz="1600"/>
          </a:p>
          <a:p>
            <a:endParaRPr lang="en-US"/>
          </a:p>
        </p:txBody>
      </p:sp>
    </p:spTree>
    <p:extLst>
      <p:ext uri="{BB962C8B-B14F-4D97-AF65-F5344CB8AC3E}">
        <p14:creationId xmlns:p14="http://schemas.microsoft.com/office/powerpoint/2010/main" val="751237561"/>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ECU Degradation – Suggested call sequence</a:t>
            </a:r>
          </a:p>
        </p:txBody>
      </p:sp>
      <p:pic>
        <p:nvPicPr>
          <p:cNvPr id="4" name="Picture 3"/>
          <p:cNvPicPr>
            <a:picLocks noChangeAspect="1"/>
          </p:cNvPicPr>
          <p:nvPr/>
        </p:nvPicPr>
        <p:blipFill>
          <a:blip r:embed="rId2"/>
          <a:stretch>
            <a:fillRect/>
          </a:stretch>
        </p:blipFill>
        <p:spPr>
          <a:xfrm>
            <a:off x="299524" y="934764"/>
            <a:ext cx="11663021" cy="5804704"/>
          </a:xfrm>
          <a:prstGeom prst="rect">
            <a:avLst/>
          </a:prstGeom>
        </p:spPr>
      </p:pic>
    </p:spTree>
    <p:extLst>
      <p:ext uri="{BB962C8B-B14F-4D97-AF65-F5344CB8AC3E}">
        <p14:creationId xmlns:p14="http://schemas.microsoft.com/office/powerpoint/2010/main" val="3009398919"/>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6921887"/>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200"/>
              <a:t>AUTOSAR MCAL: Differences Between ASR4.0 and ASR4.2</a:t>
            </a:r>
          </a:p>
        </p:txBody>
      </p:sp>
      <p:graphicFrame>
        <p:nvGraphicFramePr>
          <p:cNvPr id="4" name="Table 3"/>
          <p:cNvGraphicFramePr>
            <a:graphicFrameLocks noGrp="1"/>
          </p:cNvGraphicFramePr>
          <p:nvPr>
            <p:extLst>
              <p:ext uri="{D42A27DB-BD31-4B8C-83A1-F6EECF244321}">
                <p14:modId xmlns:p14="http://schemas.microsoft.com/office/powerpoint/2010/main" val="2633872151"/>
              </p:ext>
            </p:extLst>
          </p:nvPr>
        </p:nvGraphicFramePr>
        <p:xfrm>
          <a:off x="575352" y="1448658"/>
          <a:ext cx="11134048" cy="3656742"/>
        </p:xfrm>
        <a:graphic>
          <a:graphicData uri="http://schemas.openxmlformats.org/drawingml/2006/table">
            <a:tbl>
              <a:tblPr firstRow="1" bandRow="1">
                <a:tableStyleId>{93296810-A885-4BE3-A3E7-6D5BEEA58F35}</a:tableStyleId>
              </a:tblPr>
              <a:tblGrid>
                <a:gridCol w="2025894">
                  <a:extLst>
                    <a:ext uri="{9D8B030D-6E8A-4147-A177-3AD203B41FA5}">
                      <a16:colId xmlns:a16="http://schemas.microsoft.com/office/drawing/2014/main" val="20000"/>
                    </a:ext>
                  </a:extLst>
                </a:gridCol>
                <a:gridCol w="3714139">
                  <a:extLst>
                    <a:ext uri="{9D8B030D-6E8A-4147-A177-3AD203B41FA5}">
                      <a16:colId xmlns:a16="http://schemas.microsoft.com/office/drawing/2014/main" val="20001"/>
                    </a:ext>
                  </a:extLst>
                </a:gridCol>
                <a:gridCol w="5394015">
                  <a:extLst>
                    <a:ext uri="{9D8B030D-6E8A-4147-A177-3AD203B41FA5}">
                      <a16:colId xmlns:a16="http://schemas.microsoft.com/office/drawing/2014/main" val="20002"/>
                    </a:ext>
                  </a:extLst>
                </a:gridCol>
              </a:tblGrid>
              <a:tr h="305352">
                <a:tc>
                  <a:txBody>
                    <a:bodyPr/>
                    <a:lstStyle/>
                    <a:p>
                      <a:r>
                        <a:rPr lang="en-US"/>
                        <a:t>Component</a:t>
                      </a:r>
                    </a:p>
                  </a:txBody>
                  <a:tcPr/>
                </a:tc>
                <a:tc>
                  <a:txBody>
                    <a:bodyPr/>
                    <a:lstStyle/>
                    <a:p>
                      <a:r>
                        <a:rPr lang="en-US"/>
                        <a:t>ASR</a:t>
                      </a:r>
                      <a:r>
                        <a:rPr lang="en-US" baseline="0"/>
                        <a:t> 4.0.3</a:t>
                      </a:r>
                      <a:endParaRPr lang="en-US"/>
                    </a:p>
                  </a:txBody>
                  <a:tcPr/>
                </a:tc>
                <a:tc>
                  <a:txBody>
                    <a:bodyPr/>
                    <a:lstStyle/>
                    <a:p>
                      <a:r>
                        <a:rPr lang="en-US"/>
                        <a:t>ASR4.2.1</a:t>
                      </a:r>
                    </a:p>
                  </a:txBody>
                  <a:tcPr/>
                </a:tc>
                <a:extLst>
                  <a:ext uri="{0D108BD9-81ED-4DB2-BD59-A6C34878D82A}">
                    <a16:rowId xmlns:a16="http://schemas.microsoft.com/office/drawing/2014/main" val="10000"/>
                  </a:ext>
                </a:extLst>
              </a:tr>
              <a:tr h="432582">
                <a:tc>
                  <a:txBody>
                    <a:bodyPr/>
                    <a:lstStyle/>
                    <a:p>
                      <a:r>
                        <a:rPr lang="en-US" sz="1400" kern="1200">
                          <a:solidFill>
                            <a:schemeClr val="dk1"/>
                          </a:solidFill>
                          <a:effectLst/>
                          <a:latin typeface="+mn-lt"/>
                          <a:ea typeface="+mn-ea"/>
                          <a:cs typeface="+mn-cs"/>
                        </a:rPr>
                        <a:t>Configuration</a:t>
                      </a:r>
                      <a:endParaRPr lang="en-US" sz="1400"/>
                    </a:p>
                  </a:txBody>
                  <a:tcPr/>
                </a:tc>
                <a:tc>
                  <a:txBody>
                    <a:bodyPr/>
                    <a:lstStyle/>
                    <a:p>
                      <a:r>
                        <a:rPr lang="en-US" sz="1400" kern="1200">
                          <a:solidFill>
                            <a:schemeClr val="dk1"/>
                          </a:solidFill>
                          <a:effectLst/>
                          <a:latin typeface="+mn-lt"/>
                          <a:ea typeface="+mn-ea"/>
                          <a:cs typeface="+mn-cs"/>
                        </a:rPr>
                        <a:t>Multiple Configuration Container</a:t>
                      </a:r>
                      <a:r>
                        <a:rPr lang="en-US" sz="1400" kern="1200" baseline="0">
                          <a:solidFill>
                            <a:schemeClr val="dk1"/>
                          </a:solidFill>
                          <a:effectLst/>
                          <a:latin typeface="+mn-lt"/>
                          <a:ea typeface="+mn-ea"/>
                          <a:cs typeface="+mn-cs"/>
                        </a:rPr>
                        <a:t> for PB configuration</a:t>
                      </a:r>
                      <a:endParaRPr lang="en-US" sz="1400"/>
                    </a:p>
                  </a:txBody>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400"/>
                        <a:t>Variant Handling Approach </a:t>
                      </a:r>
                      <a:r>
                        <a:rPr lang="en-US" sz="1400" kern="1200">
                          <a:solidFill>
                            <a:schemeClr val="dk1"/>
                          </a:solidFill>
                          <a:effectLst/>
                          <a:latin typeface="+mn-lt"/>
                          <a:ea typeface="+mn-ea"/>
                          <a:cs typeface="+mn-cs"/>
                        </a:rPr>
                        <a:t>*)</a:t>
                      </a:r>
                      <a:endParaRPr lang="en-US" sz="1400"/>
                    </a:p>
                    <a:p>
                      <a:endParaRPr lang="en-US" sz="1400"/>
                    </a:p>
                  </a:txBody>
                  <a:tcPr/>
                </a:tc>
                <a:extLst>
                  <a:ext uri="{0D108BD9-81ED-4DB2-BD59-A6C34878D82A}">
                    <a16:rowId xmlns:a16="http://schemas.microsoft.com/office/drawing/2014/main" val="10001"/>
                  </a:ext>
                </a:extLst>
              </a:tr>
              <a:tr h="432582">
                <a:tc>
                  <a:txBody>
                    <a:bodyPr/>
                    <a:lstStyle/>
                    <a:p>
                      <a:r>
                        <a:rPr lang="en-US" sz="1400" kern="1200">
                          <a:solidFill>
                            <a:schemeClr val="dk1"/>
                          </a:solidFill>
                          <a:effectLst/>
                          <a:latin typeface="+mn-lt"/>
                          <a:ea typeface="+mn-ea"/>
                          <a:cs typeface="+mn-cs"/>
                        </a:rPr>
                        <a:t>Memory Mapping</a:t>
                      </a:r>
                      <a:endParaRPr lang="en-US" sz="1400"/>
                    </a:p>
                  </a:txBody>
                  <a:tcPr/>
                </a:tc>
                <a:tc>
                  <a:txBody>
                    <a:bodyPr/>
                    <a:lstStyle/>
                    <a:p>
                      <a:r>
                        <a:rPr lang="en-US" sz="1400" kern="1200">
                          <a:solidFill>
                            <a:schemeClr val="dk1"/>
                          </a:solidFill>
                          <a:effectLst/>
                          <a:latin typeface="+mn-lt"/>
                          <a:ea typeface="+mn-ea"/>
                          <a:cs typeface="+mn-cs"/>
                        </a:rPr>
                        <a:t>Single  Memory Mapping file (</a:t>
                      </a:r>
                      <a:r>
                        <a:rPr lang="en-US" sz="1400" kern="1200" err="1">
                          <a:solidFill>
                            <a:schemeClr val="dk1"/>
                          </a:solidFill>
                          <a:effectLst/>
                          <a:latin typeface="+mn-lt"/>
                          <a:ea typeface="+mn-ea"/>
                          <a:cs typeface="+mn-cs"/>
                        </a:rPr>
                        <a:t>MemMap.h</a:t>
                      </a:r>
                      <a:r>
                        <a:rPr lang="en-US" sz="1400" kern="1200">
                          <a:solidFill>
                            <a:schemeClr val="dk1"/>
                          </a:solidFill>
                          <a:effectLst/>
                          <a:latin typeface="+mn-lt"/>
                          <a:ea typeface="+mn-ea"/>
                          <a:cs typeface="+mn-cs"/>
                        </a:rPr>
                        <a:t>) for all BSW modules</a:t>
                      </a:r>
                      <a:endParaRPr lang="en-US" sz="1400"/>
                    </a:p>
                  </a:txBody>
                  <a:tcPr/>
                </a:tc>
                <a:tc>
                  <a:txBody>
                    <a:bodyPr/>
                    <a:lstStyle/>
                    <a:p>
                      <a:r>
                        <a:rPr lang="en-US" sz="1400" kern="1200">
                          <a:solidFill>
                            <a:schemeClr val="dk1"/>
                          </a:solidFill>
                          <a:effectLst/>
                          <a:latin typeface="+mn-lt"/>
                          <a:ea typeface="+mn-ea"/>
                          <a:cs typeface="+mn-cs"/>
                        </a:rPr>
                        <a:t>Separate Memory Mapping File per</a:t>
                      </a:r>
                      <a:r>
                        <a:rPr lang="en-US" sz="1400" kern="1200" baseline="0">
                          <a:solidFill>
                            <a:schemeClr val="dk1"/>
                          </a:solidFill>
                          <a:effectLst/>
                          <a:latin typeface="+mn-lt"/>
                          <a:ea typeface="+mn-ea"/>
                          <a:cs typeface="+mn-cs"/>
                        </a:rPr>
                        <a:t> BSW module (&lt;MSN&gt;_</a:t>
                      </a:r>
                      <a:r>
                        <a:rPr lang="en-US" sz="1400" kern="1200" baseline="0" err="1">
                          <a:solidFill>
                            <a:schemeClr val="dk1"/>
                          </a:solidFill>
                          <a:effectLst/>
                          <a:latin typeface="+mn-lt"/>
                          <a:ea typeface="+mn-ea"/>
                          <a:cs typeface="+mn-cs"/>
                        </a:rPr>
                        <a:t>MemMap.h</a:t>
                      </a:r>
                      <a:r>
                        <a:rPr lang="en-US" sz="1400" kern="1200" baseline="0">
                          <a:solidFill>
                            <a:schemeClr val="dk1"/>
                          </a:solidFill>
                          <a:effectLst/>
                          <a:latin typeface="+mn-lt"/>
                          <a:ea typeface="+mn-ea"/>
                          <a:cs typeface="+mn-cs"/>
                        </a:rPr>
                        <a:t>)</a:t>
                      </a:r>
                      <a:endParaRPr lang="en-US" sz="1400"/>
                    </a:p>
                  </a:txBody>
                  <a:tcPr/>
                </a:tc>
                <a:extLst>
                  <a:ext uri="{0D108BD9-81ED-4DB2-BD59-A6C34878D82A}">
                    <a16:rowId xmlns:a16="http://schemas.microsoft.com/office/drawing/2014/main" val="10002"/>
                  </a:ext>
                </a:extLst>
              </a:tr>
              <a:tr h="1458795">
                <a:tc>
                  <a:txBody>
                    <a:bodyPr/>
                    <a:lstStyle/>
                    <a:p>
                      <a:r>
                        <a:rPr lang="en-US" sz="1400"/>
                        <a:t>Error Management</a:t>
                      </a:r>
                    </a:p>
                  </a:txBody>
                  <a:tcPr/>
                </a:tc>
                <a:tc>
                  <a:txBody>
                    <a:bodyPr/>
                    <a:lstStyle/>
                    <a:p>
                      <a:r>
                        <a:rPr lang="en-US" sz="1400" kern="1200">
                          <a:solidFill>
                            <a:schemeClr val="dk1"/>
                          </a:solidFill>
                          <a:effectLst/>
                          <a:latin typeface="+mn-lt"/>
                          <a:ea typeface="+mn-ea"/>
                          <a:cs typeface="+mn-cs"/>
                        </a:rPr>
                        <a:t>DEM Errors</a:t>
                      </a:r>
                    </a:p>
                    <a:p>
                      <a:r>
                        <a:rPr lang="en-US" sz="1400" kern="1200">
                          <a:solidFill>
                            <a:schemeClr val="dk1"/>
                          </a:solidFill>
                          <a:effectLst/>
                          <a:latin typeface="+mn-lt"/>
                          <a:ea typeface="+mn-ea"/>
                          <a:cs typeface="+mn-cs"/>
                        </a:rPr>
                        <a:t> </a:t>
                      </a:r>
                    </a:p>
                    <a:p>
                      <a:endParaRPr lang="en-US" sz="1400" kern="1200">
                        <a:solidFill>
                          <a:schemeClr val="dk1"/>
                        </a:solidFill>
                        <a:effectLst/>
                        <a:latin typeface="+mn-lt"/>
                        <a:ea typeface="+mn-ea"/>
                        <a:cs typeface="+mn-cs"/>
                      </a:endParaRPr>
                    </a:p>
                    <a:p>
                      <a:r>
                        <a:rPr lang="en-US" sz="1400" kern="1200">
                          <a:solidFill>
                            <a:schemeClr val="dk1"/>
                          </a:solidFill>
                          <a:effectLst/>
                          <a:latin typeface="+mn-lt"/>
                          <a:ea typeface="+mn-ea"/>
                          <a:cs typeface="+mn-cs"/>
                        </a:rPr>
                        <a:t>DET = Development Error Tracer</a:t>
                      </a:r>
                    </a:p>
                    <a:p>
                      <a:r>
                        <a:rPr lang="en-US" sz="1400" kern="1200">
                          <a:solidFill>
                            <a:schemeClr val="dk1"/>
                          </a:solidFill>
                          <a:effectLst/>
                          <a:latin typeface="+mn-lt"/>
                          <a:ea typeface="+mn-ea"/>
                          <a:cs typeface="+mn-cs"/>
                        </a:rPr>
                        <a:t>      - Development Errors</a:t>
                      </a:r>
                      <a:endParaRPr lang="en-US" sz="1400"/>
                    </a:p>
                  </a:txBody>
                  <a:tcPr/>
                </a:tc>
                <a:tc>
                  <a:txBody>
                    <a:bodyPr/>
                    <a:lstStyle/>
                    <a:p>
                      <a:r>
                        <a:rPr lang="en-US" sz="1400" kern="1200">
                          <a:solidFill>
                            <a:schemeClr val="dk1"/>
                          </a:solidFill>
                          <a:effectLst/>
                          <a:latin typeface="+mn-lt"/>
                          <a:ea typeface="+mn-ea"/>
                          <a:cs typeface="+mn-cs"/>
                        </a:rPr>
                        <a:t>Extended DEM</a:t>
                      </a:r>
                      <a:r>
                        <a:rPr lang="en-US" sz="1400" kern="1200" baseline="0">
                          <a:solidFill>
                            <a:schemeClr val="dk1"/>
                          </a:solidFill>
                          <a:effectLst/>
                          <a:latin typeface="+mn-lt"/>
                          <a:ea typeface="+mn-ea"/>
                          <a:cs typeface="+mn-cs"/>
                        </a:rPr>
                        <a:t> </a:t>
                      </a:r>
                      <a:r>
                        <a:rPr lang="en-US" sz="1400" kern="1200">
                          <a:solidFill>
                            <a:schemeClr val="dk1"/>
                          </a:solidFill>
                          <a:effectLst/>
                          <a:latin typeface="+mn-lt"/>
                          <a:ea typeface="+mn-ea"/>
                          <a:cs typeface="+mn-cs"/>
                        </a:rPr>
                        <a:t>Errors</a:t>
                      </a:r>
                    </a:p>
                    <a:p>
                      <a:r>
                        <a:rPr lang="en-US" sz="1400" kern="1200">
                          <a:solidFill>
                            <a:schemeClr val="dk1"/>
                          </a:solidFill>
                          <a:effectLst/>
                          <a:latin typeface="+mn-lt"/>
                          <a:ea typeface="+mn-ea"/>
                          <a:cs typeface="+mn-cs"/>
                        </a:rPr>
                        <a:t>DEM</a:t>
                      </a:r>
                      <a:r>
                        <a:rPr lang="en-US" sz="1400" kern="1200" baseline="0">
                          <a:solidFill>
                            <a:schemeClr val="dk1"/>
                          </a:solidFill>
                          <a:effectLst/>
                          <a:latin typeface="+mn-lt"/>
                          <a:ea typeface="+mn-ea"/>
                          <a:cs typeface="+mn-cs"/>
                        </a:rPr>
                        <a:t> Errors</a:t>
                      </a:r>
                      <a:endParaRPr lang="en-US" sz="1400" kern="1200">
                        <a:solidFill>
                          <a:schemeClr val="dk1"/>
                        </a:solidFill>
                        <a:effectLst/>
                        <a:latin typeface="+mn-lt"/>
                        <a:ea typeface="+mn-ea"/>
                        <a:cs typeface="+mn-cs"/>
                      </a:endParaRPr>
                    </a:p>
                    <a:p>
                      <a:r>
                        <a:rPr lang="en-US" sz="1400" kern="1200">
                          <a:solidFill>
                            <a:schemeClr val="dk1"/>
                          </a:solidFill>
                          <a:effectLst/>
                          <a:latin typeface="+mn-lt"/>
                          <a:ea typeface="+mn-ea"/>
                          <a:cs typeface="+mn-cs"/>
                        </a:rPr>
                        <a:t> </a:t>
                      </a:r>
                    </a:p>
                    <a:p>
                      <a:r>
                        <a:rPr lang="en-US" sz="1400" kern="1200">
                          <a:solidFill>
                            <a:schemeClr val="dk1"/>
                          </a:solidFill>
                          <a:effectLst/>
                          <a:latin typeface="+mn-lt"/>
                          <a:ea typeface="+mn-ea"/>
                          <a:cs typeface="+mn-cs"/>
                        </a:rPr>
                        <a:t>DET = Default Error Tracer</a:t>
                      </a:r>
                    </a:p>
                    <a:p>
                      <a:pPr lvl="0"/>
                      <a:r>
                        <a:rPr lang="en-US" sz="1400" kern="1200">
                          <a:solidFill>
                            <a:schemeClr val="dk1"/>
                          </a:solidFill>
                          <a:effectLst/>
                          <a:latin typeface="+mn-lt"/>
                          <a:ea typeface="+mn-ea"/>
                          <a:cs typeface="+mn-cs"/>
                        </a:rPr>
                        <a:t>     - Development Errors</a:t>
                      </a:r>
                    </a:p>
                    <a:p>
                      <a:pPr lvl="0"/>
                      <a:r>
                        <a:rPr lang="en-US" sz="1400" kern="1200">
                          <a:solidFill>
                            <a:schemeClr val="dk1"/>
                          </a:solidFill>
                          <a:effectLst/>
                          <a:latin typeface="+mn-lt"/>
                          <a:ea typeface="+mn-ea"/>
                          <a:cs typeface="+mn-cs"/>
                        </a:rPr>
                        <a:t>     -</a:t>
                      </a:r>
                      <a:r>
                        <a:rPr lang="en-US" sz="1400" kern="1200" baseline="0">
                          <a:solidFill>
                            <a:schemeClr val="dk1"/>
                          </a:solidFill>
                          <a:effectLst/>
                          <a:latin typeface="+mn-lt"/>
                          <a:ea typeface="+mn-ea"/>
                          <a:cs typeface="+mn-cs"/>
                        </a:rPr>
                        <a:t> </a:t>
                      </a:r>
                      <a:r>
                        <a:rPr lang="en-US" sz="1400" kern="1200">
                          <a:solidFill>
                            <a:schemeClr val="dk1"/>
                          </a:solidFill>
                          <a:effectLst/>
                          <a:latin typeface="+mn-lt"/>
                          <a:ea typeface="+mn-ea"/>
                          <a:cs typeface="+mn-cs"/>
                        </a:rPr>
                        <a:t>Runtime Errors</a:t>
                      </a:r>
                    </a:p>
                    <a:p>
                      <a:pPr lvl="0"/>
                      <a:r>
                        <a:rPr lang="en-US" sz="1400" kern="1200">
                          <a:solidFill>
                            <a:schemeClr val="dk1"/>
                          </a:solidFill>
                          <a:effectLst/>
                          <a:latin typeface="+mn-lt"/>
                          <a:ea typeface="+mn-ea"/>
                          <a:cs typeface="+mn-cs"/>
                        </a:rPr>
                        <a:t>     - Transient Fault Errors</a:t>
                      </a:r>
                    </a:p>
                    <a:p>
                      <a:endParaRPr lang="en-US" sz="1400"/>
                    </a:p>
                  </a:txBody>
                  <a:tcPr/>
                </a:tc>
                <a:extLst>
                  <a:ext uri="{0D108BD9-81ED-4DB2-BD59-A6C34878D82A}">
                    <a16:rowId xmlns:a16="http://schemas.microsoft.com/office/drawing/2014/main" val="10003"/>
                  </a:ext>
                </a:extLst>
              </a:tr>
              <a:tr h="456342">
                <a:tc>
                  <a:txBody>
                    <a:bodyPr/>
                    <a:lstStyle/>
                    <a:p>
                      <a:r>
                        <a:rPr lang="en-US" sz="1400" err="1"/>
                        <a:t>Ecu</a:t>
                      </a:r>
                      <a:r>
                        <a:rPr lang="en-US" sz="1400" baseline="0"/>
                        <a:t> Degradation</a:t>
                      </a:r>
                      <a:endParaRPr lang="en-US" sz="1400"/>
                    </a:p>
                  </a:txBody>
                  <a:tcPr/>
                </a:tc>
                <a:tc>
                  <a:txBody>
                    <a:bodyPr/>
                    <a:lstStyle/>
                    <a:p>
                      <a:r>
                        <a:rPr lang="en-US" sz="1400"/>
                        <a:t>N/A</a:t>
                      </a:r>
                    </a:p>
                  </a:txBody>
                  <a:tcPr/>
                </a:tc>
                <a:tc>
                  <a:txBody>
                    <a:bodyPr/>
                    <a:lstStyle/>
                    <a:p>
                      <a:r>
                        <a:rPr lang="en-US" sz="1400"/>
                        <a:t>New concept</a:t>
                      </a:r>
                    </a:p>
                  </a:txBody>
                  <a:tcPr/>
                </a:tc>
                <a:extLst>
                  <a:ext uri="{0D108BD9-81ED-4DB2-BD59-A6C34878D82A}">
                    <a16:rowId xmlns:a16="http://schemas.microsoft.com/office/drawing/2014/main" val="10004"/>
                  </a:ext>
                </a:extLst>
              </a:tr>
            </a:tbl>
          </a:graphicData>
        </a:graphic>
      </p:graphicFrame>
      <p:sp>
        <p:nvSpPr>
          <p:cNvPr id="11" name="Rectangle 10"/>
          <p:cNvSpPr/>
          <p:nvPr/>
        </p:nvSpPr>
        <p:spPr>
          <a:xfrm>
            <a:off x="575352" y="998169"/>
            <a:ext cx="5903595" cy="369332"/>
          </a:xfrm>
          <a:prstGeom prst="rect">
            <a:avLst/>
          </a:prstGeom>
        </p:spPr>
        <p:txBody>
          <a:bodyPr wrap="square">
            <a:spAutoFit/>
          </a:bodyPr>
          <a:lstStyle/>
          <a:p>
            <a:pPr>
              <a:spcBef>
                <a:spcPts val="600"/>
              </a:spcBef>
            </a:pPr>
            <a:r>
              <a:rPr lang="en-US" b="1"/>
              <a:t>Global Changes</a:t>
            </a:r>
          </a:p>
        </p:txBody>
      </p:sp>
    </p:spTree>
    <p:extLst>
      <p:ext uri="{BB962C8B-B14F-4D97-AF65-F5344CB8AC3E}">
        <p14:creationId xmlns:p14="http://schemas.microsoft.com/office/powerpoint/2010/main" val="1180955180"/>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Variant Handling</a:t>
            </a:r>
          </a:p>
        </p:txBody>
      </p:sp>
      <p:sp>
        <p:nvSpPr>
          <p:cNvPr id="3" name="Text Placeholder 2"/>
          <p:cNvSpPr>
            <a:spLocks noGrp="1"/>
          </p:cNvSpPr>
          <p:nvPr>
            <p:ph type="body" sz="quarter" idx="10"/>
          </p:nvPr>
        </p:nvSpPr>
        <p:spPr/>
        <p:txBody>
          <a:bodyPr>
            <a:normAutofit/>
          </a:bodyPr>
          <a:lstStyle/>
          <a:p>
            <a:r>
              <a:rPr lang="en-US" sz="1400"/>
              <a:t>The goal is to support application software suppliers to deliver one ECU software for several ECUs sharing the same application, but having different configuration of BSW using Variant Handling approach (several configuration sets exist in one ECU and the right one is chosen at start-up) and also to support OEMs to change (update) the BSW configuration of any of these ECUs using PBL approach (download new set of selectable configuration sets)</a:t>
            </a:r>
          </a:p>
          <a:p>
            <a:r>
              <a:rPr lang="en-US" sz="1400"/>
              <a:t>This is done in </a:t>
            </a:r>
            <a:r>
              <a:rPr lang="en-US" sz="1400" err="1"/>
              <a:t>Autosar</a:t>
            </a:r>
            <a:r>
              <a:rPr lang="en-US" sz="1400"/>
              <a:t> 4.2.1 by clearly separating the PBS and PBL concepts, where PBS concept shall be described as Variation Point Handling in post-build binding time and PBL concept shall be described as ECU configuration in configuration phase post-build. </a:t>
            </a:r>
          </a:p>
          <a:p>
            <a:pPr lvl="1"/>
            <a:r>
              <a:rPr lang="en-US" sz="1400" b="1">
                <a:ea typeface="+mn-ea"/>
                <a:cs typeface="+mn-cs"/>
              </a:rPr>
              <a:t>Post-build variant handling</a:t>
            </a:r>
            <a:r>
              <a:rPr lang="en-US" sz="1400">
                <a:ea typeface="+mn-ea"/>
                <a:cs typeface="+mn-cs"/>
              </a:rPr>
              <a:t>: Each variant represents a configuration set of a physical instance of an ECU which may coexist with other variants of the same ECU (using any of the other selectable configuration sets) in the same physical vehicle</a:t>
            </a:r>
          </a:p>
          <a:p>
            <a:pPr lvl="1"/>
            <a:r>
              <a:rPr lang="en-US" sz="1400" b="1">
                <a:ea typeface="+mn-ea"/>
                <a:cs typeface="+mn-cs"/>
              </a:rPr>
              <a:t>Post-build configuration</a:t>
            </a:r>
            <a:r>
              <a:rPr lang="en-US" sz="1400">
                <a:ea typeface="+mn-ea"/>
                <a:cs typeface="+mn-cs"/>
              </a:rPr>
              <a:t>: Configuration that happens at post-build time. </a:t>
            </a:r>
            <a:r>
              <a:rPr lang="en-US" sz="1400"/>
              <a:t>Post-build configuration data is located in a separate segment and can be loaded independently of the actual code</a:t>
            </a:r>
          </a:p>
          <a:p>
            <a:pPr>
              <a:buClr>
                <a:prstClr val="black">
                  <a:lumMod val="85000"/>
                  <a:lumOff val="15000"/>
                </a:prstClr>
              </a:buClr>
            </a:pPr>
            <a:r>
              <a:rPr lang="en-US" sz="1400"/>
              <a:t>AUTOSAR Variant Handling mechanism is used to indicate which configuration parameters and containers belong to which configuration set. Therefore for this approach, Variant Handling support is needed in the entire tool-chain</a:t>
            </a:r>
          </a:p>
          <a:p>
            <a:pPr>
              <a:buClr>
                <a:prstClr val="black">
                  <a:lumMod val="85000"/>
                  <a:lumOff val="15000"/>
                </a:prstClr>
              </a:buClr>
            </a:pPr>
            <a:r>
              <a:rPr lang="en-US" sz="1400"/>
              <a:t>Until AUTOSAR 4.2.1 pre-compile configuration contained only one configuration set  and post build configuration contained support for configuring multiple configuration sets. In AUTOSAR 4.2.1 regardless of the chosen pre-compile time, link time or post-build time configuration of a BSW module, multiple configuration variants may exist in the same configuration which is indicated by different variation points </a:t>
            </a:r>
            <a:r>
              <a:rPr lang="en-US" sz="1400" err="1"/>
              <a:t>i.e</a:t>
            </a:r>
            <a:r>
              <a:rPr lang="en-US" sz="1400"/>
              <a:t> variation points are independent of the implementation configuration class that is selected at configuration time.. </a:t>
            </a:r>
          </a:p>
          <a:p>
            <a:pPr lvl="0">
              <a:buClr>
                <a:prstClr val="black">
                  <a:lumMod val="85000"/>
                  <a:lumOff val="15000"/>
                </a:prstClr>
              </a:buClr>
            </a:pPr>
            <a:endParaRPr lang="en-US" sz="1400"/>
          </a:p>
          <a:p>
            <a:pPr lvl="1"/>
            <a:endParaRPr lang="en-US" sz="1400"/>
          </a:p>
        </p:txBody>
      </p:sp>
    </p:spTree>
    <p:extLst>
      <p:ext uri="{BB962C8B-B14F-4D97-AF65-F5344CB8AC3E}">
        <p14:creationId xmlns:p14="http://schemas.microsoft.com/office/powerpoint/2010/main" val="1349083292"/>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Memory Mapping: Differences Between ASR4.0 and ASR4.2</a:t>
            </a:r>
            <a:br>
              <a:rPr lang="en-US"/>
            </a:br>
            <a:endParaRPr lang="en-US"/>
          </a:p>
        </p:txBody>
      </p:sp>
      <p:sp>
        <p:nvSpPr>
          <p:cNvPr id="5" name="Rectangle 4"/>
          <p:cNvSpPr/>
          <p:nvPr/>
        </p:nvSpPr>
        <p:spPr>
          <a:xfrm>
            <a:off x="5396831" y="3457492"/>
            <a:ext cx="5372769" cy="1384995"/>
          </a:xfrm>
          <a:prstGeom prst="rect">
            <a:avLst/>
          </a:prstGeom>
        </p:spPr>
        <p:txBody>
          <a:bodyPr wrap="square">
            <a:spAutoFit/>
          </a:bodyPr>
          <a:lstStyle/>
          <a:p>
            <a:r>
              <a:rPr lang="en-US" sz="1400" b="1" i="1">
                <a:latin typeface="Arial" panose="020B0604020202020204" pitchFamily="34" charset="0"/>
                <a:cs typeface="Arial" panose="020B0604020202020204" pitchFamily="34" charset="0"/>
              </a:rPr>
              <a:t>{</a:t>
            </a:r>
            <a:r>
              <a:rPr lang="en-US" sz="1400" b="1" i="1" err="1">
                <a:latin typeface="Arial" panose="020B0604020202020204" pitchFamily="34" charset="0"/>
                <a:cs typeface="Arial" panose="020B0604020202020204" pitchFamily="34" charset="0"/>
              </a:rPr>
              <a:t>Mip</a:t>
            </a:r>
            <a:r>
              <a:rPr lang="en-US" sz="1400" b="1" i="1">
                <a:latin typeface="Arial" panose="020B0604020202020204" pitchFamily="34" charset="0"/>
                <a:cs typeface="Arial" panose="020B0604020202020204" pitchFamily="34" charset="0"/>
              </a:rPr>
              <a:t>} </a:t>
            </a:r>
            <a:r>
              <a:rPr lang="en-US" sz="1400" i="1">
                <a:latin typeface="Arial" panose="020B0604020202020204" pitchFamily="34" charset="0"/>
                <a:cs typeface="Arial" panose="020B0604020202020204" pitchFamily="34" charset="0"/>
              </a:rPr>
              <a:t>= </a:t>
            </a:r>
            <a:r>
              <a:rPr lang="en-US" sz="1400" b="1" i="1">
                <a:latin typeface="Arial" panose="020B0604020202020204" pitchFamily="34" charset="0"/>
                <a:cs typeface="Arial" panose="020B0604020202020204" pitchFamily="34" charset="0"/>
              </a:rPr>
              <a:t>&lt;Msn&gt;[_&lt;vi&gt;_&lt;</a:t>
            </a:r>
            <a:r>
              <a:rPr lang="en-US" sz="1400" b="1" i="1" err="1">
                <a:latin typeface="Arial" panose="020B0604020202020204" pitchFamily="34" charset="0"/>
                <a:cs typeface="Arial" panose="020B0604020202020204" pitchFamily="34" charset="0"/>
              </a:rPr>
              <a:t>ai</a:t>
            </a:r>
            <a:r>
              <a:rPr lang="en-US" sz="1400" b="1" i="1">
                <a:latin typeface="Arial" panose="020B0604020202020204" pitchFamily="34" charset="0"/>
                <a:cs typeface="Arial" panose="020B0604020202020204" pitchFamily="34" charset="0"/>
              </a:rPr>
              <a:t>&gt;] </a:t>
            </a:r>
            <a:r>
              <a:rPr lang="en-US" sz="1400" i="1">
                <a:latin typeface="Arial" panose="020B0604020202020204" pitchFamily="34" charset="0"/>
                <a:cs typeface="Arial" panose="020B0604020202020204" pitchFamily="34" charset="0"/>
              </a:rPr>
              <a:t>for basic software modules where:</a:t>
            </a:r>
          </a:p>
          <a:p>
            <a:pPr lvl="1"/>
            <a:r>
              <a:rPr lang="en-US" sz="1400" b="1" i="1">
                <a:latin typeface="Arial" panose="020B0604020202020204" pitchFamily="34" charset="0"/>
                <a:cs typeface="Arial" panose="020B0604020202020204" pitchFamily="34" charset="0"/>
              </a:rPr>
              <a:t> &lt;Msn&gt; </a:t>
            </a:r>
            <a:r>
              <a:rPr lang="en-US" sz="1400" i="1">
                <a:latin typeface="Arial" panose="020B0604020202020204" pitchFamily="34" charset="0"/>
                <a:cs typeface="Arial" panose="020B0604020202020204" pitchFamily="34" charset="0"/>
              </a:rPr>
              <a:t>is the </a:t>
            </a:r>
            <a:r>
              <a:rPr lang="en-US" sz="1400" i="1" err="1">
                <a:latin typeface="Arial" panose="020B0604020202020204" pitchFamily="34" charset="0"/>
                <a:cs typeface="Arial" panose="020B0604020202020204" pitchFamily="34" charset="0"/>
              </a:rPr>
              <a:t>shortName</a:t>
            </a:r>
            <a:r>
              <a:rPr lang="en-US" sz="1400" i="1">
                <a:latin typeface="Arial" panose="020B0604020202020204" pitchFamily="34" charset="0"/>
                <a:cs typeface="Arial" panose="020B0604020202020204" pitchFamily="34" charset="0"/>
              </a:rPr>
              <a:t> </a:t>
            </a:r>
          </a:p>
          <a:p>
            <a:pPr lvl="1"/>
            <a:r>
              <a:rPr lang="en-US" sz="1400" i="1">
                <a:latin typeface="Arial" panose="020B0604020202020204" pitchFamily="34" charset="0"/>
                <a:cs typeface="Arial" panose="020B0604020202020204" pitchFamily="34" charset="0"/>
              </a:rPr>
              <a:t> </a:t>
            </a:r>
            <a:r>
              <a:rPr lang="en-US" sz="1400" b="1" i="1">
                <a:latin typeface="Arial" panose="020B0604020202020204" pitchFamily="34" charset="0"/>
                <a:cs typeface="Arial" panose="020B0604020202020204" pitchFamily="34" charset="0"/>
              </a:rPr>
              <a:t>&lt;vi&gt; </a:t>
            </a:r>
            <a:r>
              <a:rPr lang="en-US" sz="1400" i="1">
                <a:latin typeface="Arial" panose="020B0604020202020204" pitchFamily="34" charset="0"/>
                <a:cs typeface="Arial" panose="020B0604020202020204" pitchFamily="34" charset="0"/>
              </a:rPr>
              <a:t>is the </a:t>
            </a:r>
            <a:r>
              <a:rPr lang="en-US" sz="1400" i="1" err="1">
                <a:latin typeface="Arial" panose="020B0604020202020204" pitchFamily="34" charset="0"/>
                <a:cs typeface="Arial" panose="020B0604020202020204" pitchFamily="34" charset="0"/>
              </a:rPr>
              <a:t>vendorId</a:t>
            </a:r>
            <a:r>
              <a:rPr lang="en-US" sz="1400" i="1">
                <a:latin typeface="Arial" panose="020B0604020202020204" pitchFamily="34" charset="0"/>
                <a:cs typeface="Arial" panose="020B0604020202020204" pitchFamily="34" charset="0"/>
              </a:rPr>
              <a:t> of the BSW module</a:t>
            </a:r>
          </a:p>
          <a:p>
            <a:pPr lvl="1"/>
            <a:r>
              <a:rPr lang="en-US" sz="1400" b="1" i="1">
                <a:latin typeface="Arial" panose="020B0604020202020204" pitchFamily="34" charset="0"/>
                <a:cs typeface="Arial" panose="020B0604020202020204" pitchFamily="34" charset="0"/>
              </a:rPr>
              <a:t> &lt;</a:t>
            </a:r>
            <a:r>
              <a:rPr lang="en-US" sz="1400" b="1" i="1" err="1">
                <a:latin typeface="Arial" panose="020B0604020202020204" pitchFamily="34" charset="0"/>
                <a:cs typeface="Arial" panose="020B0604020202020204" pitchFamily="34" charset="0"/>
              </a:rPr>
              <a:t>ai</a:t>
            </a:r>
            <a:r>
              <a:rPr lang="en-US" sz="1400" b="1" i="1">
                <a:latin typeface="Arial" panose="020B0604020202020204" pitchFamily="34" charset="0"/>
                <a:cs typeface="Arial" panose="020B0604020202020204" pitchFamily="34" charset="0"/>
              </a:rPr>
              <a:t>&gt; </a:t>
            </a:r>
            <a:r>
              <a:rPr lang="en-US" sz="1400" i="1">
                <a:latin typeface="Arial" panose="020B0604020202020204" pitchFamily="34" charset="0"/>
                <a:cs typeface="Arial" panose="020B0604020202020204" pitchFamily="34" charset="0"/>
              </a:rPr>
              <a:t>is the </a:t>
            </a:r>
            <a:r>
              <a:rPr lang="en-US" sz="1400" i="1" err="1">
                <a:latin typeface="Arial" panose="020B0604020202020204" pitchFamily="34" charset="0"/>
                <a:cs typeface="Arial" panose="020B0604020202020204" pitchFamily="34" charset="0"/>
              </a:rPr>
              <a:t>vendorApiInfix</a:t>
            </a:r>
            <a:r>
              <a:rPr lang="en-US" sz="1400" i="1">
                <a:latin typeface="Arial" panose="020B0604020202020204" pitchFamily="34" charset="0"/>
                <a:cs typeface="Arial" panose="020B0604020202020204" pitchFamily="34" charset="0"/>
              </a:rPr>
              <a:t> of the BSW module</a:t>
            </a:r>
          </a:p>
          <a:p>
            <a:pPr lvl="1"/>
            <a:r>
              <a:rPr lang="en-US" sz="1400" i="1">
                <a:latin typeface="Arial" panose="020B0604020202020204" pitchFamily="34" charset="0"/>
                <a:cs typeface="Arial" panose="020B0604020202020204" pitchFamily="34" charset="0"/>
              </a:rPr>
              <a:t> The sub part</a:t>
            </a:r>
            <a:r>
              <a:rPr lang="en-US" sz="1400" b="1" i="1">
                <a:latin typeface="Arial" panose="020B0604020202020204" pitchFamily="34" charset="0"/>
                <a:cs typeface="Arial" panose="020B0604020202020204" pitchFamily="34" charset="0"/>
              </a:rPr>
              <a:t> [_&lt;vi&gt;_&lt;</a:t>
            </a:r>
            <a:r>
              <a:rPr lang="en-US" sz="1400" b="1" i="1" err="1">
                <a:latin typeface="Arial" panose="020B0604020202020204" pitchFamily="34" charset="0"/>
                <a:cs typeface="Arial" panose="020B0604020202020204" pitchFamily="34" charset="0"/>
              </a:rPr>
              <a:t>ai</a:t>
            </a:r>
            <a:r>
              <a:rPr lang="en-US" sz="1400" b="1" i="1">
                <a:latin typeface="Arial" panose="020B0604020202020204" pitchFamily="34" charset="0"/>
                <a:cs typeface="Arial" panose="020B0604020202020204" pitchFamily="34" charset="0"/>
              </a:rPr>
              <a:t>&gt;] </a:t>
            </a:r>
            <a:r>
              <a:rPr lang="en-US" sz="1400" i="1">
                <a:latin typeface="Arial" panose="020B0604020202020204" pitchFamily="34" charset="0"/>
                <a:cs typeface="Arial" panose="020B0604020202020204" pitchFamily="34" charset="0"/>
              </a:rPr>
              <a:t>is omitted if no </a:t>
            </a:r>
            <a:r>
              <a:rPr lang="en-US" sz="1400" i="1" err="1">
                <a:latin typeface="Arial" panose="020B0604020202020204" pitchFamily="34" charset="0"/>
                <a:cs typeface="Arial" panose="020B0604020202020204" pitchFamily="34" charset="0"/>
              </a:rPr>
              <a:t>vendorApiInfix</a:t>
            </a:r>
            <a:r>
              <a:rPr lang="en-US" sz="1400" i="1">
                <a:latin typeface="Arial" panose="020B0604020202020204" pitchFamily="34" charset="0"/>
                <a:cs typeface="Arial" panose="020B0604020202020204" pitchFamily="34" charset="0"/>
              </a:rPr>
              <a:t> is</a:t>
            </a:r>
          </a:p>
          <a:p>
            <a:pPr lvl="1"/>
            <a:r>
              <a:rPr lang="en-US" sz="1400" i="1">
                <a:latin typeface="Arial" panose="020B0604020202020204" pitchFamily="34" charset="0"/>
                <a:cs typeface="Arial" panose="020B0604020202020204" pitchFamily="34" charset="0"/>
              </a:rPr>
              <a:t> defined for the Basic Software Module.</a:t>
            </a:r>
          </a:p>
        </p:txBody>
      </p:sp>
      <p:pic>
        <p:nvPicPr>
          <p:cNvPr id="6" name="Picture 5"/>
          <p:cNvPicPr>
            <a:picLocks noChangeAspect="1"/>
          </p:cNvPicPr>
          <p:nvPr/>
        </p:nvPicPr>
        <p:blipFill>
          <a:blip r:embed="rId2"/>
          <a:stretch>
            <a:fillRect/>
          </a:stretch>
        </p:blipFill>
        <p:spPr>
          <a:xfrm>
            <a:off x="719554" y="3361075"/>
            <a:ext cx="4018680" cy="944347"/>
          </a:xfrm>
          <a:prstGeom prst="rect">
            <a:avLst/>
          </a:prstGeom>
        </p:spPr>
      </p:pic>
      <p:pic>
        <p:nvPicPr>
          <p:cNvPr id="7" name="Picture 6"/>
          <p:cNvPicPr>
            <a:picLocks noChangeAspect="1"/>
          </p:cNvPicPr>
          <p:nvPr/>
        </p:nvPicPr>
        <p:blipFill>
          <a:blip r:embed="rId3"/>
          <a:stretch>
            <a:fillRect/>
          </a:stretch>
        </p:blipFill>
        <p:spPr>
          <a:xfrm>
            <a:off x="365467" y="1463047"/>
            <a:ext cx="5031364" cy="1244586"/>
          </a:xfrm>
          <a:prstGeom prst="rect">
            <a:avLst/>
          </a:prstGeom>
        </p:spPr>
      </p:pic>
      <p:sp>
        <p:nvSpPr>
          <p:cNvPr id="8" name="Rectangle 7"/>
          <p:cNvSpPr/>
          <p:nvPr/>
        </p:nvSpPr>
        <p:spPr>
          <a:xfrm>
            <a:off x="1682082" y="2648268"/>
            <a:ext cx="1126432" cy="276999"/>
          </a:xfrm>
          <a:prstGeom prst="rect">
            <a:avLst/>
          </a:prstGeom>
        </p:spPr>
        <p:txBody>
          <a:bodyPr wrap="square">
            <a:spAutoFit/>
          </a:bodyPr>
          <a:lstStyle/>
          <a:p>
            <a:r>
              <a:rPr lang="en-US" sz="1200" b="1" i="1" err="1">
                <a:latin typeface="Arial" panose="020B0604020202020204" pitchFamily="34" charset="0"/>
                <a:cs typeface="Arial" panose="020B0604020202020204" pitchFamily="34" charset="0"/>
              </a:rPr>
              <a:t>Autosar</a:t>
            </a:r>
            <a:r>
              <a:rPr lang="en-US" sz="1200" b="1" i="1">
                <a:latin typeface="Arial" panose="020B0604020202020204" pitchFamily="34" charset="0"/>
                <a:cs typeface="Arial" panose="020B0604020202020204" pitchFamily="34" charset="0"/>
              </a:rPr>
              <a:t> 4.0</a:t>
            </a:r>
            <a:endParaRPr lang="en-US" sz="1200" i="1">
              <a:latin typeface="Arial" panose="020B0604020202020204" pitchFamily="34" charset="0"/>
              <a:cs typeface="Arial" panose="020B0604020202020204" pitchFamily="34" charset="0"/>
            </a:endParaRPr>
          </a:p>
        </p:txBody>
      </p:sp>
      <p:sp>
        <p:nvSpPr>
          <p:cNvPr id="9" name="Rectangle 8"/>
          <p:cNvSpPr/>
          <p:nvPr/>
        </p:nvSpPr>
        <p:spPr>
          <a:xfrm>
            <a:off x="1602462" y="4464231"/>
            <a:ext cx="1206052" cy="276999"/>
          </a:xfrm>
          <a:prstGeom prst="rect">
            <a:avLst/>
          </a:prstGeom>
        </p:spPr>
        <p:txBody>
          <a:bodyPr wrap="square">
            <a:spAutoFit/>
          </a:bodyPr>
          <a:lstStyle/>
          <a:p>
            <a:r>
              <a:rPr lang="en-US" sz="1200" b="1" i="1" err="1">
                <a:latin typeface="Arial" panose="020B0604020202020204" pitchFamily="34" charset="0"/>
                <a:cs typeface="Arial" panose="020B0604020202020204" pitchFamily="34" charset="0"/>
              </a:rPr>
              <a:t>Autosar</a:t>
            </a:r>
            <a:r>
              <a:rPr lang="en-US" sz="1200" b="1" i="1">
                <a:latin typeface="Arial" panose="020B0604020202020204" pitchFamily="34" charset="0"/>
                <a:cs typeface="Arial" panose="020B0604020202020204" pitchFamily="34" charset="0"/>
              </a:rPr>
              <a:t> 4.2.1</a:t>
            </a:r>
            <a:endParaRPr lang="en-US" sz="1200" i="1">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12584308"/>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Error management</a:t>
            </a:r>
          </a:p>
        </p:txBody>
      </p:sp>
      <p:sp>
        <p:nvSpPr>
          <p:cNvPr id="3" name="Text Placeholder 2"/>
          <p:cNvSpPr>
            <a:spLocks noGrp="1"/>
          </p:cNvSpPr>
          <p:nvPr>
            <p:ph type="body" sz="quarter" idx="10"/>
          </p:nvPr>
        </p:nvSpPr>
        <p:spPr>
          <a:xfrm>
            <a:off x="299523" y="1019917"/>
            <a:ext cx="11663021" cy="808884"/>
          </a:xfrm>
        </p:spPr>
        <p:txBody>
          <a:bodyPr>
            <a:normAutofit/>
          </a:bodyPr>
          <a:lstStyle/>
          <a:p>
            <a:pPr marL="233363" lvl="1" indent="0">
              <a:buNone/>
            </a:pPr>
            <a:r>
              <a:rPr lang="en-US" sz="1400"/>
              <a:t>DEM errors must be reported throw the function </a:t>
            </a:r>
            <a:r>
              <a:rPr lang="en-US" sz="1400" b="1" err="1"/>
              <a:t>Dem_ReportErrorStatus</a:t>
            </a:r>
            <a:r>
              <a:rPr lang="en-US" sz="1400"/>
              <a:t>(</a:t>
            </a:r>
            <a:r>
              <a:rPr lang="en-US" sz="1400" err="1"/>
              <a:t>EventId</a:t>
            </a:r>
            <a:r>
              <a:rPr lang="en-US" sz="1400"/>
              <a:t>, </a:t>
            </a:r>
            <a:r>
              <a:rPr lang="en-US" sz="1400" err="1"/>
              <a:t>EventStatus</a:t>
            </a:r>
            <a:r>
              <a:rPr lang="en-US" sz="1400"/>
              <a:t>).</a:t>
            </a:r>
          </a:p>
          <a:p>
            <a:pPr marL="233363" lvl="1" indent="0">
              <a:buNone/>
            </a:pPr>
            <a:r>
              <a:rPr lang="en-US" sz="1400"/>
              <a:t>In </a:t>
            </a:r>
            <a:r>
              <a:rPr lang="en-US" sz="1400" b="1"/>
              <a:t>ASR4.2.1</a:t>
            </a:r>
            <a:r>
              <a:rPr lang="en-US" sz="1400"/>
              <a:t>, the call to DEM must be made also for </a:t>
            </a:r>
            <a:r>
              <a:rPr lang="en-US" sz="1400" b="1"/>
              <a:t>FAILED</a:t>
            </a:r>
            <a:r>
              <a:rPr lang="en-US" sz="1400"/>
              <a:t> and </a:t>
            </a:r>
            <a:r>
              <a:rPr lang="en-US" sz="1400" b="1"/>
              <a:t>PASSED</a:t>
            </a:r>
            <a:r>
              <a:rPr lang="en-US" sz="1400"/>
              <a:t> event:</a:t>
            </a:r>
          </a:p>
          <a:p>
            <a:pPr marL="233363" lvl="1" indent="0">
              <a:buNone/>
            </a:pPr>
            <a:endParaRPr lang="en-US" sz="1400"/>
          </a:p>
          <a:p>
            <a:pPr marL="233363" lvl="1" indent="0">
              <a:buNone/>
            </a:pPr>
            <a:endParaRPr lang="en-US" sz="1400"/>
          </a:p>
          <a:p>
            <a:pPr marL="233363" lvl="1" indent="0">
              <a:buNone/>
            </a:pPr>
            <a:endParaRPr lang="en-US" sz="1400"/>
          </a:p>
          <a:p>
            <a:pPr marL="233363" lvl="1" indent="0">
              <a:buNone/>
            </a:pPr>
            <a:endParaRPr lang="en-US" altLang="en-US" sz="1400"/>
          </a:p>
          <a:p>
            <a:pPr lvl="1" algn="r"/>
            <a:endParaRPr lang="en-US" sz="1400"/>
          </a:p>
        </p:txBody>
      </p:sp>
      <p:pic>
        <p:nvPicPr>
          <p:cNvPr id="11" name="Picture 10"/>
          <p:cNvPicPr>
            <a:picLocks noChangeAspect="1"/>
          </p:cNvPicPr>
          <p:nvPr/>
        </p:nvPicPr>
        <p:blipFill>
          <a:blip r:embed="rId2"/>
          <a:stretch>
            <a:fillRect/>
          </a:stretch>
        </p:blipFill>
        <p:spPr>
          <a:xfrm>
            <a:off x="5889874" y="2556541"/>
            <a:ext cx="6072670" cy="3434955"/>
          </a:xfrm>
          <a:prstGeom prst="rect">
            <a:avLst/>
          </a:prstGeom>
          <a:ln>
            <a:noFill/>
          </a:ln>
          <a:effectLst>
            <a:outerShdw blurRad="292100" dist="139700" dir="2700000" algn="tl" rotWithShape="0">
              <a:srgbClr val="333333">
                <a:alpha val="65000"/>
              </a:srgbClr>
            </a:outerShdw>
          </a:effectLst>
        </p:spPr>
      </p:pic>
      <p:sp>
        <p:nvSpPr>
          <p:cNvPr id="4" name="TextBox 3"/>
          <p:cNvSpPr txBox="1"/>
          <p:nvPr/>
        </p:nvSpPr>
        <p:spPr>
          <a:xfrm>
            <a:off x="271711" y="1911531"/>
            <a:ext cx="5167378" cy="731520"/>
          </a:xfrm>
          <a:prstGeom prst="rect">
            <a:avLst/>
          </a:prstGeom>
          <a:noFill/>
        </p:spPr>
        <p:txBody>
          <a:bodyPr wrap="square" lIns="91440" tIns="45720" rIns="91440" rtlCol="0" anchor="t">
            <a:noAutofit/>
          </a:bodyPr>
          <a:lstStyle/>
          <a:p>
            <a:pPr marL="233363" lvl="1" indent="0">
              <a:buNone/>
            </a:pPr>
            <a:r>
              <a:rPr lang="en-US" sz="1400"/>
              <a:t>The </a:t>
            </a:r>
            <a:r>
              <a:rPr lang="en-US" sz="1400" b="1" err="1"/>
              <a:t>EventStatus</a:t>
            </a:r>
            <a:r>
              <a:rPr lang="en-US" sz="1400"/>
              <a:t> parameter must be one</a:t>
            </a:r>
          </a:p>
          <a:p>
            <a:pPr marL="233363" lvl="1" indent="0">
              <a:buNone/>
            </a:pPr>
            <a:r>
              <a:rPr lang="en-US" sz="1400"/>
              <a:t>of the following:</a:t>
            </a:r>
          </a:p>
          <a:p>
            <a:endParaRPr lang="en-US" sz="1400" err="1">
              <a:solidFill>
                <a:schemeClr val="tx1"/>
              </a:solidFill>
            </a:endParaRPr>
          </a:p>
        </p:txBody>
      </p:sp>
      <p:pic>
        <p:nvPicPr>
          <p:cNvPr id="5" name="Picture 4"/>
          <p:cNvPicPr>
            <a:picLocks noChangeAspect="1"/>
          </p:cNvPicPr>
          <p:nvPr/>
        </p:nvPicPr>
        <p:blipFill>
          <a:blip r:embed="rId3"/>
          <a:stretch>
            <a:fillRect/>
          </a:stretch>
        </p:blipFill>
        <p:spPr>
          <a:xfrm>
            <a:off x="524261" y="2556540"/>
            <a:ext cx="5270020" cy="3434955"/>
          </a:xfrm>
          <a:prstGeom prst="rect">
            <a:avLst/>
          </a:prstGeom>
          <a:ln>
            <a:noFill/>
          </a:ln>
          <a:effectLst>
            <a:outerShdw blurRad="292100" dist="139700" dir="2700000" algn="tl" rotWithShape="0">
              <a:srgbClr val="333333">
                <a:alpha val="65000"/>
              </a:srgbClr>
            </a:outerShdw>
          </a:effectLst>
        </p:spPr>
      </p:pic>
      <p:sp>
        <p:nvSpPr>
          <p:cNvPr id="6" name="TextBox 5"/>
          <p:cNvSpPr txBox="1"/>
          <p:nvPr/>
        </p:nvSpPr>
        <p:spPr>
          <a:xfrm>
            <a:off x="5889874" y="2005437"/>
            <a:ext cx="4961006" cy="409303"/>
          </a:xfrm>
          <a:prstGeom prst="rect">
            <a:avLst/>
          </a:prstGeom>
          <a:noFill/>
        </p:spPr>
        <p:txBody>
          <a:bodyPr wrap="square" lIns="91440" tIns="45720" rIns="91440" rtlCol="0" anchor="t">
            <a:noAutofit/>
          </a:bodyPr>
          <a:lstStyle/>
          <a:p>
            <a:pPr marL="0" lvl="1"/>
            <a:r>
              <a:rPr lang="en-US" sz="1400"/>
              <a:t>Production Error example: LIN driver</a:t>
            </a:r>
          </a:p>
          <a:p>
            <a:endParaRPr lang="en-US" sz="1400" err="1">
              <a:solidFill>
                <a:schemeClr val="tx1"/>
              </a:solidFill>
            </a:endParaRPr>
          </a:p>
        </p:txBody>
      </p:sp>
    </p:spTree>
    <p:extLst>
      <p:ext uri="{BB962C8B-B14F-4D97-AF65-F5344CB8AC3E}">
        <p14:creationId xmlns:p14="http://schemas.microsoft.com/office/powerpoint/2010/main" val="1310669857"/>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ECU Degradation - Concept</a:t>
            </a:r>
            <a:br>
              <a:rPr lang="en-US"/>
            </a:br>
            <a:endParaRPr lang="en-US"/>
          </a:p>
        </p:txBody>
      </p:sp>
      <p:sp>
        <p:nvSpPr>
          <p:cNvPr id="3" name="Text Placeholder 2"/>
          <p:cNvSpPr>
            <a:spLocks noGrp="1"/>
          </p:cNvSpPr>
          <p:nvPr>
            <p:ph type="body" sz="quarter" idx="10"/>
          </p:nvPr>
        </p:nvSpPr>
        <p:spPr/>
        <p:txBody>
          <a:bodyPr>
            <a:normAutofit/>
          </a:bodyPr>
          <a:lstStyle/>
          <a:p>
            <a:pPr lvl="1"/>
            <a:r>
              <a:rPr lang="en-US" sz="1400"/>
              <a:t>Reduce energy consumption during IDLE task.</a:t>
            </a:r>
          </a:p>
          <a:p>
            <a:pPr lvl="1"/>
            <a:r>
              <a:rPr lang="en-US" altLang="en-US" sz="1400"/>
              <a:t>In CPU mode running, the energy consumption is independent of usage of CPU periphery and can be reduced by switching off periphery parts.</a:t>
            </a:r>
          </a:p>
          <a:p>
            <a:pPr lvl="1"/>
            <a:r>
              <a:rPr lang="en-US" sz="1400"/>
              <a:t>Even if a peripheral (like a timer or the ADC) is not used, the energy consumption will stay at 100% as long as that peripheral is active. So energy can be saved by setting the given peripheral to a low power state or disabling it.</a:t>
            </a:r>
          </a:p>
          <a:p>
            <a:pPr marL="233363" lvl="1" indent="0">
              <a:buNone/>
            </a:pPr>
            <a:endParaRPr lang="en-US" altLang="en-US" sz="1400"/>
          </a:p>
          <a:p>
            <a:pPr lvl="1" algn="r"/>
            <a:endParaRPr lang="en-US" sz="1400"/>
          </a:p>
        </p:txBody>
      </p:sp>
      <p:grpSp>
        <p:nvGrpSpPr>
          <p:cNvPr id="4" name="Gruppieren 41"/>
          <p:cNvGrpSpPr>
            <a:grpSpLocks/>
          </p:cNvGrpSpPr>
          <p:nvPr/>
        </p:nvGrpSpPr>
        <p:grpSpPr bwMode="auto">
          <a:xfrm>
            <a:off x="445666" y="4126831"/>
            <a:ext cx="4836042" cy="1332728"/>
            <a:chOff x="279367" y="1334382"/>
            <a:chExt cx="7037126" cy="2094620"/>
          </a:xfrm>
        </p:grpSpPr>
        <p:cxnSp>
          <p:nvCxnSpPr>
            <p:cNvPr id="5" name="Gewinkelte Verbindung 31"/>
            <p:cNvCxnSpPr/>
            <p:nvPr/>
          </p:nvCxnSpPr>
          <p:spPr>
            <a:xfrm flipV="1">
              <a:off x="715963" y="1916254"/>
              <a:ext cx="2024247" cy="1512748"/>
            </a:xfrm>
            <a:prstGeom prst="bentConnector3">
              <a:avLst>
                <a:gd name="adj1" fmla="val 50000"/>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Gewinkelte Verbindung 32"/>
            <p:cNvCxnSpPr/>
            <p:nvPr/>
          </p:nvCxnSpPr>
          <p:spPr>
            <a:xfrm rot="10800000">
              <a:off x="4572353" y="1916254"/>
              <a:ext cx="1944866" cy="1512748"/>
            </a:xfrm>
            <a:prstGeom prst="bentConnector3">
              <a:avLst>
                <a:gd name="adj1" fmla="val 50000"/>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Gerade Verbindung 37"/>
            <p:cNvCxnSpPr/>
            <p:nvPr/>
          </p:nvCxnSpPr>
          <p:spPr>
            <a:xfrm>
              <a:off x="2740210" y="1916254"/>
              <a:ext cx="2048062" cy="0"/>
            </a:xfrm>
            <a:prstGeom prst="line">
              <a:avLst/>
            </a:prstGeom>
            <a:ln w="12700">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8" name="Rectangle 8"/>
            <p:cNvSpPr txBox="1">
              <a:spLocks noChangeArrowheads="1"/>
            </p:cNvSpPr>
            <p:nvPr/>
          </p:nvSpPr>
          <p:spPr bwMode="auto">
            <a:xfrm>
              <a:off x="279367" y="1334384"/>
              <a:ext cx="1557474" cy="913796"/>
            </a:xfrm>
            <a:prstGeom prst="rect">
              <a:avLst/>
            </a:prstGeom>
            <a:noFill/>
            <a:ln w="9525">
              <a:noFill/>
              <a:miter lim="800000"/>
              <a:headEnd/>
              <a:tailEnd/>
            </a:ln>
          </p:spPr>
          <p:txBody>
            <a:bodyPr/>
            <a:lstStyle/>
            <a:p>
              <a:pPr marL="263525" indent="-263525">
                <a:spcBef>
                  <a:spcPct val="20000"/>
                </a:spcBef>
                <a:buClr>
                  <a:schemeClr val="tx2"/>
                </a:buClr>
                <a:defRPr/>
              </a:pPr>
              <a:r>
                <a:rPr lang="en-US" sz="1200" kern="0">
                  <a:latin typeface="+mn-lt"/>
                </a:rPr>
                <a:t>100% </a:t>
              </a:r>
            </a:p>
            <a:p>
              <a:pPr marL="263525" indent="-263525">
                <a:spcBef>
                  <a:spcPct val="20000"/>
                </a:spcBef>
                <a:buClr>
                  <a:schemeClr val="tx2"/>
                </a:buClr>
                <a:defRPr/>
              </a:pPr>
              <a:endParaRPr lang="en-US" sz="1200" kern="0">
                <a:latin typeface="+mn-lt"/>
              </a:endParaRPr>
            </a:p>
            <a:p>
              <a:pPr marL="263525" indent="-263525">
                <a:spcBef>
                  <a:spcPct val="20000"/>
                </a:spcBef>
                <a:buClr>
                  <a:schemeClr val="tx2"/>
                </a:buClr>
                <a:defRPr/>
              </a:pPr>
              <a:endParaRPr lang="en-US" sz="1200" kern="0">
                <a:latin typeface="+mn-lt"/>
              </a:endParaRPr>
            </a:p>
            <a:p>
              <a:pPr marL="263525" indent="-263525">
                <a:spcBef>
                  <a:spcPct val="20000"/>
                </a:spcBef>
                <a:buClr>
                  <a:schemeClr val="tx2"/>
                </a:buClr>
                <a:defRPr/>
              </a:pPr>
              <a:endParaRPr lang="en-US" sz="1200" kern="0">
                <a:latin typeface="+mn-lt"/>
              </a:endParaRPr>
            </a:p>
            <a:p>
              <a:pPr marL="263525" indent="-263525">
                <a:spcBef>
                  <a:spcPct val="20000"/>
                </a:spcBef>
                <a:buClr>
                  <a:schemeClr val="tx2"/>
                </a:buClr>
                <a:defRPr/>
              </a:pPr>
              <a:r>
                <a:rPr lang="en-US" sz="1200" kern="0">
                  <a:latin typeface="+mn-lt"/>
                </a:rPr>
                <a:t>Switch to On</a:t>
              </a:r>
            </a:p>
            <a:p>
              <a:pPr marL="263525" indent="-263525">
                <a:spcBef>
                  <a:spcPct val="20000"/>
                </a:spcBef>
                <a:buClr>
                  <a:schemeClr val="tx2"/>
                </a:buClr>
                <a:defRPr/>
              </a:pPr>
              <a:endParaRPr lang="en-US" sz="1200" kern="0">
                <a:latin typeface="+mn-lt"/>
              </a:endParaRPr>
            </a:p>
            <a:p>
              <a:pPr marL="263525" indent="-263525">
                <a:spcBef>
                  <a:spcPct val="20000"/>
                </a:spcBef>
                <a:buClr>
                  <a:schemeClr val="tx2"/>
                </a:buClr>
                <a:defRPr/>
              </a:pPr>
              <a:endParaRPr lang="en-US" sz="1200" kern="0">
                <a:latin typeface="+mn-lt"/>
              </a:endParaRPr>
            </a:p>
            <a:p>
              <a:pPr marL="263525" indent="-263525">
                <a:spcBef>
                  <a:spcPct val="20000"/>
                </a:spcBef>
                <a:buClr>
                  <a:schemeClr val="tx2"/>
                </a:buClr>
                <a:defRPr/>
              </a:pPr>
              <a:r>
                <a:rPr lang="en-US" sz="1200" kern="0">
                  <a:latin typeface="+mn-lt"/>
                </a:rPr>
                <a:t>0% energy</a:t>
              </a:r>
            </a:p>
            <a:p>
              <a:pPr marL="263525" indent="-263525">
                <a:spcBef>
                  <a:spcPct val="20000"/>
                </a:spcBef>
                <a:buClr>
                  <a:schemeClr val="tx2"/>
                </a:buClr>
                <a:defRPr/>
              </a:pPr>
              <a:endParaRPr lang="en-US" sz="1200" kern="0">
                <a:latin typeface="+mn-lt"/>
              </a:endParaRPr>
            </a:p>
            <a:p>
              <a:pPr marL="533400" lvl="1" indent="-266700">
                <a:spcBef>
                  <a:spcPct val="20000"/>
                </a:spcBef>
                <a:buClr>
                  <a:schemeClr val="tx2"/>
                </a:buClr>
                <a:buSzPct val="80000"/>
                <a:defRPr/>
              </a:pPr>
              <a:endParaRPr lang="en-US" sz="1600" kern="0">
                <a:latin typeface="+mn-lt"/>
              </a:endParaRPr>
            </a:p>
            <a:p>
              <a:pPr marL="533400" lvl="1" indent="-266700">
                <a:spcBef>
                  <a:spcPct val="20000"/>
                </a:spcBef>
                <a:buClr>
                  <a:schemeClr val="tx2"/>
                </a:buClr>
                <a:buSzPct val="80000"/>
                <a:defRPr/>
              </a:pPr>
              <a:endParaRPr lang="en-US" sz="1600" b="1" kern="0">
                <a:latin typeface="+mn-lt"/>
              </a:endParaRPr>
            </a:p>
          </p:txBody>
        </p:sp>
        <p:sp>
          <p:nvSpPr>
            <p:cNvPr id="9" name="Rectangle 8"/>
            <p:cNvSpPr txBox="1">
              <a:spLocks noChangeArrowheads="1"/>
            </p:cNvSpPr>
            <p:nvPr/>
          </p:nvSpPr>
          <p:spPr bwMode="auto">
            <a:xfrm>
              <a:off x="5536054" y="1334382"/>
              <a:ext cx="1780439" cy="1471460"/>
            </a:xfrm>
            <a:prstGeom prst="rect">
              <a:avLst/>
            </a:prstGeom>
            <a:noFill/>
            <a:ln w="9525">
              <a:noFill/>
              <a:miter lim="800000"/>
              <a:headEnd/>
              <a:tailEnd/>
            </a:ln>
          </p:spPr>
          <p:txBody>
            <a:bodyPr/>
            <a:lstStyle/>
            <a:p>
              <a:pPr marL="263525" indent="-263525">
                <a:spcBef>
                  <a:spcPct val="20000"/>
                </a:spcBef>
                <a:buClr>
                  <a:schemeClr val="tx2"/>
                </a:buClr>
                <a:defRPr/>
              </a:pPr>
              <a:r>
                <a:rPr lang="en-US" sz="1200" kern="0">
                  <a:latin typeface="+mn-lt"/>
                </a:rPr>
                <a:t>100%</a:t>
              </a:r>
            </a:p>
            <a:p>
              <a:pPr marL="263525" indent="-263525">
                <a:spcBef>
                  <a:spcPct val="20000"/>
                </a:spcBef>
                <a:buClr>
                  <a:schemeClr val="tx2"/>
                </a:buClr>
                <a:defRPr/>
              </a:pPr>
              <a:endParaRPr lang="en-US" sz="1200" kern="0">
                <a:latin typeface="+mn-lt"/>
              </a:endParaRPr>
            </a:p>
            <a:p>
              <a:pPr marL="263525" indent="-263525">
                <a:spcBef>
                  <a:spcPct val="20000"/>
                </a:spcBef>
                <a:buClr>
                  <a:schemeClr val="tx2"/>
                </a:buClr>
                <a:defRPr/>
              </a:pPr>
              <a:endParaRPr lang="en-US" sz="1200" kern="0">
                <a:latin typeface="+mn-lt"/>
              </a:endParaRPr>
            </a:p>
            <a:p>
              <a:pPr marL="263525" indent="-263525">
                <a:spcBef>
                  <a:spcPct val="20000"/>
                </a:spcBef>
                <a:buClr>
                  <a:schemeClr val="tx2"/>
                </a:buClr>
                <a:defRPr/>
              </a:pPr>
              <a:endParaRPr lang="en-US" sz="1200" kern="0">
                <a:latin typeface="+mn-lt"/>
              </a:endParaRPr>
            </a:p>
            <a:p>
              <a:pPr marL="263525" indent="-263525">
                <a:spcBef>
                  <a:spcPct val="20000"/>
                </a:spcBef>
                <a:buClr>
                  <a:schemeClr val="tx2"/>
                </a:buClr>
                <a:defRPr/>
              </a:pPr>
              <a:r>
                <a:rPr lang="en-US" sz="1200" kern="0">
                  <a:latin typeface="+mn-lt"/>
                </a:rPr>
                <a:t>Switch to Off</a:t>
              </a:r>
            </a:p>
            <a:p>
              <a:pPr marL="263525" indent="-263525">
                <a:spcBef>
                  <a:spcPct val="20000"/>
                </a:spcBef>
                <a:buClr>
                  <a:schemeClr val="tx2"/>
                </a:buClr>
                <a:defRPr/>
              </a:pPr>
              <a:endParaRPr lang="en-US" sz="1200" kern="0">
                <a:latin typeface="+mn-lt"/>
              </a:endParaRPr>
            </a:p>
            <a:p>
              <a:pPr marL="263525" indent="-263525">
                <a:spcBef>
                  <a:spcPct val="20000"/>
                </a:spcBef>
                <a:buClr>
                  <a:schemeClr val="tx2"/>
                </a:buClr>
                <a:defRPr/>
              </a:pPr>
              <a:endParaRPr lang="en-US" sz="1200" kern="0">
                <a:latin typeface="+mn-lt"/>
              </a:endParaRPr>
            </a:p>
            <a:p>
              <a:pPr marL="263525" indent="-263525">
                <a:spcBef>
                  <a:spcPct val="20000"/>
                </a:spcBef>
                <a:buClr>
                  <a:schemeClr val="tx2"/>
                </a:buClr>
                <a:defRPr/>
              </a:pPr>
              <a:r>
                <a:rPr lang="en-US" sz="1200" kern="0">
                  <a:latin typeface="+mn-lt"/>
                </a:rPr>
                <a:t>0% energy</a:t>
              </a:r>
            </a:p>
            <a:p>
              <a:pPr marL="533400" lvl="1" indent="-266700">
                <a:spcBef>
                  <a:spcPct val="20000"/>
                </a:spcBef>
                <a:buClr>
                  <a:schemeClr val="tx2"/>
                </a:buClr>
                <a:buSzPct val="80000"/>
                <a:defRPr/>
              </a:pPr>
              <a:endParaRPr lang="en-US" sz="1600" kern="0">
                <a:latin typeface="+mn-lt"/>
              </a:endParaRPr>
            </a:p>
            <a:p>
              <a:pPr marL="533400" lvl="1" indent="-266700">
                <a:spcBef>
                  <a:spcPct val="20000"/>
                </a:spcBef>
                <a:buClr>
                  <a:schemeClr val="tx2"/>
                </a:buClr>
                <a:buSzPct val="80000"/>
                <a:defRPr/>
              </a:pPr>
              <a:endParaRPr lang="en-US" sz="1600" b="1" kern="0">
                <a:latin typeface="+mn-lt"/>
              </a:endParaRPr>
            </a:p>
          </p:txBody>
        </p:sp>
      </p:grpSp>
      <p:sp>
        <p:nvSpPr>
          <p:cNvPr id="10" name="Rectangle 8"/>
          <p:cNvSpPr txBox="1">
            <a:spLocks noChangeArrowheads="1"/>
          </p:cNvSpPr>
          <p:nvPr/>
        </p:nvSpPr>
        <p:spPr bwMode="auto">
          <a:xfrm>
            <a:off x="2178265" y="3875233"/>
            <a:ext cx="981075" cy="719137"/>
          </a:xfrm>
          <a:prstGeom prst="rect">
            <a:avLst/>
          </a:prstGeom>
          <a:noFill/>
          <a:ln w="9525">
            <a:noFill/>
            <a:miter lim="800000"/>
            <a:headEnd/>
            <a:tailEnd/>
          </a:ln>
        </p:spPr>
        <p:txBody>
          <a:bodyPr/>
          <a:lstStyle/>
          <a:p>
            <a:pPr marL="263525" indent="-263525" algn="ctr">
              <a:spcBef>
                <a:spcPct val="20000"/>
              </a:spcBef>
              <a:buClr>
                <a:schemeClr val="tx2"/>
              </a:buClr>
              <a:defRPr/>
            </a:pPr>
            <a:r>
              <a:rPr lang="en-US" sz="1200" kern="0">
                <a:latin typeface="+mn-lt"/>
              </a:rPr>
              <a:t>PWM</a:t>
            </a:r>
          </a:p>
          <a:p>
            <a:pPr marL="263525" indent="-263525" algn="ctr">
              <a:spcBef>
                <a:spcPct val="20000"/>
              </a:spcBef>
              <a:buClr>
                <a:schemeClr val="tx2"/>
              </a:buClr>
              <a:defRPr/>
            </a:pPr>
            <a:r>
              <a:rPr lang="en-US" sz="1200" kern="0">
                <a:latin typeface="+mn-lt"/>
              </a:rPr>
              <a:t>On ---- Off</a:t>
            </a:r>
          </a:p>
          <a:p>
            <a:pPr marL="533400" lvl="1" indent="-266700" algn="ctr">
              <a:spcBef>
                <a:spcPct val="20000"/>
              </a:spcBef>
              <a:buClr>
                <a:schemeClr val="tx2"/>
              </a:buClr>
              <a:buSzPct val="80000"/>
              <a:defRPr/>
            </a:pPr>
            <a:endParaRPr lang="en-US" sz="1600" kern="0">
              <a:latin typeface="+mn-lt"/>
            </a:endParaRPr>
          </a:p>
          <a:p>
            <a:pPr marL="533400" lvl="1" indent="-266700" algn="ctr">
              <a:spcBef>
                <a:spcPct val="20000"/>
              </a:spcBef>
              <a:buClr>
                <a:schemeClr val="tx2"/>
              </a:buClr>
              <a:buSzPct val="80000"/>
              <a:defRPr/>
            </a:pPr>
            <a:endParaRPr lang="en-US" sz="1600" b="1" kern="0">
              <a:latin typeface="+mn-lt"/>
            </a:endParaRPr>
          </a:p>
        </p:txBody>
      </p:sp>
      <p:cxnSp>
        <p:nvCxnSpPr>
          <p:cNvPr id="18" name="Gewinkelte Verbindung 31"/>
          <p:cNvCxnSpPr/>
          <p:nvPr/>
        </p:nvCxnSpPr>
        <p:spPr>
          <a:xfrm flipV="1">
            <a:off x="5506577" y="4384324"/>
            <a:ext cx="1961118" cy="1075235"/>
          </a:xfrm>
          <a:prstGeom prst="bentConnector3">
            <a:avLst>
              <a:gd name="adj1" fmla="val 50000"/>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Gewinkelte Verbindung 32"/>
          <p:cNvCxnSpPr/>
          <p:nvPr/>
        </p:nvCxnSpPr>
        <p:spPr>
          <a:xfrm rot="10800000">
            <a:off x="9157950" y="4393507"/>
            <a:ext cx="1777467" cy="1066052"/>
          </a:xfrm>
          <a:prstGeom prst="bentConnector3">
            <a:avLst>
              <a:gd name="adj1" fmla="val 50000"/>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Rectangle 8"/>
          <p:cNvSpPr txBox="1">
            <a:spLocks noChangeArrowheads="1"/>
          </p:cNvSpPr>
          <p:nvPr/>
        </p:nvSpPr>
        <p:spPr bwMode="auto">
          <a:xfrm>
            <a:off x="5543089" y="4156718"/>
            <a:ext cx="1120775" cy="551528"/>
          </a:xfrm>
          <a:prstGeom prst="rect">
            <a:avLst/>
          </a:prstGeom>
          <a:noFill/>
          <a:ln w="9525">
            <a:noFill/>
            <a:miter lim="800000"/>
            <a:headEnd/>
            <a:tailEnd/>
          </a:ln>
        </p:spPr>
        <p:txBody>
          <a:bodyPr/>
          <a:lstStyle/>
          <a:p>
            <a:pPr marL="263525" indent="-263525">
              <a:spcBef>
                <a:spcPct val="20000"/>
              </a:spcBef>
              <a:buClr>
                <a:schemeClr val="tx2"/>
              </a:buClr>
              <a:defRPr/>
            </a:pPr>
            <a:r>
              <a:rPr lang="en-US" sz="1200" kern="0">
                <a:latin typeface="+mn-lt"/>
              </a:rPr>
              <a:t>100% </a:t>
            </a:r>
          </a:p>
          <a:p>
            <a:pPr marL="263525" indent="-263525">
              <a:spcBef>
                <a:spcPct val="20000"/>
              </a:spcBef>
              <a:buClr>
                <a:schemeClr val="tx2"/>
              </a:buClr>
              <a:defRPr/>
            </a:pPr>
            <a:endParaRPr lang="en-US" sz="1200" kern="0">
              <a:latin typeface="+mn-lt"/>
            </a:endParaRPr>
          </a:p>
          <a:p>
            <a:pPr marL="263525" indent="-263525">
              <a:spcBef>
                <a:spcPct val="20000"/>
              </a:spcBef>
              <a:buClr>
                <a:schemeClr val="tx2"/>
              </a:buClr>
              <a:defRPr/>
            </a:pPr>
            <a:endParaRPr lang="en-US" sz="1200" kern="0">
              <a:latin typeface="+mn-lt"/>
            </a:endParaRPr>
          </a:p>
          <a:p>
            <a:pPr marL="263525" indent="-263525">
              <a:spcBef>
                <a:spcPct val="20000"/>
              </a:spcBef>
              <a:buClr>
                <a:schemeClr val="tx2"/>
              </a:buClr>
              <a:defRPr/>
            </a:pPr>
            <a:endParaRPr lang="en-US" sz="1200" kern="0">
              <a:latin typeface="+mn-lt"/>
            </a:endParaRPr>
          </a:p>
          <a:p>
            <a:pPr marL="263525" indent="-263525">
              <a:spcBef>
                <a:spcPct val="20000"/>
              </a:spcBef>
              <a:buClr>
                <a:schemeClr val="tx2"/>
              </a:buClr>
              <a:defRPr/>
            </a:pPr>
            <a:r>
              <a:rPr lang="en-US" sz="1200" kern="0">
                <a:latin typeface="+mn-lt"/>
              </a:rPr>
              <a:t>Switch to On</a:t>
            </a:r>
          </a:p>
          <a:p>
            <a:pPr marL="263525" indent="-263525">
              <a:spcBef>
                <a:spcPct val="20000"/>
              </a:spcBef>
              <a:buClr>
                <a:schemeClr val="tx2"/>
              </a:buClr>
              <a:defRPr/>
            </a:pPr>
            <a:endParaRPr lang="en-US" sz="1200" kern="0">
              <a:latin typeface="+mn-lt"/>
            </a:endParaRPr>
          </a:p>
          <a:p>
            <a:pPr marL="263525" indent="-263525">
              <a:spcBef>
                <a:spcPct val="20000"/>
              </a:spcBef>
              <a:buClr>
                <a:schemeClr val="tx2"/>
              </a:buClr>
              <a:defRPr/>
            </a:pPr>
            <a:endParaRPr lang="en-US" sz="1200" kern="0">
              <a:latin typeface="+mn-lt"/>
            </a:endParaRPr>
          </a:p>
          <a:p>
            <a:pPr marL="263525" indent="-263525">
              <a:spcBef>
                <a:spcPct val="20000"/>
              </a:spcBef>
              <a:buClr>
                <a:schemeClr val="tx2"/>
              </a:buClr>
              <a:defRPr/>
            </a:pPr>
            <a:r>
              <a:rPr lang="en-US" sz="1200" kern="0">
                <a:latin typeface="+mn-lt"/>
              </a:rPr>
              <a:t>0% energy</a:t>
            </a:r>
          </a:p>
          <a:p>
            <a:pPr marL="533400" lvl="1" indent="-266700">
              <a:spcBef>
                <a:spcPct val="20000"/>
              </a:spcBef>
              <a:buClr>
                <a:schemeClr val="tx2"/>
              </a:buClr>
              <a:buSzPct val="80000"/>
              <a:defRPr/>
            </a:pPr>
            <a:endParaRPr lang="en-US" sz="1600" kern="0">
              <a:latin typeface="+mn-lt"/>
            </a:endParaRPr>
          </a:p>
          <a:p>
            <a:pPr marL="533400" lvl="1" indent="-266700">
              <a:spcBef>
                <a:spcPct val="20000"/>
              </a:spcBef>
              <a:buClr>
                <a:schemeClr val="tx2"/>
              </a:buClr>
              <a:buSzPct val="80000"/>
              <a:defRPr/>
            </a:pPr>
            <a:endParaRPr lang="en-US" sz="1600" b="1" kern="0">
              <a:latin typeface="+mn-lt"/>
            </a:endParaRPr>
          </a:p>
        </p:txBody>
      </p:sp>
      <p:sp>
        <p:nvSpPr>
          <p:cNvPr id="21" name="Rectangle 8"/>
          <p:cNvSpPr txBox="1">
            <a:spLocks noChangeArrowheads="1"/>
          </p:cNvSpPr>
          <p:nvPr/>
        </p:nvSpPr>
        <p:spPr bwMode="auto">
          <a:xfrm>
            <a:off x="10228979" y="3885055"/>
            <a:ext cx="1412875" cy="719137"/>
          </a:xfrm>
          <a:prstGeom prst="rect">
            <a:avLst/>
          </a:prstGeom>
          <a:noFill/>
          <a:ln w="9525">
            <a:noFill/>
            <a:miter lim="800000"/>
            <a:headEnd/>
            <a:tailEnd/>
          </a:ln>
        </p:spPr>
        <p:txBody>
          <a:bodyPr/>
          <a:lstStyle/>
          <a:p>
            <a:pPr marL="263525" indent="-263525">
              <a:spcBef>
                <a:spcPct val="20000"/>
              </a:spcBef>
              <a:buClr>
                <a:schemeClr val="tx2"/>
              </a:buClr>
              <a:defRPr/>
            </a:pPr>
            <a:endParaRPr lang="en-US" sz="1200" kern="0">
              <a:latin typeface="+mn-lt"/>
            </a:endParaRPr>
          </a:p>
          <a:p>
            <a:pPr marL="263525" indent="-263525">
              <a:spcBef>
                <a:spcPct val="20000"/>
              </a:spcBef>
              <a:buClr>
                <a:schemeClr val="tx2"/>
              </a:buClr>
              <a:defRPr/>
            </a:pPr>
            <a:r>
              <a:rPr lang="en-US" sz="1200" kern="0">
                <a:latin typeface="+mn-lt"/>
              </a:rPr>
              <a:t>100%</a:t>
            </a:r>
          </a:p>
          <a:p>
            <a:pPr marL="263525" indent="-263525">
              <a:spcBef>
                <a:spcPct val="20000"/>
              </a:spcBef>
              <a:buClr>
                <a:schemeClr val="tx2"/>
              </a:buClr>
              <a:defRPr/>
            </a:pPr>
            <a:endParaRPr lang="en-US" sz="1200" kern="0">
              <a:latin typeface="+mn-lt"/>
            </a:endParaRPr>
          </a:p>
          <a:p>
            <a:pPr marL="263525" indent="-263525">
              <a:spcBef>
                <a:spcPct val="20000"/>
              </a:spcBef>
              <a:buClr>
                <a:schemeClr val="tx2"/>
              </a:buClr>
              <a:defRPr/>
            </a:pPr>
            <a:endParaRPr lang="en-US" sz="1200" kern="0">
              <a:latin typeface="+mn-lt"/>
            </a:endParaRPr>
          </a:p>
          <a:p>
            <a:pPr marL="263525" indent="-263525">
              <a:spcBef>
                <a:spcPct val="20000"/>
              </a:spcBef>
              <a:buClr>
                <a:schemeClr val="tx2"/>
              </a:buClr>
              <a:defRPr/>
            </a:pPr>
            <a:endParaRPr lang="en-US" sz="1200" kern="0">
              <a:latin typeface="+mn-lt"/>
            </a:endParaRPr>
          </a:p>
          <a:p>
            <a:pPr marL="263525" indent="-263525">
              <a:spcBef>
                <a:spcPct val="20000"/>
              </a:spcBef>
              <a:buClr>
                <a:schemeClr val="tx2"/>
              </a:buClr>
              <a:defRPr/>
            </a:pPr>
            <a:r>
              <a:rPr lang="en-US" sz="1200" kern="0">
                <a:latin typeface="+mn-lt"/>
              </a:rPr>
              <a:t>Switch to Off</a:t>
            </a:r>
          </a:p>
          <a:p>
            <a:pPr marL="263525" indent="-263525">
              <a:spcBef>
                <a:spcPct val="20000"/>
              </a:spcBef>
              <a:buClr>
                <a:schemeClr val="tx2"/>
              </a:buClr>
              <a:defRPr/>
            </a:pPr>
            <a:endParaRPr lang="en-US" sz="1200" kern="0">
              <a:latin typeface="+mn-lt"/>
            </a:endParaRPr>
          </a:p>
          <a:p>
            <a:pPr marL="263525" indent="-263525">
              <a:spcBef>
                <a:spcPct val="20000"/>
              </a:spcBef>
              <a:buClr>
                <a:schemeClr val="tx2"/>
              </a:buClr>
              <a:defRPr/>
            </a:pPr>
            <a:endParaRPr lang="en-US" sz="1200" kern="0">
              <a:latin typeface="+mn-lt"/>
            </a:endParaRPr>
          </a:p>
          <a:p>
            <a:pPr marL="263525" indent="-263525">
              <a:spcBef>
                <a:spcPct val="20000"/>
              </a:spcBef>
              <a:buClr>
                <a:schemeClr val="tx2"/>
              </a:buClr>
              <a:defRPr/>
            </a:pPr>
            <a:r>
              <a:rPr lang="en-US" sz="1200" kern="0">
                <a:latin typeface="+mn-lt"/>
              </a:rPr>
              <a:t>0% energy</a:t>
            </a:r>
          </a:p>
          <a:p>
            <a:pPr marL="533400" lvl="1" indent="-266700">
              <a:spcBef>
                <a:spcPct val="20000"/>
              </a:spcBef>
              <a:buClr>
                <a:schemeClr val="tx2"/>
              </a:buClr>
              <a:buSzPct val="80000"/>
              <a:defRPr/>
            </a:pPr>
            <a:endParaRPr lang="en-US" sz="1600" kern="0">
              <a:latin typeface="+mn-lt"/>
            </a:endParaRPr>
          </a:p>
          <a:p>
            <a:pPr marL="533400" lvl="1" indent="-266700">
              <a:spcBef>
                <a:spcPct val="20000"/>
              </a:spcBef>
              <a:buClr>
                <a:schemeClr val="tx2"/>
              </a:buClr>
              <a:buSzPct val="80000"/>
              <a:defRPr/>
            </a:pPr>
            <a:endParaRPr lang="en-US" sz="1600" b="1" kern="0">
              <a:latin typeface="+mn-lt"/>
            </a:endParaRPr>
          </a:p>
        </p:txBody>
      </p:sp>
      <p:cxnSp>
        <p:nvCxnSpPr>
          <p:cNvPr id="22" name="Gewinkelte Verbindung 15"/>
          <p:cNvCxnSpPr/>
          <p:nvPr/>
        </p:nvCxnSpPr>
        <p:spPr>
          <a:xfrm>
            <a:off x="7370857" y="4384324"/>
            <a:ext cx="549275" cy="439737"/>
          </a:xfrm>
          <a:prstGeom prst="bentConnector3">
            <a:avLst>
              <a:gd name="adj1" fmla="val 50000"/>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Gewinkelte Verbindung 18"/>
          <p:cNvCxnSpPr/>
          <p:nvPr/>
        </p:nvCxnSpPr>
        <p:spPr>
          <a:xfrm rot="5400000">
            <a:off x="8726820" y="4388293"/>
            <a:ext cx="439737" cy="431800"/>
          </a:xfrm>
          <a:prstGeom prst="bentConnector3">
            <a:avLst>
              <a:gd name="adj1" fmla="val 100392"/>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Gerade Verbindung 21"/>
          <p:cNvCxnSpPr/>
          <p:nvPr/>
        </p:nvCxnSpPr>
        <p:spPr>
          <a:xfrm>
            <a:off x="7920132" y="4826324"/>
            <a:ext cx="849312" cy="0"/>
          </a:xfrm>
          <a:prstGeom prst="line">
            <a:avLst/>
          </a:prstGeom>
        </p:spPr>
        <p:style>
          <a:lnRef idx="1">
            <a:schemeClr val="accent1"/>
          </a:lnRef>
          <a:fillRef idx="0">
            <a:schemeClr val="accent1"/>
          </a:fillRef>
          <a:effectRef idx="0">
            <a:schemeClr val="accent1"/>
          </a:effectRef>
          <a:fontRef idx="minor">
            <a:schemeClr val="tx1"/>
          </a:fontRef>
        </p:style>
      </p:cxnSp>
      <p:sp>
        <p:nvSpPr>
          <p:cNvPr id="25" name="Rectangle 8"/>
          <p:cNvSpPr txBox="1">
            <a:spLocks noChangeArrowheads="1"/>
          </p:cNvSpPr>
          <p:nvPr/>
        </p:nvSpPr>
        <p:spPr bwMode="auto">
          <a:xfrm>
            <a:off x="7851322" y="3834995"/>
            <a:ext cx="981075" cy="719137"/>
          </a:xfrm>
          <a:prstGeom prst="rect">
            <a:avLst/>
          </a:prstGeom>
          <a:noFill/>
          <a:ln w="9525">
            <a:noFill/>
            <a:miter lim="800000"/>
            <a:headEnd/>
            <a:tailEnd/>
          </a:ln>
        </p:spPr>
        <p:txBody>
          <a:bodyPr/>
          <a:lstStyle/>
          <a:p>
            <a:pPr marL="263525" indent="-263525" algn="ctr">
              <a:spcBef>
                <a:spcPct val="20000"/>
              </a:spcBef>
              <a:buClr>
                <a:schemeClr val="tx2"/>
              </a:buClr>
              <a:defRPr/>
            </a:pPr>
            <a:r>
              <a:rPr lang="en-US" sz="1200" kern="0">
                <a:latin typeface="+mn-lt"/>
              </a:rPr>
              <a:t>PWM</a:t>
            </a:r>
          </a:p>
          <a:p>
            <a:pPr marL="263525" indent="-263525" algn="ctr">
              <a:spcBef>
                <a:spcPct val="20000"/>
              </a:spcBef>
              <a:buClr>
                <a:schemeClr val="tx2"/>
              </a:buClr>
              <a:defRPr/>
            </a:pPr>
            <a:r>
              <a:rPr lang="en-US" sz="1200" kern="0">
                <a:latin typeface="+mn-lt"/>
              </a:rPr>
              <a:t>On ---- Off</a:t>
            </a:r>
          </a:p>
          <a:p>
            <a:pPr marL="263525" indent="-263525" algn="ctr">
              <a:spcBef>
                <a:spcPct val="20000"/>
              </a:spcBef>
              <a:buClr>
                <a:schemeClr val="tx2"/>
              </a:buClr>
              <a:defRPr/>
            </a:pPr>
            <a:endParaRPr lang="en-US" sz="1200" kern="0">
              <a:latin typeface="+mn-lt"/>
            </a:endParaRPr>
          </a:p>
          <a:p>
            <a:pPr marL="263525" indent="-263525" algn="ctr">
              <a:spcBef>
                <a:spcPct val="20000"/>
              </a:spcBef>
              <a:buClr>
                <a:schemeClr val="tx2"/>
              </a:buClr>
              <a:defRPr/>
            </a:pPr>
            <a:r>
              <a:rPr lang="en-US" sz="1200" kern="0">
                <a:latin typeface="+mn-lt"/>
              </a:rPr>
              <a:t>(100-x)%</a:t>
            </a:r>
          </a:p>
          <a:p>
            <a:pPr marL="533400" lvl="1" indent="-266700" algn="ctr">
              <a:spcBef>
                <a:spcPct val="20000"/>
              </a:spcBef>
              <a:buClr>
                <a:schemeClr val="tx2"/>
              </a:buClr>
              <a:buSzPct val="80000"/>
              <a:defRPr/>
            </a:pPr>
            <a:endParaRPr lang="en-US" sz="1600" kern="0">
              <a:latin typeface="+mn-lt"/>
            </a:endParaRPr>
          </a:p>
          <a:p>
            <a:pPr marL="533400" lvl="1" indent="-266700" algn="ctr">
              <a:spcBef>
                <a:spcPct val="20000"/>
              </a:spcBef>
              <a:buClr>
                <a:schemeClr val="tx2"/>
              </a:buClr>
              <a:buSzPct val="80000"/>
              <a:defRPr/>
            </a:pPr>
            <a:endParaRPr lang="en-US" sz="1600" b="1" kern="0">
              <a:latin typeface="+mn-lt"/>
            </a:endParaRPr>
          </a:p>
        </p:txBody>
      </p:sp>
    </p:spTree>
    <p:extLst>
      <p:ext uri="{BB962C8B-B14F-4D97-AF65-F5344CB8AC3E}">
        <p14:creationId xmlns:p14="http://schemas.microsoft.com/office/powerpoint/2010/main" val="2748096563"/>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Ethernet Transceiver Driver - </a:t>
            </a:r>
            <a:r>
              <a:rPr lang="en-US" err="1"/>
              <a:t>ETHTrcv</a:t>
            </a:r>
            <a:endParaRPr lang="en-US"/>
          </a:p>
        </p:txBody>
      </p:sp>
      <p:sp>
        <p:nvSpPr>
          <p:cNvPr id="3" name="Text Placeholder 2"/>
          <p:cNvSpPr>
            <a:spLocks noGrp="1"/>
          </p:cNvSpPr>
          <p:nvPr>
            <p:ph type="body" sz="quarter" idx="10"/>
          </p:nvPr>
        </p:nvSpPr>
        <p:spPr>
          <a:xfrm>
            <a:off x="299523" y="1019916"/>
            <a:ext cx="7176544" cy="5347017"/>
          </a:xfrm>
        </p:spPr>
        <p:txBody>
          <a:bodyPr>
            <a:noAutofit/>
          </a:bodyPr>
          <a:lstStyle/>
          <a:p>
            <a:r>
              <a:rPr lang="en-US" sz="1200"/>
              <a:t>The  PHY (</a:t>
            </a:r>
            <a:r>
              <a:rPr lang="en-US" sz="1200" err="1"/>
              <a:t>EthTrcv</a:t>
            </a:r>
            <a:r>
              <a:rPr lang="en-US" sz="1200"/>
              <a:t>) is the physical interface transceiver.</a:t>
            </a:r>
          </a:p>
          <a:p>
            <a:r>
              <a:rPr lang="en-US" sz="1200"/>
              <a:t>Ethernet MAC (ENET) it is connected seamless to commercial </a:t>
            </a:r>
            <a:r>
              <a:rPr lang="en-US" sz="1200" err="1"/>
              <a:t>ethernet</a:t>
            </a:r>
            <a:r>
              <a:rPr lang="en-US" sz="1200"/>
              <a:t> PHY (</a:t>
            </a:r>
            <a:r>
              <a:rPr lang="en-US" sz="1200" err="1"/>
              <a:t>EthTRCV</a:t>
            </a:r>
            <a:r>
              <a:rPr lang="en-US" sz="1200"/>
              <a:t>) devices via one of the following interfaces:</a:t>
            </a:r>
          </a:p>
          <a:p>
            <a:pPr marL="336550" lvl="2" indent="0">
              <a:buNone/>
            </a:pPr>
            <a:r>
              <a:rPr lang="en-US" sz="1200"/>
              <a:t>- a 4-bit Media Independent Interface (MII) operating at 2.5/25 </a:t>
            </a:r>
            <a:r>
              <a:rPr lang="en-US" sz="1200" err="1"/>
              <a:t>MHz.</a:t>
            </a:r>
            <a:endParaRPr lang="en-US" sz="1200"/>
          </a:p>
          <a:p>
            <a:pPr marL="336550" lvl="2" indent="0">
              <a:buNone/>
            </a:pPr>
            <a:r>
              <a:rPr lang="en-US" sz="1200"/>
              <a:t>- a 4-bit non-standard MII-Lite (MII without the CRS and COL signals) operating at 2.5/25 </a:t>
            </a:r>
            <a:r>
              <a:rPr lang="en-US" sz="1200" err="1"/>
              <a:t>MHz.</a:t>
            </a:r>
            <a:endParaRPr lang="en-US" sz="1200"/>
          </a:p>
          <a:p>
            <a:pPr lvl="2">
              <a:buFontTx/>
              <a:buChar char="-"/>
            </a:pPr>
            <a:r>
              <a:rPr lang="en-US" sz="1200"/>
              <a:t>a 2-bit Reduced MII (RMII) operating at 50 </a:t>
            </a:r>
            <a:r>
              <a:rPr lang="en-US" sz="1200" err="1"/>
              <a:t>MHz.</a:t>
            </a:r>
            <a:endParaRPr lang="en-US" sz="1200"/>
          </a:p>
          <a:p>
            <a:r>
              <a:rPr lang="en-US" sz="1200"/>
              <a:t>The Media Independent Interface (MII) is an Ethernet industry standard defined in IEEE 802.3. It consists of a data interface and a management interface between a MAC and a PHY</a:t>
            </a:r>
          </a:p>
          <a:p>
            <a:r>
              <a:rPr lang="en-US" sz="1200"/>
              <a:t>The data interface consists of a channel for the transmitter and a separate channel for the receiver. Each channel has its own clock, data, and control signals. The MII data interface requires a total of 16 signals. The management interface is a two-signal interface-one signal for clocking and the other for data. With the management interface, upper layers can monitor and control the PHY</a:t>
            </a:r>
          </a:p>
          <a:p>
            <a:r>
              <a:rPr lang="en-US" sz="1200"/>
              <a:t>NXP Ethernet Transceiver Stub contains two stub functions provided to be able to compile and link the Eth Module. These functions control the register of transceiver which convert Media Independent Interface (MII) signal to Ethernet signal. These stubs are hardware dependent (type of transceiver used on board). Each transceiver has sets of registers which control the hardware  network as well as network mode. </a:t>
            </a:r>
          </a:p>
          <a:p>
            <a:r>
              <a:rPr lang="en-US" sz="1200"/>
              <a:t>To configure registers of transceiver, </a:t>
            </a:r>
            <a:r>
              <a:rPr lang="en-US" sz="1200" err="1"/>
              <a:t>EthTrcv</a:t>
            </a:r>
            <a:r>
              <a:rPr lang="en-US" sz="1200"/>
              <a:t> stub functions will use functions from Eth driver (</a:t>
            </a:r>
            <a:r>
              <a:rPr lang="en-US" sz="1200" err="1"/>
              <a:t>ReadMii</a:t>
            </a:r>
            <a:r>
              <a:rPr lang="en-US" sz="1200"/>
              <a:t>/</a:t>
            </a:r>
            <a:r>
              <a:rPr lang="en-US" sz="1200" err="1"/>
              <a:t>WriteMii</a:t>
            </a:r>
            <a:r>
              <a:rPr lang="en-US" sz="1200"/>
              <a:t>). </a:t>
            </a:r>
          </a:p>
          <a:p>
            <a:r>
              <a:rPr lang="en-US" sz="1200"/>
              <a:t>The relation between layers is:</a:t>
            </a:r>
          </a:p>
          <a:p>
            <a:pPr marL="0" indent="0">
              <a:buNone/>
            </a:pPr>
            <a:r>
              <a:rPr lang="en-US" sz="1200"/>
              <a:t>                           </a:t>
            </a:r>
            <a:r>
              <a:rPr lang="en-US" sz="1200" err="1"/>
              <a:t>EthTrcv</a:t>
            </a:r>
            <a:r>
              <a:rPr lang="en-US" sz="1200"/>
              <a:t> -&gt; </a:t>
            </a:r>
            <a:r>
              <a:rPr lang="en-US" sz="1200" err="1"/>
              <a:t>EthIf</a:t>
            </a:r>
            <a:r>
              <a:rPr lang="en-US" sz="1200"/>
              <a:t> -&gt; Eth</a:t>
            </a:r>
          </a:p>
          <a:p>
            <a:r>
              <a:rPr lang="en-US" sz="1200"/>
              <a:t>The stub  functions will be the notification which will indicate that the Read/Write to transceiver was successful</a:t>
            </a:r>
          </a:p>
          <a:p>
            <a:endParaRPr lang="en-US" sz="1200"/>
          </a:p>
        </p:txBody>
      </p:sp>
      <p:pic>
        <p:nvPicPr>
          <p:cNvPr id="4" name="Picture 3"/>
          <p:cNvPicPr>
            <a:picLocks noChangeAspect="1"/>
          </p:cNvPicPr>
          <p:nvPr/>
        </p:nvPicPr>
        <p:blipFill>
          <a:blip r:embed="rId2"/>
          <a:stretch>
            <a:fillRect/>
          </a:stretch>
        </p:blipFill>
        <p:spPr>
          <a:xfrm>
            <a:off x="7237450" y="1261475"/>
            <a:ext cx="4725094" cy="3081925"/>
          </a:xfrm>
          <a:prstGeom prst="rect">
            <a:avLst/>
          </a:prstGeom>
        </p:spPr>
      </p:pic>
    </p:spTree>
    <p:extLst>
      <p:ext uri="{BB962C8B-B14F-4D97-AF65-F5344CB8AC3E}">
        <p14:creationId xmlns:p14="http://schemas.microsoft.com/office/powerpoint/2010/main" val="3495320848"/>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200"/>
              <a:t>Communication Drivers: Differences Between ASR4.0 and ASR4.2</a:t>
            </a:r>
          </a:p>
        </p:txBody>
      </p:sp>
      <p:graphicFrame>
        <p:nvGraphicFramePr>
          <p:cNvPr id="4" name="Table 3"/>
          <p:cNvGraphicFramePr>
            <a:graphicFrameLocks noGrp="1"/>
          </p:cNvGraphicFramePr>
          <p:nvPr>
            <p:extLst>
              <p:ext uri="{D42A27DB-BD31-4B8C-83A1-F6EECF244321}">
                <p14:modId xmlns:p14="http://schemas.microsoft.com/office/powerpoint/2010/main" val="3300232870"/>
              </p:ext>
            </p:extLst>
          </p:nvPr>
        </p:nvGraphicFramePr>
        <p:xfrm>
          <a:off x="565079" y="1230901"/>
          <a:ext cx="11013896" cy="4649881"/>
        </p:xfrm>
        <a:graphic>
          <a:graphicData uri="http://schemas.openxmlformats.org/drawingml/2006/table">
            <a:tbl>
              <a:tblPr firstRow="1" bandRow="1">
                <a:tableStyleId>{93296810-A885-4BE3-A3E7-6D5BEEA58F35}</a:tableStyleId>
              </a:tblPr>
              <a:tblGrid>
                <a:gridCol w="2076906">
                  <a:extLst>
                    <a:ext uri="{9D8B030D-6E8A-4147-A177-3AD203B41FA5}">
                      <a16:colId xmlns:a16="http://schemas.microsoft.com/office/drawing/2014/main" val="20000"/>
                    </a:ext>
                  </a:extLst>
                </a:gridCol>
                <a:gridCol w="1808552">
                  <a:extLst>
                    <a:ext uri="{9D8B030D-6E8A-4147-A177-3AD203B41FA5}">
                      <a16:colId xmlns:a16="http://schemas.microsoft.com/office/drawing/2014/main" val="20001"/>
                    </a:ext>
                  </a:extLst>
                </a:gridCol>
                <a:gridCol w="7128438">
                  <a:extLst>
                    <a:ext uri="{9D8B030D-6E8A-4147-A177-3AD203B41FA5}">
                      <a16:colId xmlns:a16="http://schemas.microsoft.com/office/drawing/2014/main" val="20002"/>
                    </a:ext>
                  </a:extLst>
                </a:gridCol>
              </a:tblGrid>
              <a:tr h="252233">
                <a:tc>
                  <a:txBody>
                    <a:bodyPr/>
                    <a:lstStyle/>
                    <a:p>
                      <a:r>
                        <a:rPr lang="en-US"/>
                        <a:t>Component</a:t>
                      </a:r>
                    </a:p>
                  </a:txBody>
                  <a:tcPr/>
                </a:tc>
                <a:tc>
                  <a:txBody>
                    <a:bodyPr/>
                    <a:lstStyle/>
                    <a:p>
                      <a:r>
                        <a:rPr lang="en-US"/>
                        <a:t>ASR</a:t>
                      </a:r>
                      <a:r>
                        <a:rPr lang="en-US" baseline="0"/>
                        <a:t> 4.0.3</a:t>
                      </a:r>
                      <a:endParaRPr lang="en-US"/>
                    </a:p>
                  </a:txBody>
                  <a:tcPr/>
                </a:tc>
                <a:tc>
                  <a:txBody>
                    <a:bodyPr/>
                    <a:lstStyle/>
                    <a:p>
                      <a:r>
                        <a:rPr lang="en-US"/>
                        <a:t>ASR4.2.1</a:t>
                      </a:r>
                    </a:p>
                  </a:txBody>
                  <a:tcPr/>
                </a:tc>
                <a:extLst>
                  <a:ext uri="{0D108BD9-81ED-4DB2-BD59-A6C34878D82A}">
                    <a16:rowId xmlns:a16="http://schemas.microsoft.com/office/drawing/2014/main" val="10000"/>
                  </a:ext>
                </a:extLst>
              </a:tr>
              <a:tr h="931321">
                <a:tc>
                  <a:txBody>
                    <a:bodyPr/>
                    <a:lstStyle/>
                    <a:p>
                      <a:r>
                        <a:rPr lang="en-US" sz="1400" b="1"/>
                        <a:t>CAN</a:t>
                      </a:r>
                    </a:p>
                  </a:txBody>
                  <a:tcPr/>
                </a:tc>
                <a:tc>
                  <a:txBody>
                    <a:bodyPr/>
                    <a:lstStyle/>
                    <a:p>
                      <a:endParaRPr lang="en-US" sz="1400"/>
                    </a:p>
                  </a:txBody>
                  <a:tcPr/>
                </a:tc>
                <a:tc>
                  <a:txBody>
                    <a:bodyPr/>
                    <a:lstStyle/>
                    <a:p>
                      <a:pPr>
                        <a:spcBef>
                          <a:spcPts val="600"/>
                        </a:spcBef>
                      </a:pPr>
                      <a:r>
                        <a:rPr lang="en-US" sz="1400"/>
                        <a:t>CAN-FD Protocol Support</a:t>
                      </a:r>
                      <a:endParaRPr lang="en-US" sz="1400">
                        <a:solidFill>
                          <a:schemeClr val="bg1">
                            <a:lumMod val="50000"/>
                          </a:schemeClr>
                        </a:solidFill>
                      </a:endParaRPr>
                    </a:p>
                    <a:p>
                      <a:pPr>
                        <a:spcBef>
                          <a:spcPts val="600"/>
                        </a:spcBef>
                      </a:pPr>
                      <a:r>
                        <a:rPr lang="en-US" sz="1400" kern="1200">
                          <a:solidFill>
                            <a:schemeClr val="bg1">
                              <a:lumMod val="50000"/>
                            </a:schemeClr>
                          </a:solidFill>
                          <a:latin typeface="+mn-lt"/>
                          <a:ea typeface="+mn-ea"/>
                          <a:cs typeface="+mn-cs"/>
                        </a:rPr>
                        <a:t>Pretended</a:t>
                      </a:r>
                      <a:r>
                        <a:rPr lang="en-US" sz="1400">
                          <a:solidFill>
                            <a:schemeClr val="bg1">
                              <a:lumMod val="50000"/>
                            </a:schemeClr>
                          </a:solidFill>
                        </a:rPr>
                        <a:t> Network Mode (No HW Support on Racerunner Ultra)</a:t>
                      </a:r>
                    </a:p>
                    <a:p>
                      <a:pPr>
                        <a:spcBef>
                          <a:spcPts val="600"/>
                        </a:spcBef>
                      </a:pPr>
                      <a:r>
                        <a:rPr lang="en-US" sz="1400"/>
                        <a:t>Removed the feature</a:t>
                      </a:r>
                      <a:r>
                        <a:rPr lang="en-US" sz="1400" baseline="0"/>
                        <a:t> related to canceling of pending TX messages with lower priority</a:t>
                      </a:r>
                      <a:endParaRPr lang="en-US" sz="1400"/>
                    </a:p>
                  </a:txBody>
                  <a:tcPr/>
                </a:tc>
                <a:extLst>
                  <a:ext uri="{0D108BD9-81ED-4DB2-BD59-A6C34878D82A}">
                    <a16:rowId xmlns:a16="http://schemas.microsoft.com/office/drawing/2014/main" val="10001"/>
                  </a:ext>
                </a:extLst>
              </a:tr>
              <a:tr h="1157684">
                <a:tc>
                  <a:txBody>
                    <a:bodyPr/>
                    <a:lstStyle/>
                    <a:p>
                      <a:r>
                        <a:rPr lang="en-US" sz="1400" b="1"/>
                        <a:t>ETH</a:t>
                      </a:r>
                    </a:p>
                  </a:txBody>
                  <a:tcPr/>
                </a:tc>
                <a:tc>
                  <a:txBody>
                    <a:bodyPr/>
                    <a:lstStyle/>
                    <a:p>
                      <a:endParaRPr lang="en-US" sz="1400"/>
                    </a:p>
                  </a:txBody>
                  <a:tcPr/>
                </a:tc>
                <a:tc>
                  <a:txBody>
                    <a:bodyPr/>
                    <a:lstStyle/>
                    <a:p>
                      <a:r>
                        <a:rPr lang="en-US" sz="1400"/>
                        <a:t>New APIs</a:t>
                      </a:r>
                      <a:r>
                        <a:rPr lang="en-US" sz="1400" baseline="0"/>
                        <a:t> to support Global Time Synchronization ** concept. </a:t>
                      </a:r>
                      <a:r>
                        <a:rPr lang="en-US" sz="1400" kern="1200">
                          <a:solidFill>
                            <a:schemeClr val="dk1"/>
                          </a:solidFill>
                          <a:effectLst/>
                          <a:latin typeface="+mn-lt"/>
                          <a:ea typeface="+mn-ea"/>
                          <a:cs typeface="+mn-cs"/>
                        </a:rPr>
                        <a:t>(e.g. </a:t>
                      </a:r>
                      <a:r>
                        <a:rPr lang="en-US" sz="1400" kern="1200" err="1">
                          <a:solidFill>
                            <a:schemeClr val="dk1"/>
                          </a:solidFill>
                          <a:effectLst/>
                          <a:latin typeface="+mn-lt"/>
                          <a:ea typeface="+mn-ea"/>
                          <a:cs typeface="+mn-cs"/>
                        </a:rPr>
                        <a:t>Eth_EnableEgressTimeStamp</a:t>
                      </a:r>
                      <a:r>
                        <a:rPr lang="en-US" sz="1400" kern="1200">
                          <a:solidFill>
                            <a:schemeClr val="dk1"/>
                          </a:solidFill>
                          <a:effectLst/>
                          <a:latin typeface="+mn-lt"/>
                          <a:ea typeface="+mn-ea"/>
                          <a:cs typeface="+mn-cs"/>
                        </a:rPr>
                        <a:t>, </a:t>
                      </a:r>
                      <a:r>
                        <a:rPr lang="en-US" sz="1400" kern="1200" err="1">
                          <a:solidFill>
                            <a:schemeClr val="dk1"/>
                          </a:solidFill>
                          <a:effectLst/>
                          <a:latin typeface="+mn-lt"/>
                          <a:ea typeface="+mn-ea"/>
                          <a:cs typeface="+mn-cs"/>
                        </a:rPr>
                        <a:t>Eth_GetEgressTimeStamp</a:t>
                      </a:r>
                      <a:r>
                        <a:rPr lang="en-US" sz="1400" kern="1200">
                          <a:solidFill>
                            <a:schemeClr val="dk1"/>
                          </a:solidFill>
                          <a:effectLst/>
                          <a:latin typeface="+mn-lt"/>
                          <a:ea typeface="+mn-ea"/>
                          <a:cs typeface="+mn-cs"/>
                        </a:rPr>
                        <a:t>, </a:t>
                      </a:r>
                      <a:r>
                        <a:rPr lang="en-US" sz="1400" kern="1200" err="1">
                          <a:solidFill>
                            <a:schemeClr val="dk1"/>
                          </a:solidFill>
                          <a:effectLst/>
                          <a:latin typeface="+mn-lt"/>
                          <a:ea typeface="+mn-ea"/>
                          <a:cs typeface="+mn-cs"/>
                        </a:rPr>
                        <a:t>Eth_GetIngressTimeStamp</a:t>
                      </a:r>
                      <a:r>
                        <a:rPr lang="en-US" sz="1400" baseline="0"/>
                        <a:t>)</a:t>
                      </a:r>
                      <a:endParaRPr lang="en-US" sz="1400"/>
                    </a:p>
                    <a:p>
                      <a:pPr marL="0" marR="0" indent="0" algn="l" defTabSz="685800" rtl="0" eaLnBrk="1" fontAlgn="auto" latinLnBrk="0" hangingPunct="1">
                        <a:lnSpc>
                          <a:spcPct val="100000"/>
                        </a:lnSpc>
                        <a:spcBef>
                          <a:spcPts val="0"/>
                        </a:spcBef>
                        <a:spcAft>
                          <a:spcPts val="0"/>
                        </a:spcAft>
                        <a:buClrTx/>
                        <a:buSzTx/>
                        <a:buFontTx/>
                        <a:buNone/>
                        <a:tabLst/>
                        <a:defRPr/>
                      </a:pPr>
                      <a:endParaRPr lang="en-US" sz="1400"/>
                    </a:p>
                    <a:p>
                      <a:pPr marL="0" marR="0" indent="0" algn="l" defTabSz="685800" rtl="0" eaLnBrk="1" fontAlgn="auto" latinLnBrk="0" hangingPunct="1">
                        <a:lnSpc>
                          <a:spcPct val="100000"/>
                        </a:lnSpc>
                        <a:spcBef>
                          <a:spcPts val="0"/>
                        </a:spcBef>
                        <a:spcAft>
                          <a:spcPts val="0"/>
                        </a:spcAft>
                        <a:buClrTx/>
                        <a:buSzTx/>
                        <a:buFontTx/>
                        <a:buNone/>
                        <a:tabLst/>
                        <a:defRPr/>
                      </a:pPr>
                      <a:r>
                        <a:rPr lang="en-US" sz="1400"/>
                        <a:t>New functionalities to manage statistic information </a:t>
                      </a:r>
                      <a:r>
                        <a:rPr lang="en-US" sz="1400" kern="1200">
                          <a:solidFill>
                            <a:schemeClr val="dk1"/>
                          </a:solidFill>
                          <a:effectLst/>
                          <a:latin typeface="+mn-lt"/>
                          <a:ea typeface="+mn-ea"/>
                          <a:cs typeface="+mn-cs"/>
                        </a:rPr>
                        <a:t>according to IETF RFC2819 standard</a:t>
                      </a:r>
                    </a:p>
                    <a:p>
                      <a:endParaRPr lang="en-US" sz="1400"/>
                    </a:p>
                    <a:p>
                      <a:r>
                        <a:rPr lang="en-US" sz="1400" kern="1200">
                          <a:solidFill>
                            <a:schemeClr val="dk1"/>
                          </a:solidFill>
                          <a:effectLst/>
                          <a:latin typeface="+mn-lt"/>
                          <a:ea typeface="+mn-ea"/>
                          <a:cs typeface="+mn-cs"/>
                        </a:rPr>
                        <a:t>New APIs to manage</a:t>
                      </a:r>
                      <a:r>
                        <a:rPr lang="en-US" sz="1400" kern="1200" baseline="0">
                          <a:solidFill>
                            <a:schemeClr val="dk1"/>
                          </a:solidFill>
                          <a:effectLst/>
                          <a:latin typeface="+mn-lt"/>
                          <a:ea typeface="+mn-ea"/>
                          <a:cs typeface="+mn-cs"/>
                        </a:rPr>
                        <a:t> the </a:t>
                      </a:r>
                      <a:r>
                        <a:rPr lang="en-US" sz="1400" kern="1200">
                          <a:solidFill>
                            <a:schemeClr val="dk1"/>
                          </a:solidFill>
                          <a:effectLst/>
                          <a:latin typeface="+mn-lt"/>
                          <a:ea typeface="+mn-ea"/>
                          <a:cs typeface="+mn-cs"/>
                        </a:rPr>
                        <a:t>dropped packets based on some criteria.</a:t>
                      </a:r>
                      <a:endParaRPr lang="en-US" sz="1400"/>
                    </a:p>
                  </a:txBody>
                  <a:tcPr/>
                </a:tc>
                <a:extLst>
                  <a:ext uri="{0D108BD9-81ED-4DB2-BD59-A6C34878D82A}">
                    <a16:rowId xmlns:a16="http://schemas.microsoft.com/office/drawing/2014/main" val="10002"/>
                  </a:ext>
                </a:extLst>
              </a:tr>
              <a:tr h="445461">
                <a:tc>
                  <a:txBody>
                    <a:bodyPr/>
                    <a:lstStyle/>
                    <a:p>
                      <a:r>
                        <a:rPr lang="en-US" sz="1400" b="1"/>
                        <a:t>FR</a:t>
                      </a:r>
                    </a:p>
                  </a:txBody>
                  <a:tcPr/>
                </a:tc>
                <a:tc>
                  <a:txBody>
                    <a:bodyPr/>
                    <a:lstStyle/>
                    <a:p>
                      <a:endParaRPr lang="en-US" sz="1400"/>
                    </a:p>
                  </a:txBody>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400" kern="1200" baseline="0">
                          <a:solidFill>
                            <a:schemeClr val="dk1"/>
                          </a:solidFill>
                          <a:latin typeface="+mn-lt"/>
                          <a:ea typeface="+mn-ea"/>
                          <a:cs typeface="+mn-cs"/>
                        </a:rPr>
                        <a:t>Buffer PDU management has been slightly changed: the </a:t>
                      </a:r>
                      <a:r>
                        <a:rPr lang="en-US" sz="1400" kern="1200" baseline="0" err="1">
                          <a:solidFill>
                            <a:schemeClr val="dk1"/>
                          </a:solidFill>
                          <a:latin typeface="+mn-lt"/>
                          <a:ea typeface="+mn-ea"/>
                          <a:cs typeface="+mn-cs"/>
                        </a:rPr>
                        <a:t>config</a:t>
                      </a:r>
                      <a:r>
                        <a:rPr lang="en-US" sz="1400" kern="1200" baseline="0">
                          <a:solidFill>
                            <a:schemeClr val="dk1"/>
                          </a:solidFill>
                          <a:latin typeface="+mn-lt"/>
                          <a:ea typeface="+mn-ea"/>
                          <a:cs typeface="+mn-cs"/>
                        </a:rPr>
                        <a:t> parameter </a:t>
                      </a:r>
                      <a:r>
                        <a:rPr lang="en-US" sz="1400" kern="1200" baseline="0" err="1">
                          <a:solidFill>
                            <a:schemeClr val="dk1"/>
                          </a:solidFill>
                          <a:latin typeface="+mn-lt"/>
                          <a:ea typeface="+mn-ea"/>
                          <a:cs typeface="+mn-cs"/>
                        </a:rPr>
                        <a:t>FrBufferReconfig</a:t>
                      </a:r>
                      <a:r>
                        <a:rPr lang="en-US" sz="1400" kern="1200" baseline="0">
                          <a:solidFill>
                            <a:schemeClr val="dk1"/>
                          </a:solidFill>
                          <a:latin typeface="+mn-lt"/>
                          <a:ea typeface="+mn-ea"/>
                          <a:cs typeface="+mn-cs"/>
                        </a:rPr>
                        <a:t> was split into three </a:t>
                      </a:r>
                      <a:r>
                        <a:rPr lang="en-US" sz="1400" kern="1200" baseline="0" err="1">
                          <a:solidFill>
                            <a:schemeClr val="dk1"/>
                          </a:solidFill>
                          <a:latin typeface="+mn-lt"/>
                          <a:ea typeface="+mn-ea"/>
                          <a:cs typeface="+mn-cs"/>
                        </a:rPr>
                        <a:t>config</a:t>
                      </a:r>
                      <a:r>
                        <a:rPr lang="en-US" sz="1400" kern="1200" baseline="0">
                          <a:solidFill>
                            <a:schemeClr val="dk1"/>
                          </a:solidFill>
                          <a:latin typeface="+mn-lt"/>
                          <a:ea typeface="+mn-ea"/>
                          <a:cs typeface="+mn-cs"/>
                        </a:rPr>
                        <a:t> parameters </a:t>
                      </a:r>
                      <a:r>
                        <a:rPr lang="en-US" sz="1400" kern="1200" baseline="0" err="1">
                          <a:solidFill>
                            <a:schemeClr val="dk1"/>
                          </a:solidFill>
                          <a:latin typeface="+mn-lt"/>
                          <a:ea typeface="+mn-ea"/>
                          <a:cs typeface="+mn-cs"/>
                        </a:rPr>
                        <a:t>FrPrepareLPduSupport</a:t>
                      </a:r>
                      <a:r>
                        <a:rPr lang="en-US" sz="1400" kern="1200" baseline="0">
                          <a:solidFill>
                            <a:schemeClr val="dk1"/>
                          </a:solidFill>
                          <a:latin typeface="+mn-lt"/>
                          <a:ea typeface="+mn-ea"/>
                          <a:cs typeface="+mn-cs"/>
                        </a:rPr>
                        <a:t>, </a:t>
                      </a:r>
                      <a:r>
                        <a:rPr lang="en-US" sz="1400" kern="1200" baseline="0" err="1">
                          <a:solidFill>
                            <a:schemeClr val="dk1"/>
                          </a:solidFill>
                          <a:latin typeface="+mn-lt"/>
                          <a:ea typeface="+mn-ea"/>
                          <a:cs typeface="+mn-cs"/>
                        </a:rPr>
                        <a:t>FrReconfigLPduSupport</a:t>
                      </a:r>
                      <a:r>
                        <a:rPr lang="en-US" sz="1400" kern="1200" baseline="0">
                          <a:solidFill>
                            <a:schemeClr val="dk1"/>
                          </a:solidFill>
                          <a:latin typeface="+mn-lt"/>
                          <a:ea typeface="+mn-ea"/>
                          <a:cs typeface="+mn-cs"/>
                        </a:rPr>
                        <a:t> and </a:t>
                      </a:r>
                      <a:r>
                        <a:rPr lang="en-US" sz="1400" kern="1200" baseline="0" err="1">
                          <a:solidFill>
                            <a:schemeClr val="dk1"/>
                          </a:solidFill>
                          <a:latin typeface="+mn-lt"/>
                          <a:ea typeface="+mn-ea"/>
                          <a:cs typeface="+mn-cs"/>
                        </a:rPr>
                        <a:t>FrDisableLPduSupport</a:t>
                      </a:r>
                      <a:r>
                        <a:rPr lang="en-US" sz="1400" kern="1200" baseline="0">
                          <a:solidFill>
                            <a:schemeClr val="dk1"/>
                          </a:solidFill>
                          <a:latin typeface="+mn-lt"/>
                          <a:ea typeface="+mn-ea"/>
                          <a:cs typeface="+mn-cs"/>
                        </a:rPr>
                        <a:t> </a:t>
                      </a:r>
                    </a:p>
                  </a:txBody>
                  <a:tcPr/>
                </a:tc>
                <a:extLst>
                  <a:ext uri="{0D108BD9-81ED-4DB2-BD59-A6C34878D82A}">
                    <a16:rowId xmlns:a16="http://schemas.microsoft.com/office/drawing/2014/main" val="10003"/>
                  </a:ext>
                </a:extLst>
              </a:tr>
              <a:tr h="222731">
                <a:tc>
                  <a:txBody>
                    <a:bodyPr/>
                    <a:lstStyle/>
                    <a:p>
                      <a:r>
                        <a:rPr lang="en-US" sz="1400" b="1"/>
                        <a:t>SPI</a:t>
                      </a:r>
                    </a:p>
                  </a:txBody>
                  <a:tcPr/>
                </a:tc>
                <a:tc>
                  <a:txBody>
                    <a:bodyPr/>
                    <a:lstStyle/>
                    <a:p>
                      <a:endParaRPr lang="en-US" sz="1400"/>
                    </a:p>
                  </a:txBody>
                  <a:tcPr/>
                </a:tc>
                <a:tc>
                  <a:txBody>
                    <a:bodyPr/>
                    <a:lstStyle/>
                    <a:p>
                      <a:r>
                        <a:rPr lang="en-US" sz="1400"/>
                        <a:t>No notable changes</a:t>
                      </a:r>
                    </a:p>
                  </a:txBody>
                  <a:tcPr/>
                </a:tc>
                <a:extLst>
                  <a:ext uri="{0D108BD9-81ED-4DB2-BD59-A6C34878D82A}">
                    <a16:rowId xmlns:a16="http://schemas.microsoft.com/office/drawing/2014/main" val="10004"/>
                  </a:ext>
                </a:extLst>
              </a:tr>
              <a:tr h="222731">
                <a:tc>
                  <a:txBody>
                    <a:bodyPr/>
                    <a:lstStyle/>
                    <a:p>
                      <a:r>
                        <a:rPr lang="en-US" sz="1400" b="1"/>
                        <a:t>LIN</a:t>
                      </a:r>
                    </a:p>
                  </a:txBody>
                  <a:tcPr/>
                </a:tc>
                <a:tc>
                  <a:txBody>
                    <a:bodyPr/>
                    <a:lstStyle/>
                    <a:p>
                      <a:endParaRPr lang="en-US" sz="1400"/>
                    </a:p>
                  </a:txBody>
                  <a:tcPr/>
                </a:tc>
                <a:tc>
                  <a:txBody>
                    <a:bodyPr/>
                    <a:lstStyle/>
                    <a:p>
                      <a:r>
                        <a:rPr lang="en-US" sz="1400" kern="1200">
                          <a:solidFill>
                            <a:schemeClr val="dk1"/>
                          </a:solidFill>
                          <a:effectLst/>
                          <a:latin typeface="+mn-lt"/>
                          <a:ea typeface="+mn-ea"/>
                          <a:cs typeface="+mn-cs"/>
                        </a:rPr>
                        <a:t>A  new state is introduced (LIN_CH_SLEEP_PENDING) changing</a:t>
                      </a:r>
                      <a:r>
                        <a:rPr lang="en-US" sz="1400" kern="1200" baseline="0">
                          <a:solidFill>
                            <a:schemeClr val="dk1"/>
                          </a:solidFill>
                          <a:effectLst/>
                          <a:latin typeface="+mn-lt"/>
                          <a:ea typeface="+mn-ea"/>
                          <a:cs typeface="+mn-cs"/>
                        </a:rPr>
                        <a:t> the management of </a:t>
                      </a:r>
                      <a:r>
                        <a:rPr lang="en-US" sz="1400" kern="1200">
                          <a:solidFill>
                            <a:schemeClr val="dk1"/>
                          </a:solidFill>
                          <a:effectLst/>
                          <a:latin typeface="+mn-lt"/>
                          <a:ea typeface="+mn-ea"/>
                          <a:cs typeface="+mn-cs"/>
                        </a:rPr>
                        <a:t>sleep state (functions </a:t>
                      </a:r>
                      <a:r>
                        <a:rPr lang="en-US" sz="1400" kern="1200" err="1">
                          <a:solidFill>
                            <a:schemeClr val="dk1"/>
                          </a:solidFill>
                          <a:effectLst/>
                          <a:latin typeface="+mn-lt"/>
                          <a:ea typeface="+mn-ea"/>
                          <a:cs typeface="+mn-cs"/>
                        </a:rPr>
                        <a:t>Lin_GoToSleep</a:t>
                      </a:r>
                      <a:r>
                        <a:rPr lang="en-US" sz="1400" kern="1200">
                          <a:solidFill>
                            <a:schemeClr val="dk1"/>
                          </a:solidFill>
                          <a:effectLst/>
                          <a:latin typeface="+mn-lt"/>
                          <a:ea typeface="+mn-ea"/>
                          <a:cs typeface="+mn-cs"/>
                        </a:rPr>
                        <a:t>, </a:t>
                      </a:r>
                      <a:r>
                        <a:rPr lang="en-US" sz="1400" kern="1200" err="1">
                          <a:solidFill>
                            <a:schemeClr val="dk1"/>
                          </a:solidFill>
                          <a:effectLst/>
                          <a:latin typeface="+mn-lt"/>
                          <a:ea typeface="+mn-ea"/>
                          <a:cs typeface="+mn-cs"/>
                        </a:rPr>
                        <a:t>Lin_GetStatus</a:t>
                      </a:r>
                      <a:r>
                        <a:rPr lang="en-US" sz="1400" kern="1200">
                          <a:solidFill>
                            <a:schemeClr val="dk1"/>
                          </a:solidFill>
                          <a:effectLst/>
                          <a:latin typeface="+mn-lt"/>
                          <a:ea typeface="+mn-ea"/>
                          <a:cs typeface="+mn-cs"/>
                        </a:rPr>
                        <a:t>)</a:t>
                      </a:r>
                    </a:p>
                    <a:p>
                      <a:r>
                        <a:rPr lang="en-US" sz="1400" kern="1200">
                          <a:solidFill>
                            <a:schemeClr val="dk1"/>
                          </a:solidFill>
                          <a:effectLst/>
                          <a:latin typeface="+mn-lt"/>
                          <a:ea typeface="+mn-ea"/>
                          <a:cs typeface="+mn-cs"/>
                        </a:rPr>
                        <a:t>A new API for wake-up</a:t>
                      </a:r>
                      <a:r>
                        <a:rPr lang="en-US" sz="1400" kern="1200" baseline="0">
                          <a:solidFill>
                            <a:schemeClr val="dk1"/>
                          </a:solidFill>
                          <a:effectLst/>
                          <a:latin typeface="+mn-lt"/>
                          <a:ea typeface="+mn-ea"/>
                          <a:cs typeface="+mn-cs"/>
                        </a:rPr>
                        <a:t> </a:t>
                      </a:r>
                      <a:r>
                        <a:rPr lang="en-US" sz="1400" kern="1200" baseline="0" err="1">
                          <a:solidFill>
                            <a:schemeClr val="dk1"/>
                          </a:solidFill>
                          <a:effectLst/>
                          <a:latin typeface="+mn-lt"/>
                          <a:ea typeface="+mn-ea"/>
                          <a:cs typeface="+mn-cs"/>
                        </a:rPr>
                        <a:t>mamangemnt</a:t>
                      </a:r>
                      <a:r>
                        <a:rPr lang="en-US" sz="1400" kern="1200" baseline="0">
                          <a:solidFill>
                            <a:schemeClr val="dk1"/>
                          </a:solidFill>
                          <a:effectLst/>
                          <a:latin typeface="+mn-lt"/>
                          <a:ea typeface="+mn-ea"/>
                          <a:cs typeface="+mn-cs"/>
                        </a:rPr>
                        <a:t> has been introduced (</a:t>
                      </a:r>
                      <a:r>
                        <a:rPr lang="en-US" sz="1400" kern="1200">
                          <a:solidFill>
                            <a:schemeClr val="dk1"/>
                          </a:solidFill>
                          <a:effectLst/>
                          <a:latin typeface="+mn-lt"/>
                          <a:ea typeface="+mn-ea"/>
                          <a:cs typeface="+mn-cs"/>
                        </a:rPr>
                        <a:t>"</a:t>
                      </a:r>
                      <a:r>
                        <a:rPr lang="en-US" sz="1400" kern="1200" err="1">
                          <a:solidFill>
                            <a:schemeClr val="dk1"/>
                          </a:solidFill>
                          <a:effectLst/>
                          <a:latin typeface="+mn-lt"/>
                          <a:ea typeface="+mn-ea"/>
                          <a:cs typeface="+mn-cs"/>
                        </a:rPr>
                        <a:t>Lin_WakeupInternal</a:t>
                      </a:r>
                      <a:r>
                        <a:rPr lang="en-US" sz="1400" kern="1200">
                          <a:solidFill>
                            <a:schemeClr val="dk1"/>
                          </a:solidFill>
                          <a:effectLst/>
                          <a:latin typeface="+mn-lt"/>
                          <a:ea typeface="+mn-ea"/>
                          <a:cs typeface="+mn-cs"/>
                        </a:rPr>
                        <a:t>“).</a:t>
                      </a:r>
                    </a:p>
                  </a:txBody>
                  <a:tcPr/>
                </a:tc>
                <a:extLst>
                  <a:ext uri="{0D108BD9-81ED-4DB2-BD59-A6C34878D82A}">
                    <a16:rowId xmlns:a16="http://schemas.microsoft.com/office/drawing/2014/main" val="10005"/>
                  </a:ext>
                </a:extLst>
              </a:tr>
            </a:tbl>
          </a:graphicData>
        </a:graphic>
      </p:graphicFrame>
      <p:sp>
        <p:nvSpPr>
          <p:cNvPr id="6" name="Rectangle 5"/>
          <p:cNvSpPr/>
          <p:nvPr/>
        </p:nvSpPr>
        <p:spPr>
          <a:xfrm>
            <a:off x="1912620" y="5317727"/>
            <a:ext cx="9155430" cy="256993"/>
          </a:xfrm>
          <a:prstGeom prst="rect">
            <a:avLst/>
          </a:prstGeom>
        </p:spPr>
        <p:txBody>
          <a:bodyPr wrap="square">
            <a:spAutoFit/>
          </a:bodyPr>
          <a:lstStyle/>
          <a:p>
            <a:pPr algn="just">
              <a:lnSpc>
                <a:spcPct val="107000"/>
              </a:lnSpc>
              <a:spcBef>
                <a:spcPts val="0"/>
              </a:spcBef>
              <a:spcAft>
                <a:spcPts val="1000"/>
              </a:spcAft>
            </a:pPr>
            <a:r>
              <a:rPr lang="en-US" sz="1000">
                <a:latin typeface="Calibri" panose="020F0502020204030204" pitchFamily="34" charset="0"/>
                <a:ea typeface="Calibri" panose="020F0502020204030204" pitchFamily="34" charset="0"/>
                <a:cs typeface="Times New Roman" panose="02020603050405020304" pitchFamily="18" charset="0"/>
              </a:rPr>
              <a:t>.</a:t>
            </a:r>
          </a:p>
        </p:txBody>
      </p:sp>
      <p:sp>
        <p:nvSpPr>
          <p:cNvPr id="8" name="Rectangle 7"/>
          <p:cNvSpPr/>
          <p:nvPr/>
        </p:nvSpPr>
        <p:spPr>
          <a:xfrm>
            <a:off x="565079" y="6021402"/>
            <a:ext cx="8275320" cy="246221"/>
          </a:xfrm>
          <a:prstGeom prst="rect">
            <a:avLst/>
          </a:prstGeom>
        </p:spPr>
        <p:txBody>
          <a:bodyPr wrap="square">
            <a:spAutoFit/>
          </a:bodyPr>
          <a:lstStyle/>
          <a:p>
            <a:pPr defTabSz="685800" fontAlgn="auto">
              <a:spcBef>
                <a:spcPts val="0"/>
              </a:spcBef>
              <a:spcAft>
                <a:spcPts val="0"/>
              </a:spcAft>
              <a:defRPr/>
            </a:pPr>
            <a:r>
              <a:rPr lang="en-US" sz="1000" b="1">
                <a:solidFill>
                  <a:schemeClr val="dk1"/>
                </a:solidFill>
              </a:rPr>
              <a:t>**) CONC_605_GlobalTimeSynchronization</a:t>
            </a:r>
            <a:endParaRPr lang="en-US" sz="1000"/>
          </a:p>
        </p:txBody>
      </p:sp>
      <p:cxnSp>
        <p:nvCxnSpPr>
          <p:cNvPr id="9" name="Straight Connector 8"/>
          <p:cNvCxnSpPr/>
          <p:nvPr/>
        </p:nvCxnSpPr>
        <p:spPr>
          <a:xfrm>
            <a:off x="660400" y="6021402"/>
            <a:ext cx="1840230" cy="0"/>
          </a:xfrm>
          <a:prstGeom prst="line">
            <a:avLst/>
          </a:prstGeom>
        </p:spPr>
        <p:style>
          <a:lnRef idx="2">
            <a:schemeClr val="dk1"/>
          </a:lnRef>
          <a:fillRef idx="0">
            <a:schemeClr val="dk1"/>
          </a:fillRef>
          <a:effectRef idx="1">
            <a:schemeClr val="dk1"/>
          </a:effectRef>
          <a:fontRef idx="minor">
            <a:schemeClr val="tx1"/>
          </a:fontRef>
        </p:style>
      </p:cxnSp>
      <p:sp>
        <p:nvSpPr>
          <p:cNvPr id="7" name="Rectangle 6"/>
          <p:cNvSpPr/>
          <p:nvPr/>
        </p:nvSpPr>
        <p:spPr>
          <a:xfrm>
            <a:off x="565079" y="803342"/>
            <a:ext cx="5903595" cy="369332"/>
          </a:xfrm>
          <a:prstGeom prst="rect">
            <a:avLst/>
          </a:prstGeom>
        </p:spPr>
        <p:txBody>
          <a:bodyPr wrap="square">
            <a:spAutoFit/>
          </a:bodyPr>
          <a:lstStyle/>
          <a:p>
            <a:pPr>
              <a:spcBef>
                <a:spcPts val="600"/>
              </a:spcBef>
            </a:pPr>
            <a:r>
              <a:rPr lang="en-US" b="1"/>
              <a:t>Communication Drivers</a:t>
            </a:r>
          </a:p>
        </p:txBody>
      </p:sp>
    </p:spTree>
    <p:extLst>
      <p:ext uri="{BB962C8B-B14F-4D97-AF65-F5344CB8AC3E}">
        <p14:creationId xmlns:p14="http://schemas.microsoft.com/office/powerpoint/2010/main" val="4129167698"/>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7.0&quot;&gt;&lt;object type=&quot;1&quot; unique_id=&quot;10001&quot;&gt;&lt;object type=&quot;8&quot; unique_id=&quot;10002&quot;&gt;&lt;/object&gt;&lt;object type=&quot;2&quot; unique_id=&quot;10003&quot;&gt;&lt;object type=&quot;3&quot; unique_id=&quot;10004&quot;&gt;&lt;property id=&quot;20148&quot; value=&quot;5&quot;/&gt;&lt;property id=&quot;20300&quot; value=&quot;Slide 1 - &amp;quot;Freescale PowerPoint Template&amp;quot;&quot;/&gt;&lt;property id=&quot;20307&quot; value=&quot;257&quot;/&gt;&lt;/object&gt;&lt;object type=&quot;3&quot; unique_id=&quot;10005&quot;&gt;&lt;property id=&quot;20148&quot; value=&quot;5&quot;/&gt;&lt;property id=&quot;20300&quot; value=&quot;Slide 2 - &amp;quot;Sample Slide: Text Only&amp;quot;&quot;/&gt;&lt;property id=&quot;20307&quot; value=&quot;260&quot;/&gt;&lt;/object&gt;&lt;object type=&quot;3&quot; unique_id=&quot;10006&quot;&gt;&lt;property id=&quot;20148&quot; value=&quot;5&quot;/&gt;&lt;property id=&quot;20300&quot; value=&quot;Slide 3 - &amp;quot;Sample Slide: Text + 1 Graphic&amp;quot;&quot;/&gt;&lt;property id=&quot;20307&quot; value=&quot;264&quot;/&gt;&lt;/object&gt;&lt;object type=&quot;3&quot; unique_id=&quot;10007&quot;&gt;&lt;property id=&quot;20148&quot; value=&quot;5&quot;/&gt;&lt;property id=&quot;20300&quot; value=&quot;Slide 4 - &amp;quot;Sample Slide: Text + 1 Graphic&amp;quot;&quot;/&gt;&lt;property id=&quot;20307&quot; value=&quot;265&quot;/&gt;&lt;/object&gt;&lt;object type=&quot;3&quot; unique_id=&quot;10008&quot;&gt;&lt;property id=&quot;20148&quot; value=&quot;5&quot;/&gt;&lt;property id=&quot;20300&quot; value=&quot;Slide 5 - &amp;quot;Sample Slide: Text + 2 Graphics&amp;quot;&quot;/&gt;&lt;property id=&quot;20307&quot; value=&quot;266&quot;/&gt;&lt;/object&gt;&lt;object type=&quot;3&quot; unique_id=&quot;10009&quot;&gt;&lt;property id=&quot;20148&quot; value=&quot;5&quot;/&gt;&lt;property id=&quot;20300&quot; value=&quot;Slide 6 - &amp;quot;Sample Slide: Text + 2 Graphics&amp;quot;&quot;/&gt;&lt;property id=&quot;20307&quot; value=&quot;267&quot;/&gt;&lt;/object&gt;&lt;object type=&quot;3&quot; unique_id=&quot;10010&quot;&gt;&lt;property id=&quot;20148&quot; value=&quot;5&quot;/&gt;&lt;property id=&quot;20300&quot; value=&quot;Slide 7 - &amp;quot;Sample Slide: Text + 3 Graphics&amp;quot;&quot;/&gt;&lt;property id=&quot;20307&quot; value=&quot;268&quot;/&gt;&lt;/object&gt;&lt;object type=&quot;3&quot; unique_id=&quot;10011&quot;&gt;&lt;property id=&quot;20148&quot; value=&quot;5&quot;/&gt;&lt;property id=&quot;20300&quot; value=&quot;Slide 8 - &amp;quot;Sample Slide: Text + 3 Graphics&amp;quot;&quot;/&gt;&lt;property id=&quot;20307&quot; value=&quot;269&quot;/&gt;&lt;/object&gt;&lt;object type=&quot;3&quot; unique_id=&quot;10012&quot;&gt;&lt;property id=&quot;20148&quot; value=&quot;5&quot;/&gt;&lt;property id=&quot;20300&quot; value=&quot;Slide 9 - &amp;quot;Sample Slide: Text and Logos&amp;quot;&quot;/&gt;&lt;property id=&quot;20307&quot; value=&quot;270&quot;/&gt;&lt;/object&gt;&lt;object type=&quot;3&quot; unique_id=&quot;10013&quot;&gt;&lt;property id=&quot;20148&quot; value=&quot;5&quot;/&gt;&lt;property id=&quot;20300&quot; value=&quot;Slide 10 - &amp;quot;Sample Slide: Text and Logos&amp;quot;&quot;/&gt;&lt;property id=&quot;20307&quot; value=&quot;271&quot;/&gt;&lt;/object&gt;&lt;object type=&quot;3&quot; unique_id=&quot;10014&quot;&gt;&lt;property id=&quot;20148&quot; value=&quot;5&quot;/&gt;&lt;property id=&quot;20300&quot; value=&quot;Slide 11 - &amp;quot;Sample Slide: Bar Graph&amp;quot;&quot;/&gt;&lt;property id=&quot;20307&quot; value=&quot;276&quot;/&gt;&lt;/object&gt;&lt;object type=&quot;3&quot; unique_id=&quot;10015&quot;&gt;&lt;property id=&quot;20148&quot; value=&quot;5&quot;/&gt;&lt;property id=&quot;20300&quot; value=&quot;Slide 12 - &amp;quot;Sample Slide: Bar Graph Quadrant&amp;quot;&quot;/&gt;&lt;property id=&quot;20307&quot; value=&quot;296&quot;/&gt;&lt;/object&gt;&lt;object type=&quot;3&quot; unique_id=&quot;10016&quot;&gt;&lt;property id=&quot;20148&quot; value=&quot;5&quot;/&gt;&lt;property id=&quot;20300&quot; value=&quot;Slide 13 - &amp;quot;Sample Slide: Pie Graph&amp;quot;&quot;/&gt;&lt;property id=&quot;20307&quot; value=&quot;277&quot;/&gt;&lt;/object&gt;&lt;object type=&quot;3&quot; unique_id=&quot;10017&quot;&gt;&lt;property id=&quot;20148&quot; value=&quot;5&quot;/&gt;&lt;property id=&quot;20300&quot; value=&quot;Slide 14 - &amp;quot;Sample Slide: Line Graph Quadrant&amp;quot;&quot;/&gt;&lt;property id=&quot;20307&quot; value=&quot;278&quot;/&gt;&lt;/object&gt;&lt;object type=&quot;3&quot; unique_id=&quot;10018&quot;&gt;&lt;property id=&quot;20148&quot; value=&quot;5&quot;/&gt;&lt;property id=&quot;20300&quot; value=&quot;Slide 15 - &amp;quot;Sample Slide: Line Graph&amp;quot;&quot;/&gt;&lt;property id=&quot;20307&quot; value=&quot;297&quot;/&gt;&lt;/object&gt;&lt;object type=&quot;3&quot; unique_id=&quot;10019&quot;&gt;&lt;property id=&quot;20148&quot; value=&quot;5&quot;/&gt;&lt;property id=&quot;20300&quot; value=&quot;Slide 16 - &amp;quot;Sample Slide: Diagram Slide&amp;quot;&quot;/&gt;&lt;property id=&quot;20307&quot; value=&quot;283&quot;/&gt;&lt;/object&gt;&lt;object type=&quot;3&quot; unique_id=&quot;10020&quot;&gt;&lt;property id=&quot;20148&quot; value=&quot;5&quot;/&gt;&lt;property id=&quot;20300&quot; value=&quot;Slide 17&quot;/&gt;&lt;property id=&quot;20307&quot; value=&quot;287&quot;/&gt;&lt;/object&gt;&lt;object type=&quot;3&quot; unique_id=&quot;10021&quot;&gt;&lt;property id=&quot;20148&quot; value=&quot;5&quot;/&gt;&lt;property id=&quot;20300&quot; value=&quot;Slide 18 - &amp;quot;Sample Slide: Text Treatments&amp;quot;&quot;/&gt;&lt;property id=&quot;20307&quot; value=&quot;289&quot;/&gt;&lt;/object&gt;&lt;object type=&quot;3&quot; unique_id=&quot;10022&quot;&gt;&lt;property id=&quot;20148&quot; value=&quot;5&quot;/&gt;&lt;property id=&quot;20300&quot; value=&quot;Slide 19 - &amp;quot;Sample Slide: Timeline&amp;quot;&quot;/&gt;&lt;property id=&quot;20307&quot; value=&quot;290&quot;/&gt;&lt;/object&gt;&lt;object type=&quot;3&quot; unique_id=&quot;10023&quot;&gt;&lt;property id=&quot;20148&quot; value=&quot;5&quot;/&gt;&lt;property id=&quot;20300&quot; value=&quot;Slide 20 - &amp;quot;Sample Slide: Timeline 2&amp;quot;&quot;/&gt;&lt;property id=&quot;20307&quot; value=&quot;294&quot;/&gt;&lt;/object&gt;&lt;object type=&quot;3&quot; unique_id=&quot;10024&quot;&gt;&lt;property id=&quot;20148&quot; value=&quot;5&quot;/&gt;&lt;property id=&quot;20300&quot; value=&quot;Slide 21 - &amp;quot;Sample Slide: Charts&amp;quot;&quot;/&gt;&lt;property id=&quot;20307&quot; value=&quot;295&quot;/&gt;&lt;/object&gt;&lt;object type=&quot;3&quot; unique_id=&quot;10025&quot;&gt;&lt;property id=&quot;20148&quot; value=&quot;5&quot;/&gt;&lt;property id=&quot;20300&quot; value=&quot;Slide 22 - &amp;quot;New Freescale Colors&amp;quot;&quot;/&gt;&lt;property id=&quot;20307&quot; value=&quot;293&quot;/&gt;&lt;/object&gt;&lt;object type=&quot;3&quot; unique_id=&quot;10026&quot;&gt;&lt;property id=&quot;20148&quot; value=&quot;5&quot;/&gt;&lt;property id=&quot;20300&quot; value=&quot;Slide 23 - &amp;quot;Sample Slide: Blank White Page&amp;quot;&quot;/&gt;&lt;property id=&quot;20307&quot; value=&quot;288&quot;/&gt;&lt;/object&gt;&lt;object type=&quot;3&quot; unique_id=&quot;10027&quot;&gt;&lt;property id=&quot;20148&quot; value=&quot;5&quot;/&gt;&lt;property id=&quot;20300&quot; value=&quot;Slide 24&quot;/&gt;&lt;property id=&quot;20307&quot; value=&quot;291&quot;/&gt;&lt;/object&gt;&lt;/object&gt;&lt;/object&gt;&lt;/database&gt;"/>
  <p:tag name="SECTOMILLISECCONVERTED" val="1"/>
</p:tagLst>
</file>

<file path=ppt/theme/theme1.xml><?xml version="1.0" encoding="utf-8"?>
<a:theme xmlns:a="http://schemas.openxmlformats.org/drawingml/2006/main" name="0_Master Content Slide">
  <a:themeElements>
    <a:clrScheme name="Custom 42">
      <a:dk1>
        <a:srgbClr val="000000"/>
      </a:dk1>
      <a:lt1>
        <a:sysClr val="window" lastClr="FFFFFF"/>
      </a:lt1>
      <a:dk2>
        <a:srgbClr val="969696"/>
      </a:dk2>
      <a:lt2>
        <a:srgbClr val="FFFFFF"/>
      </a:lt2>
      <a:accent1>
        <a:srgbClr val="7BB1DB"/>
      </a:accent1>
      <a:accent2>
        <a:srgbClr val="F9B500"/>
      </a:accent2>
      <a:accent3>
        <a:srgbClr val="C9D200"/>
      </a:accent3>
      <a:accent4>
        <a:srgbClr val="D54E12"/>
      </a:accent4>
      <a:accent5>
        <a:srgbClr val="A40044"/>
      </a:accent5>
      <a:accent6>
        <a:srgbClr val="979200"/>
      </a:accent6>
      <a:hlink>
        <a:srgbClr val="3789C8"/>
      </a:hlink>
      <a:folHlink>
        <a:srgbClr val="9ED3CA"/>
      </a:folHlink>
    </a:clrScheme>
    <a:fontScheme name="Master_PPT_Confident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lumMod val="75000"/>
          </a:schemeClr>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91440" tIns="45720" rIns="91440" rtlCol="0" anchor="t">
        <a:noAutofit/>
      </a:bodyPr>
      <a:lstStyle>
        <a:defPPr>
          <a:defRPr sz="2200" dirty="0" err="1" smtClean="0">
            <a:solidFill>
              <a:schemeClr val="tx1"/>
            </a:solidFill>
          </a:defRPr>
        </a:defPPr>
      </a:lstStyle>
    </a:txDef>
  </a:objectDefaults>
  <a:extraClrSchemeLst>
    <a:extraClrScheme>
      <a:clrScheme name="Master_PPT_Confidential 1">
        <a:dk1>
          <a:srgbClr val="000000"/>
        </a:dk1>
        <a:lt1>
          <a:srgbClr val="FFFFFF"/>
        </a:lt1>
        <a:dk2>
          <a:srgbClr val="000000"/>
        </a:dk2>
        <a:lt2>
          <a:srgbClr val="DAD1C6"/>
        </a:lt2>
        <a:accent1>
          <a:srgbClr val="00608B"/>
        </a:accent1>
        <a:accent2>
          <a:srgbClr val="73BFD7"/>
        </a:accent2>
        <a:accent3>
          <a:srgbClr val="FFFFFF"/>
        </a:accent3>
        <a:accent4>
          <a:srgbClr val="000000"/>
        </a:accent4>
        <a:accent5>
          <a:srgbClr val="AAB6C4"/>
        </a:accent5>
        <a:accent6>
          <a:srgbClr val="68ADC3"/>
        </a:accent6>
        <a:hlink>
          <a:srgbClr val="998875"/>
        </a:hlink>
        <a:folHlink>
          <a:srgbClr val="C3CC51"/>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0_ FSL Logo Slide">
  <a:themeElements>
    <a:clrScheme name="Custom 43">
      <a:dk1>
        <a:srgbClr val="000000"/>
      </a:dk1>
      <a:lt1>
        <a:sysClr val="window" lastClr="FFFFFF"/>
      </a:lt1>
      <a:dk2>
        <a:srgbClr val="969696"/>
      </a:dk2>
      <a:lt2>
        <a:srgbClr val="FFFFFF"/>
      </a:lt2>
      <a:accent1>
        <a:srgbClr val="7BB1DB"/>
      </a:accent1>
      <a:accent2>
        <a:srgbClr val="F9B500"/>
      </a:accent2>
      <a:accent3>
        <a:srgbClr val="C9D200"/>
      </a:accent3>
      <a:accent4>
        <a:srgbClr val="D54E12"/>
      </a:accent4>
      <a:accent5>
        <a:srgbClr val="A40044"/>
      </a:accent5>
      <a:accent6>
        <a:srgbClr val="979200"/>
      </a:accent6>
      <a:hlink>
        <a:srgbClr val="3789C8"/>
      </a:hlink>
      <a:folHlink>
        <a:srgbClr val="9ED3CA"/>
      </a:folHlink>
    </a:clrScheme>
    <a:fontScheme name="1_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4C5E57C97173E34F93FDCF5FF0FAD3B9" ma:contentTypeVersion="7" ma:contentTypeDescription="Create a new document." ma:contentTypeScope="" ma:versionID="c8fc038f1bebb960e175a3c132ded458">
  <xsd:schema xmlns:xsd="http://www.w3.org/2001/XMLSchema" xmlns:xs="http://www.w3.org/2001/XMLSchema" xmlns:p="http://schemas.microsoft.com/office/2006/metadata/properties" xmlns:ns2="e5e6ed28-92a2-4cbe-9bfb-eb67cd9afd77" xmlns:ns3="eae38de7-ac3a-43f6-a68e-8581c221b5bb" targetNamespace="http://schemas.microsoft.com/office/2006/metadata/properties" ma:root="true" ma:fieldsID="f77a6585e4e0bac92a103ddae5558192" ns2:_="" ns3:_="">
    <xsd:import namespace="e5e6ed28-92a2-4cbe-9bfb-eb67cd9afd77"/>
    <xsd:import namespace="eae38de7-ac3a-43f6-a68e-8581c221b5bb"/>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element ref="ns3:MediaServiceMetadata" minOccurs="0"/>
                <xsd:element ref="ns3:MediaServiceFastMetadata" minOccurs="0"/>
                <xsd:element ref="ns3:MediaServiceAuto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5e6ed28-92a2-4cbe-9bfb-eb67cd9afd77"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internalName="LastSharedByUser" ma:readOnly="true">
      <xsd:simpleType>
        <xsd:restriction base="dms:Note">
          <xsd:maxLength value="255"/>
        </xsd:restriction>
      </xsd:simpleType>
    </xsd:element>
    <xsd:element name="LastSharedByTime" ma:index="11"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eae38de7-ac3a-43f6-a68e-8581c221b5bb" elementFormDefault="qualified">
    <xsd:import namespace="http://schemas.microsoft.com/office/2006/documentManagement/types"/>
    <xsd:import namespace="http://schemas.microsoft.com/office/infopath/2007/PartnerControls"/>
    <xsd:element name="MediaServiceMetadata" ma:index="12" nillable="true" ma:displayName="MediaServiceMetadata" ma:description="" ma:hidden="true" ma:internalName="MediaServiceMetadata" ma:readOnly="true">
      <xsd:simpleType>
        <xsd:restriction base="dms:Note"/>
      </xsd:simpleType>
    </xsd:element>
    <xsd:element name="MediaServiceFastMetadata" ma:index="13" nillable="true" ma:displayName="MediaServiceFastMetadata" ma:description="" ma:hidden="true" ma:internalName="MediaServiceFastMetadata" ma:readOnly="true">
      <xsd:simpleType>
        <xsd:restriction base="dms:Note"/>
      </xsd:simpleType>
    </xsd:element>
    <xsd:element name="MediaServiceAutoTags" ma:index="14" nillable="true" ma:displayName="MediaServiceAutoTags" ma:description="" ma:internalName="MediaServiceAutoTag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1D23866-845B-4BD2-A441-572A2E164D66}">
  <ds:schemaRefs>
    <ds:schemaRef ds:uri="f3b0d8a4-7c67-4fea-86e8-18a62fba80bb"/>
    <ds:schemaRef ds:uri="http://schemas.microsoft.com/office/infopath/2007/PartnerControls"/>
    <ds:schemaRef ds:uri="http://www.w3.org/XML/1998/namespace"/>
    <ds:schemaRef ds:uri="http://purl.org/dc/dcmitype/"/>
    <ds:schemaRef ds:uri="http://schemas.microsoft.com/office/2006/documentManagement/types"/>
    <ds:schemaRef ds:uri="http://purl.org/dc/terms/"/>
    <ds:schemaRef ds:uri="http://purl.org/dc/elements/1.1/"/>
    <ds:schemaRef ds:uri="http://schemas.openxmlformats.org/package/2006/metadata/core-properties"/>
    <ds:schemaRef ds:uri="8478c352-1115-4aa7-8db5-10d3b7bf3c89"/>
    <ds:schemaRef ds:uri="http://schemas.microsoft.com/office/2006/metadata/properties"/>
  </ds:schemaRefs>
</ds:datastoreItem>
</file>

<file path=customXml/itemProps2.xml><?xml version="1.0" encoding="utf-8"?>
<ds:datastoreItem xmlns:ds="http://schemas.openxmlformats.org/officeDocument/2006/customXml" ds:itemID="{EBCED5E3-0121-40B3-BB28-40D1CC7C8E53}"/>
</file>

<file path=customXml/itemProps3.xml><?xml version="1.0" encoding="utf-8"?>
<ds:datastoreItem xmlns:ds="http://schemas.openxmlformats.org/officeDocument/2006/customXml" ds:itemID="{5183EDC3-6F2E-4A31-8B5C-907F834989C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26</Slides>
  <Notes>6</Notes>
  <HiddenSlides>0</HiddenSlides>
  <ScaleCrop>false</ScaleCrop>
  <HeadingPairs>
    <vt:vector size="4" baseType="variant">
      <vt:variant>
        <vt:lpstr>Theme</vt:lpstr>
      </vt:variant>
      <vt:variant>
        <vt:i4>2</vt:i4>
      </vt:variant>
      <vt:variant>
        <vt:lpstr>Slide Titles</vt:lpstr>
      </vt:variant>
      <vt:variant>
        <vt:i4>26</vt:i4>
      </vt:variant>
    </vt:vector>
  </HeadingPairs>
  <TitlesOfParts>
    <vt:vector size="28" baseType="lpstr">
      <vt:lpstr>0_Master Content Slide</vt:lpstr>
      <vt:lpstr>10_ FSL Logo Slide</vt:lpstr>
      <vt:lpstr>AUTOSAR 4.2.1 MCAL</vt:lpstr>
      <vt:lpstr>AUTOSAR 4.2.1 changes IMPACTING MCAL</vt:lpstr>
      <vt:lpstr>AUTOSAR MCAL: Differences Between ASR4.0 and ASR4.2</vt:lpstr>
      <vt:lpstr>Variant Handling</vt:lpstr>
      <vt:lpstr>Memory Mapping: Differences Between ASR4.0 and ASR4.2 </vt:lpstr>
      <vt:lpstr>Error management</vt:lpstr>
      <vt:lpstr>ECU Degradation - Concept </vt:lpstr>
      <vt:lpstr>Ethernet Transceiver Driver - ETHTrcv</vt:lpstr>
      <vt:lpstr>Communication Drivers: Differences Between ASR4.0 and ASR4.2</vt:lpstr>
      <vt:lpstr>Microcontroller and Memory Drivers : Differences Between ASR4.0 and ASR4.2</vt:lpstr>
      <vt:lpstr>I/O Drivers: Differences Between ASR4.0 and ASR4.2</vt:lpstr>
      <vt:lpstr>Complex Device Drivers: Differences Between ASR4.0 and ASR4.2</vt:lpstr>
      <vt:lpstr>NXP MCAL: Implementation and configuration details</vt:lpstr>
      <vt:lpstr>Creating the Predefined Variants using Elektrobit Tresos tool</vt:lpstr>
      <vt:lpstr>Ecu Configuration</vt:lpstr>
      <vt:lpstr>EcuC  - Configuration using Elektrobit Tresos tool – Step 1</vt:lpstr>
      <vt:lpstr>EcuC  - Configuration using Elektrobit Tresos tool – Step 2</vt:lpstr>
      <vt:lpstr>EcuC  - Configuration using Elektrobit Tresos tool – Step 3</vt:lpstr>
      <vt:lpstr>EcuC  - Configuration using Elektrobit Tresos tool – Step 5</vt:lpstr>
      <vt:lpstr>Driver initialization - limitation</vt:lpstr>
      <vt:lpstr>Configuration of interrupts handlers</vt:lpstr>
      <vt:lpstr>Data structure split on files</vt:lpstr>
      <vt:lpstr>ECU Degradation – Current solution: PWM</vt:lpstr>
      <vt:lpstr>ECU Degradation – Current solution: ADC</vt:lpstr>
      <vt:lpstr>ECU Degradation – Suggested call sequence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AUTOSAR 4.2.1 MCAL</dc:title>
  <cp:revision>1</cp:revision>
  <dcterms:modified xsi:type="dcterms:W3CDTF">2017-08-10T17:13:29Z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0x0101004C5E57C97173E34F93FDCF5FF0FAD3B9</vt:lpwstr>
  </property>
  <property fmtid="{D5CDD505-2E9C-101B-9397-08002B2CF9AE}" pid="3" name="_dlc_DocIdItemGuid">
    <vt:lpwstr>1fb6c50e-4100-4106-8cda-6fe082b37c5d</vt:lpwstr>
  </property>
</Properties>
</file>