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    Tele Call </a:t>
            </a:r>
            <a:r>
              <a:rPr lang="en-US" dirty="0"/>
              <a:t>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321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Chinmai Dandekar</cp:lastModifiedBy>
  <cp:revision>3</cp:revision>
  <dcterms:created xsi:type="dcterms:W3CDTF">2015-11-14T12:07:48Z</dcterms:created>
  <dcterms:modified xsi:type="dcterms:W3CDTF">2022-04-07T22:30:15Z</dcterms:modified>
</cp:coreProperties>
</file>