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1" r:id="rId4"/>
    <p:sldId id="258" r:id="rId5"/>
    <p:sldId id="310" r:id="rId6"/>
    <p:sldId id="313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  <p:sldId id="284" r:id="rId27"/>
    <p:sldId id="285" r:id="rId28"/>
    <p:sldId id="286" r:id="rId29"/>
    <p:sldId id="262" r:id="rId30"/>
    <p:sldId id="263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91" r:id="rId40"/>
    <p:sldId id="312" r:id="rId41"/>
    <p:sldId id="296" r:id="rId42"/>
    <p:sldId id="300" r:id="rId43"/>
    <p:sldId id="299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3928A-6880-4F9A-8A1D-FBF0EE59B272}">
          <p14:sldIdLst>
            <p14:sldId id="256"/>
            <p14:sldId id="257"/>
            <p14:sldId id="301"/>
            <p14:sldId id="258"/>
            <p14:sldId id="310"/>
            <p14:sldId id="313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9BBEF04C-8DB5-4F1A-9ECD-4EE7C67B746B}">
          <p14:sldIdLst>
            <p14:sldId id="282"/>
            <p14:sldId id="261"/>
            <p14:sldId id="284"/>
            <p14:sldId id="285"/>
            <p14:sldId id="286"/>
            <p14:sldId id="262"/>
            <p14:sldId id="26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1"/>
            <p14:sldId id="312"/>
            <p14:sldId id="296"/>
            <p14:sldId id="300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878C1-012E-464E-B011-FA287803E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336D3F-CC6E-4B8D-B59F-5635982535B3}">
      <dgm:prSet/>
      <dgm:spPr/>
      <dgm:t>
        <a:bodyPr/>
        <a:lstStyle/>
        <a:p>
          <a:r>
            <a:rPr lang="en-US" dirty="0"/>
            <a:t>These are the models we are testing for our prediction</a:t>
          </a:r>
        </a:p>
      </dgm:t>
    </dgm:pt>
    <dgm:pt modelId="{D50CA22A-60E7-49DC-B170-BA57EEA97D0C}" type="parTrans" cxnId="{B826F2A5-721D-4792-B39F-8E88A92A6444}">
      <dgm:prSet/>
      <dgm:spPr/>
      <dgm:t>
        <a:bodyPr/>
        <a:lstStyle/>
        <a:p>
          <a:endParaRPr lang="en-US"/>
        </a:p>
      </dgm:t>
    </dgm:pt>
    <dgm:pt modelId="{8BAB3849-72E5-4920-AA33-32B90A2A17B1}" type="sibTrans" cxnId="{B826F2A5-721D-4792-B39F-8E88A92A6444}">
      <dgm:prSet/>
      <dgm:spPr/>
      <dgm:t>
        <a:bodyPr/>
        <a:lstStyle/>
        <a:p>
          <a:endParaRPr lang="en-US"/>
        </a:p>
      </dgm:t>
    </dgm:pt>
    <dgm:pt modelId="{E1CD2EC2-D33A-4EA8-84B5-FF50B1FEDDD5}">
      <dgm:prSet/>
      <dgm:spPr/>
      <dgm:t>
        <a:bodyPr/>
        <a:lstStyle/>
        <a:p>
          <a:r>
            <a:rPr lang="en-US"/>
            <a:t>1. Logistic Regression</a:t>
          </a:r>
        </a:p>
      </dgm:t>
    </dgm:pt>
    <dgm:pt modelId="{F07DA0CC-9407-4691-9086-B8206A85FBB0}" type="parTrans" cxnId="{AEDC88CD-061E-46A2-8B95-48F73E215EA2}">
      <dgm:prSet/>
      <dgm:spPr/>
      <dgm:t>
        <a:bodyPr/>
        <a:lstStyle/>
        <a:p>
          <a:endParaRPr lang="en-US"/>
        </a:p>
      </dgm:t>
    </dgm:pt>
    <dgm:pt modelId="{53C34466-8E1D-4781-89AB-534FCE0547E4}" type="sibTrans" cxnId="{AEDC88CD-061E-46A2-8B95-48F73E215EA2}">
      <dgm:prSet/>
      <dgm:spPr/>
      <dgm:t>
        <a:bodyPr/>
        <a:lstStyle/>
        <a:p>
          <a:endParaRPr lang="en-US"/>
        </a:p>
      </dgm:t>
    </dgm:pt>
    <dgm:pt modelId="{7FFBD93D-DC4B-4B14-8F4B-22BE839FB286}">
      <dgm:prSet/>
      <dgm:spPr/>
      <dgm:t>
        <a:bodyPr/>
        <a:lstStyle/>
        <a:p>
          <a:r>
            <a:rPr lang="en-US"/>
            <a:t>2.DecisionTreeClassifier</a:t>
          </a:r>
        </a:p>
      </dgm:t>
    </dgm:pt>
    <dgm:pt modelId="{AC2B3C7E-414F-484D-9519-CFE5C5638E97}" type="parTrans" cxnId="{9DF05EF7-7728-4049-A569-88E16C0DD541}">
      <dgm:prSet/>
      <dgm:spPr/>
      <dgm:t>
        <a:bodyPr/>
        <a:lstStyle/>
        <a:p>
          <a:endParaRPr lang="en-US"/>
        </a:p>
      </dgm:t>
    </dgm:pt>
    <dgm:pt modelId="{14A7B994-D0B1-4010-B836-8BF509F2E3BE}" type="sibTrans" cxnId="{9DF05EF7-7728-4049-A569-88E16C0DD541}">
      <dgm:prSet/>
      <dgm:spPr/>
      <dgm:t>
        <a:bodyPr/>
        <a:lstStyle/>
        <a:p>
          <a:endParaRPr lang="en-US"/>
        </a:p>
      </dgm:t>
    </dgm:pt>
    <dgm:pt modelId="{D224BF72-60EF-48D9-AA45-0A2A8335CD21}">
      <dgm:prSet/>
      <dgm:spPr/>
      <dgm:t>
        <a:bodyPr/>
        <a:lstStyle/>
        <a:p>
          <a:r>
            <a:rPr lang="en-US"/>
            <a:t>3.RandomForestClassifier</a:t>
          </a:r>
        </a:p>
      </dgm:t>
    </dgm:pt>
    <dgm:pt modelId="{3DA938F4-8C76-43CA-9635-73B0012FB15B}" type="parTrans" cxnId="{40D0D263-5AA0-40BD-A987-3CA9007BB97D}">
      <dgm:prSet/>
      <dgm:spPr/>
      <dgm:t>
        <a:bodyPr/>
        <a:lstStyle/>
        <a:p>
          <a:endParaRPr lang="en-US"/>
        </a:p>
      </dgm:t>
    </dgm:pt>
    <dgm:pt modelId="{5613B1B7-C294-4DF0-851F-64010CE76C46}" type="sibTrans" cxnId="{40D0D263-5AA0-40BD-A987-3CA9007BB97D}">
      <dgm:prSet/>
      <dgm:spPr/>
      <dgm:t>
        <a:bodyPr/>
        <a:lstStyle/>
        <a:p>
          <a:endParaRPr lang="en-US"/>
        </a:p>
      </dgm:t>
    </dgm:pt>
    <dgm:pt modelId="{9745CAF6-087F-47E2-880E-BD36E0B6521C}">
      <dgm:prSet/>
      <dgm:spPr/>
      <dgm:t>
        <a:bodyPr/>
        <a:lstStyle/>
        <a:p>
          <a:r>
            <a:rPr lang="en-US"/>
            <a:t>4.AdaBoostClassifier</a:t>
          </a:r>
        </a:p>
      </dgm:t>
    </dgm:pt>
    <dgm:pt modelId="{0DA78A68-DC7B-4461-8167-2F065B6769A0}" type="parTrans" cxnId="{C055D8A4-DCDD-46E0-A1E7-2D5EF290000D}">
      <dgm:prSet/>
      <dgm:spPr/>
      <dgm:t>
        <a:bodyPr/>
        <a:lstStyle/>
        <a:p>
          <a:endParaRPr lang="en-US"/>
        </a:p>
      </dgm:t>
    </dgm:pt>
    <dgm:pt modelId="{AAD144E7-D54E-49CF-86C5-4494570BE3C9}" type="sibTrans" cxnId="{C055D8A4-DCDD-46E0-A1E7-2D5EF290000D}">
      <dgm:prSet/>
      <dgm:spPr/>
      <dgm:t>
        <a:bodyPr/>
        <a:lstStyle/>
        <a:p>
          <a:endParaRPr lang="en-US"/>
        </a:p>
      </dgm:t>
    </dgm:pt>
    <dgm:pt modelId="{B14098B5-B1B9-45F7-B038-84DA68DF6C99}">
      <dgm:prSet/>
      <dgm:spPr/>
      <dgm:t>
        <a:bodyPr/>
        <a:lstStyle/>
        <a:p>
          <a:r>
            <a:rPr lang="en-US"/>
            <a:t>5.GradientBoostingClassifier</a:t>
          </a:r>
        </a:p>
      </dgm:t>
    </dgm:pt>
    <dgm:pt modelId="{4A751B9D-2189-40FF-9F11-D914A97F5DB8}" type="parTrans" cxnId="{BB5A39A7-A89F-4AF2-B738-F0A175CDBE66}">
      <dgm:prSet/>
      <dgm:spPr/>
      <dgm:t>
        <a:bodyPr/>
        <a:lstStyle/>
        <a:p>
          <a:endParaRPr lang="en-US"/>
        </a:p>
      </dgm:t>
    </dgm:pt>
    <dgm:pt modelId="{BF1F9CC4-2FB4-40F3-9770-412E5C3C8BF2}" type="sibTrans" cxnId="{BB5A39A7-A89F-4AF2-B738-F0A175CDBE66}">
      <dgm:prSet/>
      <dgm:spPr/>
      <dgm:t>
        <a:bodyPr/>
        <a:lstStyle/>
        <a:p>
          <a:endParaRPr lang="en-US"/>
        </a:p>
      </dgm:t>
    </dgm:pt>
    <dgm:pt modelId="{935F58F0-99C2-4787-9FB9-8CCE28D5DA1A}">
      <dgm:prSet/>
      <dgm:spPr/>
      <dgm:t>
        <a:bodyPr/>
        <a:lstStyle/>
        <a:p>
          <a:r>
            <a:rPr lang="en-US"/>
            <a:t>6.XGBClassifier</a:t>
          </a:r>
        </a:p>
      </dgm:t>
    </dgm:pt>
    <dgm:pt modelId="{951C3227-87AF-48DF-AF53-A06B6627D57F}" type="parTrans" cxnId="{B672CB58-07B9-482F-888C-EA573D287983}">
      <dgm:prSet/>
      <dgm:spPr/>
      <dgm:t>
        <a:bodyPr/>
        <a:lstStyle/>
        <a:p>
          <a:endParaRPr lang="en-US"/>
        </a:p>
      </dgm:t>
    </dgm:pt>
    <dgm:pt modelId="{2667BFE2-0170-4033-8145-CDFE9EBA1EC7}" type="sibTrans" cxnId="{B672CB58-07B9-482F-888C-EA573D287983}">
      <dgm:prSet/>
      <dgm:spPr/>
      <dgm:t>
        <a:bodyPr/>
        <a:lstStyle/>
        <a:p>
          <a:endParaRPr lang="en-US"/>
        </a:p>
      </dgm:t>
    </dgm:pt>
    <dgm:pt modelId="{D31D96EE-339C-4FAC-9175-1F948EA20489}">
      <dgm:prSet/>
      <dgm:spPr/>
      <dgm:t>
        <a:bodyPr/>
        <a:lstStyle/>
        <a:p>
          <a:r>
            <a:rPr lang="en-US"/>
            <a:t>7.LGBMClassifier</a:t>
          </a:r>
        </a:p>
      </dgm:t>
    </dgm:pt>
    <dgm:pt modelId="{9A15CE34-B952-45C7-8FB2-AF8A2EC06D8F}" type="parTrans" cxnId="{A9A525A6-78A1-4E50-8240-99C9C6E15546}">
      <dgm:prSet/>
      <dgm:spPr/>
      <dgm:t>
        <a:bodyPr/>
        <a:lstStyle/>
        <a:p>
          <a:endParaRPr lang="en-US"/>
        </a:p>
      </dgm:t>
    </dgm:pt>
    <dgm:pt modelId="{B6ACA8F5-96E1-4534-A01E-2D1FB2EB283D}" type="sibTrans" cxnId="{A9A525A6-78A1-4E50-8240-99C9C6E15546}">
      <dgm:prSet/>
      <dgm:spPr/>
      <dgm:t>
        <a:bodyPr/>
        <a:lstStyle/>
        <a:p>
          <a:endParaRPr lang="en-US"/>
        </a:p>
      </dgm:t>
    </dgm:pt>
    <dgm:pt modelId="{6C8A9D7C-5E05-46CB-8535-4F5330EAF377}">
      <dgm:prSet/>
      <dgm:spPr/>
      <dgm:t>
        <a:bodyPr/>
        <a:lstStyle/>
        <a:p>
          <a:r>
            <a:rPr lang="en-US"/>
            <a:t>8.KNeighborsClassifier</a:t>
          </a:r>
        </a:p>
      </dgm:t>
    </dgm:pt>
    <dgm:pt modelId="{78336D69-7500-4D26-91E5-90BBB0F26D4C}" type="parTrans" cxnId="{38D7E4CE-6B30-41DD-8296-80176BB45183}">
      <dgm:prSet/>
      <dgm:spPr/>
      <dgm:t>
        <a:bodyPr/>
        <a:lstStyle/>
        <a:p>
          <a:endParaRPr lang="en-US"/>
        </a:p>
      </dgm:t>
    </dgm:pt>
    <dgm:pt modelId="{085220B9-B153-442C-96F3-11258194C8CC}" type="sibTrans" cxnId="{38D7E4CE-6B30-41DD-8296-80176BB45183}">
      <dgm:prSet/>
      <dgm:spPr/>
      <dgm:t>
        <a:bodyPr/>
        <a:lstStyle/>
        <a:p>
          <a:endParaRPr lang="en-US"/>
        </a:p>
      </dgm:t>
    </dgm:pt>
    <dgm:pt modelId="{C2133576-BE70-4177-8F92-B33E7ABF94D1}">
      <dgm:prSet/>
      <dgm:spPr/>
      <dgm:t>
        <a:bodyPr/>
        <a:lstStyle/>
        <a:p>
          <a:r>
            <a:rPr lang="en-US"/>
            <a:t>9.GaussianNB</a:t>
          </a:r>
        </a:p>
      </dgm:t>
    </dgm:pt>
    <dgm:pt modelId="{6332074B-73CB-457F-9D96-968AB9A9B12C}" type="parTrans" cxnId="{AC97BF00-CD2F-4BFA-B6DB-8C757A91A1E8}">
      <dgm:prSet/>
      <dgm:spPr/>
      <dgm:t>
        <a:bodyPr/>
        <a:lstStyle/>
        <a:p>
          <a:endParaRPr lang="en-US"/>
        </a:p>
      </dgm:t>
    </dgm:pt>
    <dgm:pt modelId="{3A6C03DC-4013-4B0B-B7DF-175845584930}" type="sibTrans" cxnId="{AC97BF00-CD2F-4BFA-B6DB-8C757A91A1E8}">
      <dgm:prSet/>
      <dgm:spPr/>
      <dgm:t>
        <a:bodyPr/>
        <a:lstStyle/>
        <a:p>
          <a:endParaRPr lang="en-US"/>
        </a:p>
      </dgm:t>
    </dgm:pt>
    <dgm:pt modelId="{E5787337-324C-420A-B29B-D3F2E8008718}" type="pres">
      <dgm:prSet presAssocID="{ADD878C1-012E-464E-B011-FA287803E52E}" presName="vert0" presStyleCnt="0">
        <dgm:presLayoutVars>
          <dgm:dir/>
          <dgm:animOne val="branch"/>
          <dgm:animLvl val="lvl"/>
        </dgm:presLayoutVars>
      </dgm:prSet>
      <dgm:spPr/>
    </dgm:pt>
    <dgm:pt modelId="{557F0B1A-8E55-47AE-A68A-019590D49BA0}" type="pres">
      <dgm:prSet presAssocID="{0F336D3F-CC6E-4B8D-B59F-5635982535B3}" presName="thickLine" presStyleLbl="alignNode1" presStyleIdx="0" presStyleCnt="10"/>
      <dgm:spPr/>
    </dgm:pt>
    <dgm:pt modelId="{8091CA84-6CEC-41BE-804B-4569BEA4E95F}" type="pres">
      <dgm:prSet presAssocID="{0F336D3F-CC6E-4B8D-B59F-5635982535B3}" presName="horz1" presStyleCnt="0"/>
      <dgm:spPr/>
    </dgm:pt>
    <dgm:pt modelId="{3E1CDBBE-45B6-4A03-B4A0-557AA24C782D}" type="pres">
      <dgm:prSet presAssocID="{0F336D3F-CC6E-4B8D-B59F-5635982535B3}" presName="tx1" presStyleLbl="revTx" presStyleIdx="0" presStyleCnt="10"/>
      <dgm:spPr/>
    </dgm:pt>
    <dgm:pt modelId="{484DED68-48F2-48A0-BC40-46B7C6901C4A}" type="pres">
      <dgm:prSet presAssocID="{0F336D3F-CC6E-4B8D-B59F-5635982535B3}" presName="vert1" presStyleCnt="0"/>
      <dgm:spPr/>
    </dgm:pt>
    <dgm:pt modelId="{67BD1806-7B16-4B8D-B60E-114743E208BD}" type="pres">
      <dgm:prSet presAssocID="{E1CD2EC2-D33A-4EA8-84B5-FF50B1FEDDD5}" presName="thickLine" presStyleLbl="alignNode1" presStyleIdx="1" presStyleCnt="10"/>
      <dgm:spPr/>
    </dgm:pt>
    <dgm:pt modelId="{E8F37E91-A4D1-47FC-A647-6E504A2878DC}" type="pres">
      <dgm:prSet presAssocID="{E1CD2EC2-D33A-4EA8-84B5-FF50B1FEDDD5}" presName="horz1" presStyleCnt="0"/>
      <dgm:spPr/>
    </dgm:pt>
    <dgm:pt modelId="{611D23C2-08F1-4095-A6DD-45126753E99C}" type="pres">
      <dgm:prSet presAssocID="{E1CD2EC2-D33A-4EA8-84B5-FF50B1FEDDD5}" presName="tx1" presStyleLbl="revTx" presStyleIdx="1" presStyleCnt="10"/>
      <dgm:spPr/>
    </dgm:pt>
    <dgm:pt modelId="{60523292-C275-4062-8782-CBA86895A645}" type="pres">
      <dgm:prSet presAssocID="{E1CD2EC2-D33A-4EA8-84B5-FF50B1FEDDD5}" presName="vert1" presStyleCnt="0"/>
      <dgm:spPr/>
    </dgm:pt>
    <dgm:pt modelId="{E8A9E0BE-A4D9-4B04-BEE9-3503EB219489}" type="pres">
      <dgm:prSet presAssocID="{7FFBD93D-DC4B-4B14-8F4B-22BE839FB286}" presName="thickLine" presStyleLbl="alignNode1" presStyleIdx="2" presStyleCnt="10"/>
      <dgm:spPr/>
    </dgm:pt>
    <dgm:pt modelId="{5E53A17C-E6F3-4CC5-A3D3-BC0AB290D1D4}" type="pres">
      <dgm:prSet presAssocID="{7FFBD93D-DC4B-4B14-8F4B-22BE839FB286}" presName="horz1" presStyleCnt="0"/>
      <dgm:spPr/>
    </dgm:pt>
    <dgm:pt modelId="{02BDA469-0FC5-4AF1-A208-F00591210366}" type="pres">
      <dgm:prSet presAssocID="{7FFBD93D-DC4B-4B14-8F4B-22BE839FB286}" presName="tx1" presStyleLbl="revTx" presStyleIdx="2" presStyleCnt="10"/>
      <dgm:spPr/>
    </dgm:pt>
    <dgm:pt modelId="{8A5995BC-9D1E-46D1-B7AA-32398A689DBA}" type="pres">
      <dgm:prSet presAssocID="{7FFBD93D-DC4B-4B14-8F4B-22BE839FB286}" presName="vert1" presStyleCnt="0"/>
      <dgm:spPr/>
    </dgm:pt>
    <dgm:pt modelId="{935FE654-6367-4B69-8F55-03DE47D85377}" type="pres">
      <dgm:prSet presAssocID="{D224BF72-60EF-48D9-AA45-0A2A8335CD21}" presName="thickLine" presStyleLbl="alignNode1" presStyleIdx="3" presStyleCnt="10"/>
      <dgm:spPr/>
    </dgm:pt>
    <dgm:pt modelId="{29E20620-777D-4089-99E3-2D68E7EF9940}" type="pres">
      <dgm:prSet presAssocID="{D224BF72-60EF-48D9-AA45-0A2A8335CD21}" presName="horz1" presStyleCnt="0"/>
      <dgm:spPr/>
    </dgm:pt>
    <dgm:pt modelId="{9BE2D32C-6389-4098-9E97-CBA16D759583}" type="pres">
      <dgm:prSet presAssocID="{D224BF72-60EF-48D9-AA45-0A2A8335CD21}" presName="tx1" presStyleLbl="revTx" presStyleIdx="3" presStyleCnt="10"/>
      <dgm:spPr/>
    </dgm:pt>
    <dgm:pt modelId="{B46247C8-AC1F-47F9-ACE3-4F353ED0CDF8}" type="pres">
      <dgm:prSet presAssocID="{D224BF72-60EF-48D9-AA45-0A2A8335CD21}" presName="vert1" presStyleCnt="0"/>
      <dgm:spPr/>
    </dgm:pt>
    <dgm:pt modelId="{34EB4D19-7C42-445D-91E5-4B5617637173}" type="pres">
      <dgm:prSet presAssocID="{9745CAF6-087F-47E2-880E-BD36E0B6521C}" presName="thickLine" presStyleLbl="alignNode1" presStyleIdx="4" presStyleCnt="10"/>
      <dgm:spPr/>
    </dgm:pt>
    <dgm:pt modelId="{BB91B927-803F-4318-8B9F-B6BA2EE3EE73}" type="pres">
      <dgm:prSet presAssocID="{9745CAF6-087F-47E2-880E-BD36E0B6521C}" presName="horz1" presStyleCnt="0"/>
      <dgm:spPr/>
    </dgm:pt>
    <dgm:pt modelId="{3C8A40EE-14DF-4F4F-8E41-CC78115A7AA7}" type="pres">
      <dgm:prSet presAssocID="{9745CAF6-087F-47E2-880E-BD36E0B6521C}" presName="tx1" presStyleLbl="revTx" presStyleIdx="4" presStyleCnt="10"/>
      <dgm:spPr/>
    </dgm:pt>
    <dgm:pt modelId="{3283B2DE-21B2-42BF-95DC-51BD30C43F49}" type="pres">
      <dgm:prSet presAssocID="{9745CAF6-087F-47E2-880E-BD36E0B6521C}" presName="vert1" presStyleCnt="0"/>
      <dgm:spPr/>
    </dgm:pt>
    <dgm:pt modelId="{59611CA8-1843-4792-90AD-5FDE899805DF}" type="pres">
      <dgm:prSet presAssocID="{B14098B5-B1B9-45F7-B038-84DA68DF6C99}" presName="thickLine" presStyleLbl="alignNode1" presStyleIdx="5" presStyleCnt="10"/>
      <dgm:spPr/>
    </dgm:pt>
    <dgm:pt modelId="{A9AC79CA-1CA6-4C41-A223-9A6778971FC0}" type="pres">
      <dgm:prSet presAssocID="{B14098B5-B1B9-45F7-B038-84DA68DF6C99}" presName="horz1" presStyleCnt="0"/>
      <dgm:spPr/>
    </dgm:pt>
    <dgm:pt modelId="{7DD28532-8557-46C0-8704-75F5A1E15354}" type="pres">
      <dgm:prSet presAssocID="{B14098B5-B1B9-45F7-B038-84DA68DF6C99}" presName="tx1" presStyleLbl="revTx" presStyleIdx="5" presStyleCnt="10"/>
      <dgm:spPr/>
    </dgm:pt>
    <dgm:pt modelId="{88F1E391-769D-4C0F-A3DC-C78878431A90}" type="pres">
      <dgm:prSet presAssocID="{B14098B5-B1B9-45F7-B038-84DA68DF6C99}" presName="vert1" presStyleCnt="0"/>
      <dgm:spPr/>
    </dgm:pt>
    <dgm:pt modelId="{8964ED3F-CE47-4046-AAF4-7069D7B6DBC5}" type="pres">
      <dgm:prSet presAssocID="{935F58F0-99C2-4787-9FB9-8CCE28D5DA1A}" presName="thickLine" presStyleLbl="alignNode1" presStyleIdx="6" presStyleCnt="10"/>
      <dgm:spPr/>
    </dgm:pt>
    <dgm:pt modelId="{6B4F8C6F-07FE-4D44-86DC-2FF2EC59CAB8}" type="pres">
      <dgm:prSet presAssocID="{935F58F0-99C2-4787-9FB9-8CCE28D5DA1A}" presName="horz1" presStyleCnt="0"/>
      <dgm:spPr/>
    </dgm:pt>
    <dgm:pt modelId="{F5B5E9B8-B04A-4421-910E-B4795F0BA430}" type="pres">
      <dgm:prSet presAssocID="{935F58F0-99C2-4787-9FB9-8CCE28D5DA1A}" presName="tx1" presStyleLbl="revTx" presStyleIdx="6" presStyleCnt="10"/>
      <dgm:spPr/>
    </dgm:pt>
    <dgm:pt modelId="{1BDECD8F-EC9C-4D93-B177-2A55895EBA78}" type="pres">
      <dgm:prSet presAssocID="{935F58F0-99C2-4787-9FB9-8CCE28D5DA1A}" presName="vert1" presStyleCnt="0"/>
      <dgm:spPr/>
    </dgm:pt>
    <dgm:pt modelId="{2B4ECB19-FF6F-4344-8534-F23AC642D382}" type="pres">
      <dgm:prSet presAssocID="{D31D96EE-339C-4FAC-9175-1F948EA20489}" presName="thickLine" presStyleLbl="alignNode1" presStyleIdx="7" presStyleCnt="10"/>
      <dgm:spPr/>
    </dgm:pt>
    <dgm:pt modelId="{2397F68E-4B03-459F-93BF-0A2D61AA8185}" type="pres">
      <dgm:prSet presAssocID="{D31D96EE-339C-4FAC-9175-1F948EA20489}" presName="horz1" presStyleCnt="0"/>
      <dgm:spPr/>
    </dgm:pt>
    <dgm:pt modelId="{5F81395B-6E85-43BE-9A8B-23688E5DEAFF}" type="pres">
      <dgm:prSet presAssocID="{D31D96EE-339C-4FAC-9175-1F948EA20489}" presName="tx1" presStyleLbl="revTx" presStyleIdx="7" presStyleCnt="10"/>
      <dgm:spPr/>
    </dgm:pt>
    <dgm:pt modelId="{426B350C-9EB6-4A24-AA2F-3F7177E6CB81}" type="pres">
      <dgm:prSet presAssocID="{D31D96EE-339C-4FAC-9175-1F948EA20489}" presName="vert1" presStyleCnt="0"/>
      <dgm:spPr/>
    </dgm:pt>
    <dgm:pt modelId="{892DB482-9988-4169-9E4E-9BCCE722FF9D}" type="pres">
      <dgm:prSet presAssocID="{6C8A9D7C-5E05-46CB-8535-4F5330EAF377}" presName="thickLine" presStyleLbl="alignNode1" presStyleIdx="8" presStyleCnt="10"/>
      <dgm:spPr/>
    </dgm:pt>
    <dgm:pt modelId="{8BD945C0-3779-4A6D-8511-2373CC7B8383}" type="pres">
      <dgm:prSet presAssocID="{6C8A9D7C-5E05-46CB-8535-4F5330EAF377}" presName="horz1" presStyleCnt="0"/>
      <dgm:spPr/>
    </dgm:pt>
    <dgm:pt modelId="{D8D78F76-D309-4180-B775-61AD4B1CB2E6}" type="pres">
      <dgm:prSet presAssocID="{6C8A9D7C-5E05-46CB-8535-4F5330EAF377}" presName="tx1" presStyleLbl="revTx" presStyleIdx="8" presStyleCnt="10"/>
      <dgm:spPr/>
    </dgm:pt>
    <dgm:pt modelId="{E0455479-3ED7-4EFE-AB7B-5B454D65E55C}" type="pres">
      <dgm:prSet presAssocID="{6C8A9D7C-5E05-46CB-8535-4F5330EAF377}" presName="vert1" presStyleCnt="0"/>
      <dgm:spPr/>
    </dgm:pt>
    <dgm:pt modelId="{24D9BEEC-1646-4882-81EA-BFD9C9B8C93C}" type="pres">
      <dgm:prSet presAssocID="{C2133576-BE70-4177-8F92-B33E7ABF94D1}" presName="thickLine" presStyleLbl="alignNode1" presStyleIdx="9" presStyleCnt="10"/>
      <dgm:spPr/>
    </dgm:pt>
    <dgm:pt modelId="{5F9E7E95-3145-4A1A-B5A7-A354FC06AE0C}" type="pres">
      <dgm:prSet presAssocID="{C2133576-BE70-4177-8F92-B33E7ABF94D1}" presName="horz1" presStyleCnt="0"/>
      <dgm:spPr/>
    </dgm:pt>
    <dgm:pt modelId="{0FE176A4-D8F8-42C3-9EEC-872BD7BC4254}" type="pres">
      <dgm:prSet presAssocID="{C2133576-BE70-4177-8F92-B33E7ABF94D1}" presName="tx1" presStyleLbl="revTx" presStyleIdx="9" presStyleCnt="10"/>
      <dgm:spPr/>
    </dgm:pt>
    <dgm:pt modelId="{59F223F4-AB01-4881-B0AA-52EF965D5830}" type="pres">
      <dgm:prSet presAssocID="{C2133576-BE70-4177-8F92-B33E7ABF94D1}" presName="vert1" presStyleCnt="0"/>
      <dgm:spPr/>
    </dgm:pt>
  </dgm:ptLst>
  <dgm:cxnLst>
    <dgm:cxn modelId="{AC97BF00-CD2F-4BFA-B6DB-8C757A91A1E8}" srcId="{ADD878C1-012E-464E-B011-FA287803E52E}" destId="{C2133576-BE70-4177-8F92-B33E7ABF94D1}" srcOrd="9" destOrd="0" parTransId="{6332074B-73CB-457F-9D96-968AB9A9B12C}" sibTransId="{3A6C03DC-4013-4B0B-B7DF-175845584930}"/>
    <dgm:cxn modelId="{F2D22502-A12C-4D01-BFA2-A9A3C10478A1}" type="presOf" srcId="{7FFBD93D-DC4B-4B14-8F4B-22BE839FB286}" destId="{02BDA469-0FC5-4AF1-A208-F00591210366}" srcOrd="0" destOrd="0" presId="urn:microsoft.com/office/officeart/2008/layout/LinedList"/>
    <dgm:cxn modelId="{A62E7A1A-5A5C-4852-B67B-0E36D8944420}" type="presOf" srcId="{B14098B5-B1B9-45F7-B038-84DA68DF6C99}" destId="{7DD28532-8557-46C0-8704-75F5A1E15354}" srcOrd="0" destOrd="0" presId="urn:microsoft.com/office/officeart/2008/layout/LinedList"/>
    <dgm:cxn modelId="{40D0D263-5AA0-40BD-A987-3CA9007BB97D}" srcId="{ADD878C1-012E-464E-B011-FA287803E52E}" destId="{D224BF72-60EF-48D9-AA45-0A2A8335CD21}" srcOrd="3" destOrd="0" parTransId="{3DA938F4-8C76-43CA-9635-73B0012FB15B}" sibTransId="{5613B1B7-C294-4DF0-851F-64010CE76C46}"/>
    <dgm:cxn modelId="{CB458147-24C1-4DCC-9FFF-03A41D84D6DB}" type="presOf" srcId="{935F58F0-99C2-4787-9FB9-8CCE28D5DA1A}" destId="{F5B5E9B8-B04A-4421-910E-B4795F0BA430}" srcOrd="0" destOrd="0" presId="urn:microsoft.com/office/officeart/2008/layout/LinedList"/>
    <dgm:cxn modelId="{B672CB58-07B9-482F-888C-EA573D287983}" srcId="{ADD878C1-012E-464E-B011-FA287803E52E}" destId="{935F58F0-99C2-4787-9FB9-8CCE28D5DA1A}" srcOrd="6" destOrd="0" parTransId="{951C3227-87AF-48DF-AF53-A06B6627D57F}" sibTransId="{2667BFE2-0170-4033-8145-CDFE9EBA1EC7}"/>
    <dgm:cxn modelId="{B0534B8B-1919-4DB5-8613-BDA508757726}" type="presOf" srcId="{9745CAF6-087F-47E2-880E-BD36E0B6521C}" destId="{3C8A40EE-14DF-4F4F-8E41-CC78115A7AA7}" srcOrd="0" destOrd="0" presId="urn:microsoft.com/office/officeart/2008/layout/LinedList"/>
    <dgm:cxn modelId="{629B0F9D-8A60-40C9-A6A8-ED3240588D90}" type="presOf" srcId="{C2133576-BE70-4177-8F92-B33E7ABF94D1}" destId="{0FE176A4-D8F8-42C3-9EEC-872BD7BC4254}" srcOrd="0" destOrd="0" presId="urn:microsoft.com/office/officeart/2008/layout/LinedList"/>
    <dgm:cxn modelId="{7971679E-1591-4031-8886-A36122B634B8}" type="presOf" srcId="{ADD878C1-012E-464E-B011-FA287803E52E}" destId="{E5787337-324C-420A-B29B-D3F2E8008718}" srcOrd="0" destOrd="0" presId="urn:microsoft.com/office/officeart/2008/layout/LinedList"/>
    <dgm:cxn modelId="{E3FD01A4-64EA-4267-AD20-784586BB79BE}" type="presOf" srcId="{D224BF72-60EF-48D9-AA45-0A2A8335CD21}" destId="{9BE2D32C-6389-4098-9E97-CBA16D759583}" srcOrd="0" destOrd="0" presId="urn:microsoft.com/office/officeart/2008/layout/LinedList"/>
    <dgm:cxn modelId="{C055D8A4-DCDD-46E0-A1E7-2D5EF290000D}" srcId="{ADD878C1-012E-464E-B011-FA287803E52E}" destId="{9745CAF6-087F-47E2-880E-BD36E0B6521C}" srcOrd="4" destOrd="0" parTransId="{0DA78A68-DC7B-4461-8167-2F065B6769A0}" sibTransId="{AAD144E7-D54E-49CF-86C5-4494570BE3C9}"/>
    <dgm:cxn modelId="{B826F2A5-721D-4792-B39F-8E88A92A6444}" srcId="{ADD878C1-012E-464E-B011-FA287803E52E}" destId="{0F336D3F-CC6E-4B8D-B59F-5635982535B3}" srcOrd="0" destOrd="0" parTransId="{D50CA22A-60E7-49DC-B170-BA57EEA97D0C}" sibTransId="{8BAB3849-72E5-4920-AA33-32B90A2A17B1}"/>
    <dgm:cxn modelId="{A9A525A6-78A1-4E50-8240-99C9C6E15546}" srcId="{ADD878C1-012E-464E-B011-FA287803E52E}" destId="{D31D96EE-339C-4FAC-9175-1F948EA20489}" srcOrd="7" destOrd="0" parTransId="{9A15CE34-B952-45C7-8FB2-AF8A2EC06D8F}" sibTransId="{B6ACA8F5-96E1-4534-A01E-2D1FB2EB283D}"/>
    <dgm:cxn modelId="{BB5A39A7-A89F-4AF2-B738-F0A175CDBE66}" srcId="{ADD878C1-012E-464E-B011-FA287803E52E}" destId="{B14098B5-B1B9-45F7-B038-84DA68DF6C99}" srcOrd="5" destOrd="0" parTransId="{4A751B9D-2189-40FF-9F11-D914A97F5DB8}" sibTransId="{BF1F9CC4-2FB4-40F3-9770-412E5C3C8BF2}"/>
    <dgm:cxn modelId="{AC7603BB-3A07-48B0-915D-686450F80C98}" type="presOf" srcId="{D31D96EE-339C-4FAC-9175-1F948EA20489}" destId="{5F81395B-6E85-43BE-9A8B-23688E5DEAFF}" srcOrd="0" destOrd="0" presId="urn:microsoft.com/office/officeart/2008/layout/LinedList"/>
    <dgm:cxn modelId="{AEDC88CD-061E-46A2-8B95-48F73E215EA2}" srcId="{ADD878C1-012E-464E-B011-FA287803E52E}" destId="{E1CD2EC2-D33A-4EA8-84B5-FF50B1FEDDD5}" srcOrd="1" destOrd="0" parTransId="{F07DA0CC-9407-4691-9086-B8206A85FBB0}" sibTransId="{53C34466-8E1D-4781-89AB-534FCE0547E4}"/>
    <dgm:cxn modelId="{F87821CE-64CA-4318-BE5E-D6B46090E266}" type="presOf" srcId="{E1CD2EC2-D33A-4EA8-84B5-FF50B1FEDDD5}" destId="{611D23C2-08F1-4095-A6DD-45126753E99C}" srcOrd="0" destOrd="0" presId="urn:microsoft.com/office/officeart/2008/layout/LinedList"/>
    <dgm:cxn modelId="{38D7E4CE-6B30-41DD-8296-80176BB45183}" srcId="{ADD878C1-012E-464E-B011-FA287803E52E}" destId="{6C8A9D7C-5E05-46CB-8535-4F5330EAF377}" srcOrd="8" destOrd="0" parTransId="{78336D69-7500-4D26-91E5-90BBB0F26D4C}" sibTransId="{085220B9-B153-442C-96F3-11258194C8CC}"/>
    <dgm:cxn modelId="{D9A724EA-0BAB-4492-8D91-49AA0CAAA20B}" type="presOf" srcId="{0F336D3F-CC6E-4B8D-B59F-5635982535B3}" destId="{3E1CDBBE-45B6-4A03-B4A0-557AA24C782D}" srcOrd="0" destOrd="0" presId="urn:microsoft.com/office/officeart/2008/layout/LinedList"/>
    <dgm:cxn modelId="{60F1D9F3-C9C9-4D4A-B10C-6E30FD751C1F}" type="presOf" srcId="{6C8A9D7C-5E05-46CB-8535-4F5330EAF377}" destId="{D8D78F76-D309-4180-B775-61AD4B1CB2E6}" srcOrd="0" destOrd="0" presId="urn:microsoft.com/office/officeart/2008/layout/LinedList"/>
    <dgm:cxn modelId="{9DF05EF7-7728-4049-A569-88E16C0DD541}" srcId="{ADD878C1-012E-464E-B011-FA287803E52E}" destId="{7FFBD93D-DC4B-4B14-8F4B-22BE839FB286}" srcOrd="2" destOrd="0" parTransId="{AC2B3C7E-414F-484D-9519-CFE5C5638E97}" sibTransId="{14A7B994-D0B1-4010-B836-8BF509F2E3BE}"/>
    <dgm:cxn modelId="{3B6CB59A-6A41-4AD5-A953-CA86135C7628}" type="presParOf" srcId="{E5787337-324C-420A-B29B-D3F2E8008718}" destId="{557F0B1A-8E55-47AE-A68A-019590D49BA0}" srcOrd="0" destOrd="0" presId="urn:microsoft.com/office/officeart/2008/layout/LinedList"/>
    <dgm:cxn modelId="{FA3DB2F4-88EC-4216-848A-21706965B2ED}" type="presParOf" srcId="{E5787337-324C-420A-B29B-D3F2E8008718}" destId="{8091CA84-6CEC-41BE-804B-4569BEA4E95F}" srcOrd="1" destOrd="0" presId="urn:microsoft.com/office/officeart/2008/layout/LinedList"/>
    <dgm:cxn modelId="{63179EA3-80F3-4B54-A6BD-13A214E4FD9D}" type="presParOf" srcId="{8091CA84-6CEC-41BE-804B-4569BEA4E95F}" destId="{3E1CDBBE-45B6-4A03-B4A0-557AA24C782D}" srcOrd="0" destOrd="0" presId="urn:microsoft.com/office/officeart/2008/layout/LinedList"/>
    <dgm:cxn modelId="{8B966DEB-A948-4E57-B046-5C64AB2A5EA4}" type="presParOf" srcId="{8091CA84-6CEC-41BE-804B-4569BEA4E95F}" destId="{484DED68-48F2-48A0-BC40-46B7C6901C4A}" srcOrd="1" destOrd="0" presId="urn:microsoft.com/office/officeart/2008/layout/LinedList"/>
    <dgm:cxn modelId="{C300F757-4ED4-42AE-B596-ACF0903816DD}" type="presParOf" srcId="{E5787337-324C-420A-B29B-D3F2E8008718}" destId="{67BD1806-7B16-4B8D-B60E-114743E208BD}" srcOrd="2" destOrd="0" presId="urn:microsoft.com/office/officeart/2008/layout/LinedList"/>
    <dgm:cxn modelId="{C80C1083-6249-4AAC-B688-ACDF28BB9E95}" type="presParOf" srcId="{E5787337-324C-420A-B29B-D3F2E8008718}" destId="{E8F37E91-A4D1-47FC-A647-6E504A2878DC}" srcOrd="3" destOrd="0" presId="urn:microsoft.com/office/officeart/2008/layout/LinedList"/>
    <dgm:cxn modelId="{99A75ADF-0A5D-4596-A220-DBE379FD8EE3}" type="presParOf" srcId="{E8F37E91-A4D1-47FC-A647-6E504A2878DC}" destId="{611D23C2-08F1-4095-A6DD-45126753E99C}" srcOrd="0" destOrd="0" presId="urn:microsoft.com/office/officeart/2008/layout/LinedList"/>
    <dgm:cxn modelId="{F9907B39-21C2-4550-A63D-C20AC21860AC}" type="presParOf" srcId="{E8F37E91-A4D1-47FC-A647-6E504A2878DC}" destId="{60523292-C275-4062-8782-CBA86895A645}" srcOrd="1" destOrd="0" presId="urn:microsoft.com/office/officeart/2008/layout/LinedList"/>
    <dgm:cxn modelId="{4A9864CD-8BBD-4071-A38E-F45475FF0EB5}" type="presParOf" srcId="{E5787337-324C-420A-B29B-D3F2E8008718}" destId="{E8A9E0BE-A4D9-4B04-BEE9-3503EB219489}" srcOrd="4" destOrd="0" presId="urn:microsoft.com/office/officeart/2008/layout/LinedList"/>
    <dgm:cxn modelId="{6A5CCF63-A534-492E-BC1F-E8039AB0DB75}" type="presParOf" srcId="{E5787337-324C-420A-B29B-D3F2E8008718}" destId="{5E53A17C-E6F3-4CC5-A3D3-BC0AB290D1D4}" srcOrd="5" destOrd="0" presId="urn:microsoft.com/office/officeart/2008/layout/LinedList"/>
    <dgm:cxn modelId="{B8D9B878-B5E9-47B3-983D-3744042A5398}" type="presParOf" srcId="{5E53A17C-E6F3-4CC5-A3D3-BC0AB290D1D4}" destId="{02BDA469-0FC5-4AF1-A208-F00591210366}" srcOrd="0" destOrd="0" presId="urn:microsoft.com/office/officeart/2008/layout/LinedList"/>
    <dgm:cxn modelId="{DAB9BE59-AED9-43A1-AF17-A31B391880C3}" type="presParOf" srcId="{5E53A17C-E6F3-4CC5-A3D3-BC0AB290D1D4}" destId="{8A5995BC-9D1E-46D1-B7AA-32398A689DBA}" srcOrd="1" destOrd="0" presId="urn:microsoft.com/office/officeart/2008/layout/LinedList"/>
    <dgm:cxn modelId="{8DA910B3-BE75-4F1A-BC5F-813D7063E1A8}" type="presParOf" srcId="{E5787337-324C-420A-B29B-D3F2E8008718}" destId="{935FE654-6367-4B69-8F55-03DE47D85377}" srcOrd="6" destOrd="0" presId="urn:microsoft.com/office/officeart/2008/layout/LinedList"/>
    <dgm:cxn modelId="{12BF1A24-F034-4817-A014-6B8061B84BFB}" type="presParOf" srcId="{E5787337-324C-420A-B29B-D3F2E8008718}" destId="{29E20620-777D-4089-99E3-2D68E7EF9940}" srcOrd="7" destOrd="0" presId="urn:microsoft.com/office/officeart/2008/layout/LinedList"/>
    <dgm:cxn modelId="{8B5A689B-409D-4DFF-B0DF-776FF5D48A81}" type="presParOf" srcId="{29E20620-777D-4089-99E3-2D68E7EF9940}" destId="{9BE2D32C-6389-4098-9E97-CBA16D759583}" srcOrd="0" destOrd="0" presId="urn:microsoft.com/office/officeart/2008/layout/LinedList"/>
    <dgm:cxn modelId="{0BAFD926-4D8C-4032-B549-AB7247B9BD7F}" type="presParOf" srcId="{29E20620-777D-4089-99E3-2D68E7EF9940}" destId="{B46247C8-AC1F-47F9-ACE3-4F353ED0CDF8}" srcOrd="1" destOrd="0" presId="urn:microsoft.com/office/officeart/2008/layout/LinedList"/>
    <dgm:cxn modelId="{5AF3D15E-183D-457A-AC29-98551B6DF3A0}" type="presParOf" srcId="{E5787337-324C-420A-B29B-D3F2E8008718}" destId="{34EB4D19-7C42-445D-91E5-4B5617637173}" srcOrd="8" destOrd="0" presId="urn:microsoft.com/office/officeart/2008/layout/LinedList"/>
    <dgm:cxn modelId="{0477672E-4BEC-4C91-85FB-4FEC95298882}" type="presParOf" srcId="{E5787337-324C-420A-B29B-D3F2E8008718}" destId="{BB91B927-803F-4318-8B9F-B6BA2EE3EE73}" srcOrd="9" destOrd="0" presId="urn:microsoft.com/office/officeart/2008/layout/LinedList"/>
    <dgm:cxn modelId="{41254F9B-5077-46EE-B63D-DD2BE6D72C32}" type="presParOf" srcId="{BB91B927-803F-4318-8B9F-B6BA2EE3EE73}" destId="{3C8A40EE-14DF-4F4F-8E41-CC78115A7AA7}" srcOrd="0" destOrd="0" presId="urn:microsoft.com/office/officeart/2008/layout/LinedList"/>
    <dgm:cxn modelId="{CE50B2BF-A0AB-4CFE-A801-0821D4AE33A8}" type="presParOf" srcId="{BB91B927-803F-4318-8B9F-B6BA2EE3EE73}" destId="{3283B2DE-21B2-42BF-95DC-51BD30C43F49}" srcOrd="1" destOrd="0" presId="urn:microsoft.com/office/officeart/2008/layout/LinedList"/>
    <dgm:cxn modelId="{5482058C-B1FA-477A-9BF1-8B1C90EA4ADA}" type="presParOf" srcId="{E5787337-324C-420A-B29B-D3F2E8008718}" destId="{59611CA8-1843-4792-90AD-5FDE899805DF}" srcOrd="10" destOrd="0" presId="urn:microsoft.com/office/officeart/2008/layout/LinedList"/>
    <dgm:cxn modelId="{D20AC325-4B71-4177-B027-84C61BE5CF29}" type="presParOf" srcId="{E5787337-324C-420A-B29B-D3F2E8008718}" destId="{A9AC79CA-1CA6-4C41-A223-9A6778971FC0}" srcOrd="11" destOrd="0" presId="urn:microsoft.com/office/officeart/2008/layout/LinedList"/>
    <dgm:cxn modelId="{5C477C36-5436-4B89-83A0-0CF631846B45}" type="presParOf" srcId="{A9AC79CA-1CA6-4C41-A223-9A6778971FC0}" destId="{7DD28532-8557-46C0-8704-75F5A1E15354}" srcOrd="0" destOrd="0" presId="urn:microsoft.com/office/officeart/2008/layout/LinedList"/>
    <dgm:cxn modelId="{DC507311-1B2A-4129-9250-D23DD6D68EAA}" type="presParOf" srcId="{A9AC79CA-1CA6-4C41-A223-9A6778971FC0}" destId="{88F1E391-769D-4C0F-A3DC-C78878431A90}" srcOrd="1" destOrd="0" presId="urn:microsoft.com/office/officeart/2008/layout/LinedList"/>
    <dgm:cxn modelId="{DBCCD798-EE7A-44E8-BA29-C0B8853703A5}" type="presParOf" srcId="{E5787337-324C-420A-B29B-D3F2E8008718}" destId="{8964ED3F-CE47-4046-AAF4-7069D7B6DBC5}" srcOrd="12" destOrd="0" presId="urn:microsoft.com/office/officeart/2008/layout/LinedList"/>
    <dgm:cxn modelId="{9294B7B5-FF15-41C8-915F-ED4D32EA8B88}" type="presParOf" srcId="{E5787337-324C-420A-B29B-D3F2E8008718}" destId="{6B4F8C6F-07FE-4D44-86DC-2FF2EC59CAB8}" srcOrd="13" destOrd="0" presId="urn:microsoft.com/office/officeart/2008/layout/LinedList"/>
    <dgm:cxn modelId="{7F94B87D-3672-4C86-B75C-12E80FA97E20}" type="presParOf" srcId="{6B4F8C6F-07FE-4D44-86DC-2FF2EC59CAB8}" destId="{F5B5E9B8-B04A-4421-910E-B4795F0BA430}" srcOrd="0" destOrd="0" presId="urn:microsoft.com/office/officeart/2008/layout/LinedList"/>
    <dgm:cxn modelId="{524D2341-F528-490F-8F7D-57C913BE896D}" type="presParOf" srcId="{6B4F8C6F-07FE-4D44-86DC-2FF2EC59CAB8}" destId="{1BDECD8F-EC9C-4D93-B177-2A55895EBA78}" srcOrd="1" destOrd="0" presId="urn:microsoft.com/office/officeart/2008/layout/LinedList"/>
    <dgm:cxn modelId="{899CC1CD-8CB8-4475-A62B-F0A9988A57E0}" type="presParOf" srcId="{E5787337-324C-420A-B29B-D3F2E8008718}" destId="{2B4ECB19-FF6F-4344-8534-F23AC642D382}" srcOrd="14" destOrd="0" presId="urn:microsoft.com/office/officeart/2008/layout/LinedList"/>
    <dgm:cxn modelId="{EE6B8BFE-943B-4D26-8E44-F94FFED33294}" type="presParOf" srcId="{E5787337-324C-420A-B29B-D3F2E8008718}" destId="{2397F68E-4B03-459F-93BF-0A2D61AA8185}" srcOrd="15" destOrd="0" presId="urn:microsoft.com/office/officeart/2008/layout/LinedList"/>
    <dgm:cxn modelId="{4BFF504C-0537-4918-9AF0-DD989ADC00CD}" type="presParOf" srcId="{2397F68E-4B03-459F-93BF-0A2D61AA8185}" destId="{5F81395B-6E85-43BE-9A8B-23688E5DEAFF}" srcOrd="0" destOrd="0" presId="urn:microsoft.com/office/officeart/2008/layout/LinedList"/>
    <dgm:cxn modelId="{999E0788-28A8-4BB1-82E0-6CED5501079E}" type="presParOf" srcId="{2397F68E-4B03-459F-93BF-0A2D61AA8185}" destId="{426B350C-9EB6-4A24-AA2F-3F7177E6CB81}" srcOrd="1" destOrd="0" presId="urn:microsoft.com/office/officeart/2008/layout/LinedList"/>
    <dgm:cxn modelId="{18437B54-FBAA-47E8-9258-9B4C03787B63}" type="presParOf" srcId="{E5787337-324C-420A-B29B-D3F2E8008718}" destId="{892DB482-9988-4169-9E4E-9BCCE722FF9D}" srcOrd="16" destOrd="0" presId="urn:microsoft.com/office/officeart/2008/layout/LinedList"/>
    <dgm:cxn modelId="{B4059CAA-7ABE-451F-89E2-BA5C6F58D74D}" type="presParOf" srcId="{E5787337-324C-420A-B29B-D3F2E8008718}" destId="{8BD945C0-3779-4A6D-8511-2373CC7B8383}" srcOrd="17" destOrd="0" presId="urn:microsoft.com/office/officeart/2008/layout/LinedList"/>
    <dgm:cxn modelId="{659FC6B1-64B7-4E65-9111-05FE99E0C981}" type="presParOf" srcId="{8BD945C0-3779-4A6D-8511-2373CC7B8383}" destId="{D8D78F76-D309-4180-B775-61AD4B1CB2E6}" srcOrd="0" destOrd="0" presId="urn:microsoft.com/office/officeart/2008/layout/LinedList"/>
    <dgm:cxn modelId="{68651CA9-8DBB-4012-A51D-E441BCC2443D}" type="presParOf" srcId="{8BD945C0-3779-4A6D-8511-2373CC7B8383}" destId="{E0455479-3ED7-4EFE-AB7B-5B454D65E55C}" srcOrd="1" destOrd="0" presId="urn:microsoft.com/office/officeart/2008/layout/LinedList"/>
    <dgm:cxn modelId="{B25950EB-49BD-489C-8285-756E7D4104A6}" type="presParOf" srcId="{E5787337-324C-420A-B29B-D3F2E8008718}" destId="{24D9BEEC-1646-4882-81EA-BFD9C9B8C93C}" srcOrd="18" destOrd="0" presId="urn:microsoft.com/office/officeart/2008/layout/LinedList"/>
    <dgm:cxn modelId="{96643258-8943-422E-97BB-4BED6BC43743}" type="presParOf" srcId="{E5787337-324C-420A-B29B-D3F2E8008718}" destId="{5F9E7E95-3145-4A1A-B5A7-A354FC06AE0C}" srcOrd="19" destOrd="0" presId="urn:microsoft.com/office/officeart/2008/layout/LinedList"/>
    <dgm:cxn modelId="{21CB06F0-F4F2-43F4-89C3-6A80ED08E992}" type="presParOf" srcId="{5F9E7E95-3145-4A1A-B5A7-A354FC06AE0C}" destId="{0FE176A4-D8F8-42C3-9EEC-872BD7BC4254}" srcOrd="0" destOrd="0" presId="urn:microsoft.com/office/officeart/2008/layout/LinedList"/>
    <dgm:cxn modelId="{DAFC51E8-76BA-4B01-9D91-148ADEBB38B9}" type="presParOf" srcId="{5F9E7E95-3145-4A1A-B5A7-A354FC06AE0C}" destId="{59F223F4-AB01-4881-B0AA-52EF965D5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0B1A-8E55-47AE-A68A-019590D49BA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DBBE-45B6-4A03-B4A0-557AA24C782D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are the models we are testing for our prediction</a:t>
          </a:r>
        </a:p>
      </dsp:txBody>
      <dsp:txXfrm>
        <a:off x="0" y="713"/>
        <a:ext cx="7003777" cy="584217"/>
      </dsp:txXfrm>
    </dsp:sp>
    <dsp:sp modelId="{67BD1806-7B16-4B8D-B60E-114743E208BD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2">
            <a:hueOff val="1065188"/>
            <a:satOff val="3479"/>
            <a:lumOff val="-2963"/>
            <a:alphaOff val="0"/>
          </a:schemeClr>
        </a:solidFill>
        <a:ln w="12700" cap="flat" cmpd="sng" algn="ctr">
          <a:solidFill>
            <a:schemeClr val="accent2">
              <a:hueOff val="1065188"/>
              <a:satOff val="3479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23C2-08F1-4095-A6DD-45126753E99C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Logistic Regression</a:t>
          </a:r>
        </a:p>
      </dsp:txBody>
      <dsp:txXfrm>
        <a:off x="0" y="584931"/>
        <a:ext cx="7003777" cy="584217"/>
      </dsp:txXfrm>
    </dsp:sp>
    <dsp:sp modelId="{E8A9E0BE-A4D9-4B04-BEE9-3503EB21948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2130377"/>
            <a:satOff val="6958"/>
            <a:lumOff val="-5926"/>
            <a:alphaOff val="0"/>
          </a:schemeClr>
        </a:solidFill>
        <a:ln w="12700" cap="flat" cmpd="sng" algn="ctr">
          <a:solidFill>
            <a:schemeClr val="accent2">
              <a:hueOff val="2130377"/>
              <a:satOff val="6958"/>
              <a:lumOff val="-5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469-0FC5-4AF1-A208-F00591210366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2.DecisionTreeClassifier</a:t>
          </a:r>
        </a:p>
      </dsp:txBody>
      <dsp:txXfrm>
        <a:off x="0" y="1169148"/>
        <a:ext cx="7003777" cy="584217"/>
      </dsp:txXfrm>
    </dsp:sp>
    <dsp:sp modelId="{935FE654-6367-4B69-8F55-03DE47D85377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D32C-6389-4098-9E97-CBA16D759583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3.RandomForestClassifier</a:t>
          </a:r>
        </a:p>
      </dsp:txBody>
      <dsp:txXfrm>
        <a:off x="0" y="1753366"/>
        <a:ext cx="7003777" cy="584217"/>
      </dsp:txXfrm>
    </dsp:sp>
    <dsp:sp modelId="{34EB4D19-7C42-445D-91E5-4B5617637173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4260753"/>
            <a:satOff val="13917"/>
            <a:lumOff val="-11852"/>
            <a:alphaOff val="0"/>
          </a:schemeClr>
        </a:solidFill>
        <a:ln w="12700" cap="flat" cmpd="sng" algn="ctr">
          <a:solidFill>
            <a:schemeClr val="accent2">
              <a:hueOff val="4260753"/>
              <a:satOff val="13917"/>
              <a:lumOff val="-1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40EE-14DF-4F4F-8E41-CC78115A7AA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4.AdaBoostClassifier</a:t>
          </a:r>
        </a:p>
      </dsp:txBody>
      <dsp:txXfrm>
        <a:off x="0" y="2337584"/>
        <a:ext cx="7003777" cy="584217"/>
      </dsp:txXfrm>
    </dsp:sp>
    <dsp:sp modelId="{59611CA8-1843-4792-90AD-5FDE899805DF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325942"/>
            <a:satOff val="17396"/>
            <a:lumOff val="-14814"/>
            <a:alphaOff val="0"/>
          </a:schemeClr>
        </a:solidFill>
        <a:ln w="12700" cap="flat" cmpd="sng" algn="ctr">
          <a:solidFill>
            <a:schemeClr val="accent2">
              <a:hueOff val="5325942"/>
              <a:satOff val="17396"/>
              <a:lumOff val="-14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532-8557-46C0-8704-75F5A1E15354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5.GradientBoostingClassifier</a:t>
          </a:r>
        </a:p>
      </dsp:txBody>
      <dsp:txXfrm>
        <a:off x="0" y="2921802"/>
        <a:ext cx="7003777" cy="584217"/>
      </dsp:txXfrm>
    </dsp:sp>
    <dsp:sp modelId="{8964ED3F-CE47-4046-AAF4-7069D7B6DBC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E9B8-B04A-4421-910E-B4795F0BA430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6.XGBClassifier</a:t>
          </a:r>
        </a:p>
      </dsp:txBody>
      <dsp:txXfrm>
        <a:off x="0" y="3506020"/>
        <a:ext cx="7003777" cy="584217"/>
      </dsp:txXfrm>
    </dsp:sp>
    <dsp:sp modelId="{2B4ECB19-FF6F-4344-8534-F23AC642D382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2">
            <a:hueOff val="7456319"/>
            <a:satOff val="24355"/>
            <a:lumOff val="-20740"/>
            <a:alphaOff val="0"/>
          </a:schemeClr>
        </a:solidFill>
        <a:ln w="12700" cap="flat" cmpd="sng" algn="ctr">
          <a:solidFill>
            <a:schemeClr val="accent2">
              <a:hueOff val="7456319"/>
              <a:satOff val="24355"/>
              <a:lumOff val="-20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395B-6E85-43BE-9A8B-23688E5DEAFF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7.LGBMClassifier</a:t>
          </a:r>
        </a:p>
      </dsp:txBody>
      <dsp:txXfrm>
        <a:off x="0" y="4090238"/>
        <a:ext cx="7003777" cy="584217"/>
      </dsp:txXfrm>
    </dsp:sp>
    <dsp:sp modelId="{892DB482-9988-4169-9E4E-9BCCE722FF9D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8521507"/>
            <a:satOff val="27834"/>
            <a:lumOff val="-23703"/>
            <a:alphaOff val="0"/>
          </a:schemeClr>
        </a:solidFill>
        <a:ln w="12700" cap="flat" cmpd="sng" algn="ctr">
          <a:solidFill>
            <a:schemeClr val="accent2">
              <a:hueOff val="8521507"/>
              <a:satOff val="27834"/>
              <a:lumOff val="-2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8F76-D309-4180-B775-61AD4B1CB2E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8.KNeighborsClassifier</a:t>
          </a:r>
        </a:p>
      </dsp:txBody>
      <dsp:txXfrm>
        <a:off x="0" y="4674456"/>
        <a:ext cx="7003777" cy="584217"/>
      </dsp:txXfrm>
    </dsp:sp>
    <dsp:sp modelId="{24D9BEEC-1646-4882-81EA-BFD9C9B8C93C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76A4-D8F8-42C3-9EEC-872BD7BC4254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9.GaussianNB</a:t>
          </a:r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ED3CC-1C5B-4276-2D75-D75716CC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875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Heart Disease Prediction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8708-961E-A692-FB48-AFFF3FD88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505200"/>
            <a:ext cx="3997745" cy="2438400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chemeClr val="tx2"/>
                </a:solidFill>
              </a:rPr>
              <a:t>Project 122, Group 6</a:t>
            </a:r>
          </a:p>
        </p:txBody>
      </p:sp>
    </p:spTree>
    <p:extLst>
      <p:ext uri="{BB962C8B-B14F-4D97-AF65-F5344CB8AC3E}">
        <p14:creationId xmlns:p14="http://schemas.microsoft.com/office/powerpoint/2010/main" val="27921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Stroke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Stroke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B51198-351F-39EF-90F3-682FB9A17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2415225"/>
            <a:ext cx="5153744" cy="3419952"/>
          </a:xfrm>
          <a:prstGeom prst="rect">
            <a:avLst/>
          </a:prstGeom>
        </p:spPr>
      </p:pic>
      <p:pic>
        <p:nvPicPr>
          <p:cNvPr id="11" name="Picture Placeholder 10" descr="Chart&#10;&#10;Description automatically generated">
            <a:extLst>
              <a:ext uri="{FF2B5EF4-FFF2-40B4-BE49-F238E27FC236}">
                <a16:creationId xmlns:a16="http://schemas.microsoft.com/office/drawing/2014/main" id="{B7643EBD-55F7-D2D8-C5DF-96BDD796FCE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6" y="2254685"/>
            <a:ext cx="6634567" cy="3882184"/>
          </a:xfrm>
        </p:spPr>
      </p:pic>
    </p:spTree>
    <p:extLst>
      <p:ext uri="{BB962C8B-B14F-4D97-AF65-F5344CB8AC3E}">
        <p14:creationId xmlns:p14="http://schemas.microsoft.com/office/powerpoint/2010/main" val="29580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Diff Walking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Diff Walking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DCE27-4304-B8A7-4C7C-32566548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" y="2454181"/>
            <a:ext cx="5481586" cy="3337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278F2D3-DA7F-3DE3-447E-B80D0C6AB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1" y="2387587"/>
            <a:ext cx="6563029" cy="3869170"/>
          </a:xfrm>
        </p:spPr>
      </p:pic>
    </p:spTree>
    <p:extLst>
      <p:ext uri="{BB962C8B-B14F-4D97-AF65-F5344CB8AC3E}">
        <p14:creationId xmlns:p14="http://schemas.microsoft.com/office/powerpoint/2010/main" val="7965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Sex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97D20-B6F3-A950-97DE-929B21E0D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7" y="2459198"/>
            <a:ext cx="5303877" cy="3725948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CC001E4-E968-6055-B8E9-52567B7041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4" y="2437396"/>
            <a:ext cx="6563029" cy="3858770"/>
          </a:xfrm>
        </p:spPr>
      </p:pic>
    </p:spTree>
    <p:extLst>
      <p:ext uri="{BB962C8B-B14F-4D97-AF65-F5344CB8AC3E}">
        <p14:creationId xmlns:p14="http://schemas.microsoft.com/office/powerpoint/2010/main" val="97708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Age Category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3FE098AC-95EC-1EC8-7DCF-F413FAB202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2838" y="2176208"/>
            <a:ext cx="5183938" cy="4093284"/>
          </a:xfr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E448AE-4B53-D2AA-E6A8-5199D48A4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9" y="2176208"/>
            <a:ext cx="608199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</a:t>
            </a:r>
            <a:r>
              <a:rPr lang="en-US" sz="1800" dirty="0" err="1">
                <a:solidFill>
                  <a:schemeClr val="tx2"/>
                </a:solidFill>
              </a:rPr>
              <a:t>AgeCategory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" name="Picture 6" descr="Chart, icon&#10;&#10;Description automatically generated">
            <a:extLst>
              <a:ext uri="{FF2B5EF4-FFF2-40B4-BE49-F238E27FC236}">
                <a16:creationId xmlns:a16="http://schemas.microsoft.com/office/drawing/2014/main" id="{DF9595DE-C99E-754B-05AB-B83378A7A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" y="2146889"/>
            <a:ext cx="1147936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0D253C-B0C0-8356-326A-0D5EE20E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" y="2385068"/>
            <a:ext cx="5461162" cy="3396754"/>
          </a:xfrm>
          <a:prstGeom prst="rect">
            <a:avLst/>
          </a:prstGeom>
        </p:spPr>
      </p:pic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F7047CB8-214D-F785-7B26-134648FC5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9" y="2385068"/>
            <a:ext cx="6019074" cy="3722780"/>
          </a:xfrm>
        </p:spPr>
      </p:pic>
    </p:spTree>
    <p:extLst>
      <p:ext uri="{BB962C8B-B14F-4D97-AF65-F5344CB8AC3E}">
        <p14:creationId xmlns:p14="http://schemas.microsoft.com/office/powerpoint/2010/main" val="1678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704" y="735569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197FCFFD-786E-09C4-6475-90A0DD16EB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1610871"/>
            <a:ext cx="10899606" cy="5272169"/>
          </a:xfrm>
        </p:spPr>
      </p:pic>
    </p:spTree>
    <p:extLst>
      <p:ext uri="{BB962C8B-B14F-4D97-AF65-F5344CB8AC3E}">
        <p14:creationId xmlns:p14="http://schemas.microsoft.com/office/powerpoint/2010/main" val="28690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Diabetic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Diabetic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7EE508-5B21-01DB-DB40-F7813EE0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9" y="2108333"/>
            <a:ext cx="5392648" cy="4329721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35F7631-FC37-674E-0852-43AF47567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87" y="2240884"/>
            <a:ext cx="6542947" cy="3846962"/>
          </a:xfrm>
        </p:spPr>
      </p:pic>
    </p:spTree>
    <p:extLst>
      <p:ext uri="{BB962C8B-B14F-4D97-AF65-F5344CB8AC3E}">
        <p14:creationId xmlns:p14="http://schemas.microsoft.com/office/powerpoint/2010/main" val="32550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PhysicalActivity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Physical Activity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01A88-0C47-0CB1-CC1E-E46546AD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2561841"/>
            <a:ext cx="5167089" cy="3034506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A975673-B9B2-78CA-29F9-8CABC0155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1" y="2379020"/>
            <a:ext cx="6543948" cy="3847551"/>
          </a:xfrm>
        </p:spPr>
      </p:pic>
    </p:spTree>
    <p:extLst>
      <p:ext uri="{BB962C8B-B14F-4D97-AF65-F5344CB8AC3E}">
        <p14:creationId xmlns:p14="http://schemas.microsoft.com/office/powerpoint/2010/main" val="9253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916DA7-B216-81DA-7D8B-FCEC245A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9" y="1392402"/>
            <a:ext cx="6172200" cy="52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5B4-0C93-6733-311C-3208D06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FAC-4356-E4F8-CB2D-72D1BC5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To analyses and predict if a person has a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Based on the  Input data provided : </a:t>
            </a:r>
          </a:p>
          <a:p>
            <a:pPr marL="0" indent="0">
              <a:buNone/>
            </a:pPr>
            <a:r>
              <a:rPr lang="en-US" sz="2000" dirty="0"/>
              <a:t>BMI, Smoking, Alcohol Drinking, Stroke, Physical Health, Mental Health, Diff Walking, Sex, Age Category, Race, Diabetic, Physical Activity, </a:t>
            </a:r>
            <a:r>
              <a:rPr lang="en-US" sz="2000" dirty="0" err="1"/>
              <a:t>Astha</a:t>
            </a:r>
            <a:r>
              <a:rPr lang="en-US" sz="2000" dirty="0"/>
              <a:t>, Kidney Disease, Skin Cancer, </a:t>
            </a:r>
            <a:r>
              <a:rPr lang="en-US" sz="2000" dirty="0" err="1"/>
              <a:t>GenHealth</a:t>
            </a:r>
            <a:r>
              <a:rPr lang="en-US" sz="2000" dirty="0"/>
              <a:t>, Sleep time.</a:t>
            </a:r>
          </a:p>
        </p:txBody>
      </p:sp>
    </p:spTree>
    <p:extLst>
      <p:ext uri="{BB962C8B-B14F-4D97-AF65-F5344CB8AC3E}">
        <p14:creationId xmlns:p14="http://schemas.microsoft.com/office/powerpoint/2010/main" val="106259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Gen Health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B73ACBC-8A86-A56E-5487-56740F4A3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" y="1808397"/>
            <a:ext cx="10673445" cy="4776956"/>
          </a:xfrm>
        </p:spPr>
      </p:pic>
    </p:spTree>
    <p:extLst>
      <p:ext uri="{BB962C8B-B14F-4D97-AF65-F5344CB8AC3E}">
        <p14:creationId xmlns:p14="http://schemas.microsoft.com/office/powerpoint/2010/main" val="398782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Asthma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Asthma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F0D84-12E8-75E2-F593-296AF4AD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18636"/>
            <a:ext cx="5333506" cy="3605610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7E1B8B5-CB23-8746-7EA3-70038A7E0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8" y="1881713"/>
            <a:ext cx="6814470" cy="4006606"/>
          </a:xfrm>
        </p:spPr>
      </p:pic>
    </p:spTree>
    <p:extLst>
      <p:ext uri="{BB962C8B-B14F-4D97-AF65-F5344CB8AC3E}">
        <p14:creationId xmlns:p14="http://schemas.microsoft.com/office/powerpoint/2010/main" val="40216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KidneyDisease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Kidney Disease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B8F910-652A-4D37-E515-D4A64BA3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" y="2205810"/>
            <a:ext cx="5305418" cy="3135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40B8CF3-C7A5-0379-F7E6-11B123F0E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2" y="1974999"/>
            <a:ext cx="6567354" cy="3861313"/>
          </a:xfrm>
        </p:spPr>
      </p:pic>
    </p:spTree>
    <p:extLst>
      <p:ext uri="{BB962C8B-B14F-4D97-AF65-F5344CB8AC3E}">
        <p14:creationId xmlns:p14="http://schemas.microsoft.com/office/powerpoint/2010/main" val="74636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SkinCancer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Skin Cancer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B5FB2-57A3-4D8D-50AC-3557527DA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" y="2129296"/>
            <a:ext cx="5302371" cy="3322194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A7E4259-C90E-D56C-034F-A12E2D4F9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08" y="1812347"/>
            <a:ext cx="6728557" cy="3956093"/>
          </a:xfrm>
        </p:spPr>
      </p:pic>
    </p:spTree>
    <p:extLst>
      <p:ext uri="{BB962C8B-B14F-4D97-AF65-F5344CB8AC3E}">
        <p14:creationId xmlns:p14="http://schemas.microsoft.com/office/powerpoint/2010/main" val="25551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0CF5-067D-B5C5-0407-3AFF53BD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7. Distribution of input variables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2090-2113-1DC9-4B17-BF785DD7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AF999-1E7E-BE91-43AA-B6223A27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11" y="567942"/>
            <a:ext cx="491625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4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330814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210D-BD98-B700-7BFB-69698EA4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7201"/>
            <a:ext cx="5176167" cy="2500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Distribution of input variables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880FE47-F654-2B97-C36E-6ADFAF11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0122"/>
            <a:ext cx="2819496" cy="229404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36983C0-5219-1B09-AC35-BE20256F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6" y="3697367"/>
            <a:ext cx="2819496" cy="2239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BC1369-A81B-1EB7-311A-B788B6DC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1" y="3704838"/>
            <a:ext cx="2819496" cy="22246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32DF82-AB12-6F25-65B1-2E0729C06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97" y="3713050"/>
            <a:ext cx="2819496" cy="2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Here we have 274456 observations who don't have Heart disease and only 27261 observations have Heart disease so its a highly imbalanced data with a proportion of 10:1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1094FF3-DFA2-C166-8B90-11B05BA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9175" b="-3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44910"/>
            <a:ext cx="4632387" cy="113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6" y="2453803"/>
            <a:ext cx="2916382" cy="760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Using </a:t>
            </a:r>
            <a:r>
              <a:rPr lang="en-US" sz="2200" dirty="0" err="1">
                <a:solidFill>
                  <a:schemeClr val="tx2"/>
                </a:solidFill>
              </a:rPr>
              <a:t>over_sampling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4014604-C326-079A-B0A4-0751D2E6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2" b="13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9F836-B88D-462F-83AC-905E536F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" y="3214255"/>
            <a:ext cx="4550534" cy="13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94911"/>
            <a:ext cx="10842523" cy="74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9. Correlation between the features and Feature importance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DD917D93-A6AF-1E49-514E-295011CB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696201"/>
            <a:ext cx="10842522" cy="5926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2D9D-AD56-B590-8994-01526A3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7D238-089A-683A-5E5C-4BDC1CEF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368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2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31B-D51F-34B7-99B7-0E30FE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b="0" dirty="0"/>
              <a:t>Exploratory Data 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D32DE-6D29-4279-BCA6-2E12D893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" y="2195107"/>
            <a:ext cx="11905724" cy="3094345"/>
          </a:xfrm>
        </p:spPr>
      </p:pic>
    </p:spTree>
    <p:extLst>
      <p:ext uri="{BB962C8B-B14F-4D97-AF65-F5344CB8AC3E}">
        <p14:creationId xmlns:p14="http://schemas.microsoft.com/office/powerpoint/2010/main" val="19781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1. Logistic Regression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CBD3D-BBA9-C1D6-446F-754D099D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0" y="1125521"/>
            <a:ext cx="6664446" cy="534620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7CAA46DC-17D4-4E97-D98E-B37C2B6A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4045599"/>
            <a:ext cx="4072427" cy="2426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2F676B-13BC-C1C0-F876-7AC0B056E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1125521"/>
            <a:ext cx="4072427" cy="25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Decision Tree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51BB9D-55DE-7A6C-074E-C5E52C60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1125521"/>
            <a:ext cx="4160357" cy="24261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EDC2C8-2A88-5F2F-A0FF-661A7D74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3776623"/>
            <a:ext cx="4160358" cy="25297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6B8C29-2DD7-2EAF-4F2B-7A41FFD2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7" y="1125521"/>
            <a:ext cx="6515923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Random Forest Classifier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42E14-805B-A0B7-B1F7-FFAB5725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6" y="1096669"/>
            <a:ext cx="6596202" cy="54338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673D1D-013A-26C4-5B7F-BB298DC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3715927"/>
            <a:ext cx="4160357" cy="281461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0A9D39-FA19-0447-6462-7B484AD48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9"/>
            <a:ext cx="4160357" cy="25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4. Ada Boost Classifier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16D70-7FE8-0CF3-AB48-413F3513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96668"/>
            <a:ext cx="6352110" cy="52619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041FC50-151C-0FE4-F0F6-A62FF457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944186"/>
            <a:ext cx="4009801" cy="24144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ACFE1F-D7B0-0B38-4AF2-750F5381C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8"/>
            <a:ext cx="4009802" cy="2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5. Gradient Boosting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99D02B-C72B-FD41-990D-6973C5A1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32" y="1069577"/>
            <a:ext cx="6169604" cy="507246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C437E8-E767-0BDE-8B20-233CE636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727633"/>
            <a:ext cx="4041328" cy="24144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1F8F-E0A0-1BF5-A17D-A073196F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1069577"/>
            <a:ext cx="4058636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6. XGB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7398F9-C361-1391-4C27-E50AF724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583719"/>
            <a:ext cx="4054565" cy="24153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E2D781B-0E97-EBA9-9482-6E606BE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7" y="1069577"/>
            <a:ext cx="5859392" cy="493422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0C0A4BB-C11D-07D8-DD24-09E3F754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4057960" cy="2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7. LGBM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627D6A-882B-F709-3DC4-FEB35159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08089" cy="536423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3DB250-B3C3-3FC1-4CDB-EC105CF4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830830"/>
            <a:ext cx="3832471" cy="2592221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C53C4154-6A6B-7F69-2505-17B616DE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3832471" cy="2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8. K Neighbor  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E0CEBD-F4A2-40A8-E4A7-4E6383DD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58518" cy="53304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3FD00D-3B0A-49D0-BBF6-BE803D90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4087091"/>
            <a:ext cx="3910335" cy="231292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B2DD2EA-FA82-2EC3-656B-48DECCC59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" y="1069577"/>
            <a:ext cx="3832470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9. Gaussian  NB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F5E1B1-D891-E8AA-8E82-78BF94E8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28" y="1116078"/>
            <a:ext cx="5814988" cy="484137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FC7D01-81ED-B1B9-13B0-7F65385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644534"/>
            <a:ext cx="3871273" cy="231292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68F6E-266C-0E60-AAA6-3B37F6F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116078"/>
            <a:ext cx="3857594" cy="2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23" y="218701"/>
            <a:ext cx="5638800" cy="902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Comparison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8CAD0-8752-9F0F-9CBB-F4BAC0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5523090"/>
            <a:ext cx="10169236" cy="98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above data frame its clear that for random forest we got better accuracy as well as precision and recall score.</a:t>
            </a:r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DBD159-D73B-C916-B66E-6233B3D7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" y="1394517"/>
            <a:ext cx="9986885" cy="3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E038-570A-4EA0-7BF4-1ED5DDE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10A81-4EF6-8ABF-DEC0-AD284638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323"/>
            <a:ext cx="2924583" cy="1333686"/>
          </a:xfr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7961F1-461F-45BD-462B-C1E39AB9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2" y="1691323"/>
            <a:ext cx="2562583" cy="432495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A55191C-411C-6AC7-D5FD-3B630E9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6" y="1691323"/>
            <a:ext cx="3000794" cy="4324954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570F9-737B-4127-1213-E550C8BC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96801"/>
            <a:ext cx="292458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416086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Deployment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20C5F7-9A37-97E8-B0CB-7DC5F5E5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50" y="543652"/>
            <a:ext cx="4274588" cy="1386038"/>
          </a:xfr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93EA01-2F17-8CA9-93F8-5D3BED06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2166215"/>
            <a:ext cx="8358919" cy="4430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Input Features = 'BMI', 'Smoking', '</a:t>
            </a:r>
            <a:r>
              <a:rPr lang="en-US" sz="2900" dirty="0" err="1"/>
              <a:t>AlcoholDrinking</a:t>
            </a:r>
            <a:r>
              <a:rPr lang="en-US" sz="2900" dirty="0"/>
              <a:t>', 'Stroke','</a:t>
            </a:r>
            <a:r>
              <a:rPr lang="en-US" sz="2900" dirty="0" err="1"/>
              <a:t>PhysicalHealth</a:t>
            </a:r>
            <a:r>
              <a:rPr lang="en-US" sz="2900" dirty="0"/>
              <a:t>', '</a:t>
            </a:r>
            <a:r>
              <a:rPr lang="en-US" sz="2900" dirty="0" err="1"/>
              <a:t>MentalHealth</a:t>
            </a:r>
            <a:r>
              <a:rPr lang="en-US" sz="2900" dirty="0"/>
              <a:t>', '</a:t>
            </a:r>
            <a:r>
              <a:rPr lang="en-US" sz="2900" dirty="0" err="1"/>
              <a:t>DiffWalking</a:t>
            </a:r>
            <a:r>
              <a:rPr lang="en-US" sz="2900" dirty="0"/>
              <a:t>', 'Sex', '</a:t>
            </a:r>
            <a:r>
              <a:rPr lang="en-US" sz="2900" dirty="0" err="1"/>
              <a:t>AgeCategory</a:t>
            </a:r>
            <a:r>
              <a:rPr lang="en-US" sz="2900" dirty="0"/>
              <a:t>','Race', 'Diabetic', '</a:t>
            </a:r>
            <a:r>
              <a:rPr lang="en-US" sz="2900" dirty="0" err="1"/>
              <a:t>PhysicalActivity</a:t>
            </a:r>
            <a:r>
              <a:rPr lang="en-US" sz="2900" dirty="0"/>
              <a:t>', '</a:t>
            </a:r>
            <a:r>
              <a:rPr lang="en-US" sz="2900" dirty="0" err="1"/>
              <a:t>GenHealth</a:t>
            </a:r>
            <a:r>
              <a:rPr lang="en-US" sz="2900" dirty="0"/>
              <a:t>', '</a:t>
            </a:r>
            <a:r>
              <a:rPr lang="en-US" sz="2900" dirty="0" err="1"/>
              <a:t>SleepTime</a:t>
            </a:r>
            <a:r>
              <a:rPr lang="en-US" sz="2900" dirty="0"/>
              <a:t>','Asthma', '</a:t>
            </a:r>
            <a:r>
              <a:rPr lang="en-US" sz="2900" dirty="0" err="1"/>
              <a:t>KidneyDisease</a:t>
            </a:r>
            <a:r>
              <a:rPr lang="en-US" sz="2900" dirty="0"/>
              <a:t>', '</a:t>
            </a:r>
            <a:r>
              <a:rPr lang="en-US" sz="2900" dirty="0" err="1"/>
              <a:t>SkinCancer</a:t>
            </a:r>
            <a:r>
              <a:rPr lang="en-US" sz="2900" dirty="0"/>
              <a:t>'</a:t>
            </a:r>
          </a:p>
          <a:p>
            <a:endParaRPr lang="en-US" dirty="0"/>
          </a:p>
          <a:p>
            <a:r>
              <a:rPr lang="en-US" dirty="0"/>
              <a:t>Output Feature = </a:t>
            </a:r>
            <a:r>
              <a:rPr lang="en-US" dirty="0" err="1"/>
              <a:t>HeartDisease</a:t>
            </a:r>
            <a:endParaRPr lang="en-US" dirty="0"/>
          </a:p>
          <a:p>
            <a:endParaRPr lang="en-US" sz="2900" dirty="0"/>
          </a:p>
          <a:p>
            <a:r>
              <a:rPr lang="en-US" sz="2900" dirty="0"/>
              <a:t>Data Set Type = Balanced data set using Oversampling</a:t>
            </a:r>
          </a:p>
          <a:p>
            <a:endParaRPr lang="en-US" sz="2900" dirty="0"/>
          </a:p>
          <a:p>
            <a:r>
              <a:rPr lang="en-US" sz="2900" dirty="0"/>
              <a:t>Best Model = Random Forest</a:t>
            </a:r>
          </a:p>
          <a:p>
            <a:endParaRPr lang="en-US" sz="2900" dirty="0"/>
          </a:p>
          <a:p>
            <a:r>
              <a:rPr lang="en-US" sz="2900" dirty="0"/>
              <a:t>Train Accuracy Score : 0.9979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Test Accuracy Score : 0.9656</a:t>
            </a:r>
          </a:p>
          <a:p>
            <a:endParaRPr lang="en-US" sz="2900" dirty="0"/>
          </a:p>
          <a:p>
            <a:r>
              <a:rPr lang="en-US" sz="2900" dirty="0"/>
              <a:t>Classification Report :                 Precision     recall     f1-score     support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0             1.00         0.93       0.96             68614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1             0.94         1.00       0.97             68614</a:t>
            </a:r>
          </a:p>
        </p:txBody>
      </p:sp>
    </p:spTree>
    <p:extLst>
      <p:ext uri="{BB962C8B-B14F-4D97-AF65-F5344CB8AC3E}">
        <p14:creationId xmlns:p14="http://schemas.microsoft.com/office/powerpoint/2010/main" val="30616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Too many duplicate data</a:t>
            </a:r>
          </a:p>
          <a:p>
            <a:r>
              <a:rPr lang="en-US" sz="2900" dirty="0"/>
              <a:t>Too many outliers</a:t>
            </a:r>
          </a:p>
          <a:p>
            <a:r>
              <a:rPr lang="en-US" sz="2900" dirty="0"/>
              <a:t>Data imbalance</a:t>
            </a:r>
          </a:p>
          <a:p>
            <a:r>
              <a:rPr lang="en-US" sz="2900" dirty="0"/>
              <a:t>Feature Selection</a:t>
            </a:r>
          </a:p>
          <a:p>
            <a:r>
              <a:rPr lang="en-US" sz="2900" dirty="0"/>
              <a:t>Model Selection </a:t>
            </a:r>
          </a:p>
          <a:p>
            <a:r>
              <a:rPr lang="en-US" sz="2900" dirty="0"/>
              <a:t>Deployment </a:t>
            </a:r>
          </a:p>
          <a:p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12631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Bhupendra : </a:t>
            </a:r>
            <a:r>
              <a:rPr lang="en-US" sz="1800" dirty="0"/>
              <a:t>https://github.com/bss1211/Project-122</a:t>
            </a:r>
          </a:p>
          <a:p>
            <a:r>
              <a:rPr lang="en-US" sz="2900" dirty="0" err="1"/>
              <a:t>Chinmai</a:t>
            </a:r>
            <a:r>
              <a:rPr lang="en-US" sz="2900" dirty="0"/>
              <a:t> : </a:t>
            </a:r>
            <a:r>
              <a:rPr lang="en-US" sz="1800" dirty="0"/>
              <a:t>https://github.com/Chinmai-D10/Heart-Disease-Prediction</a:t>
            </a:r>
          </a:p>
          <a:p>
            <a:r>
              <a:rPr lang="en-US" sz="2900" dirty="0" err="1"/>
              <a:t>Chandramohan</a:t>
            </a:r>
            <a:r>
              <a:rPr lang="en-US" sz="2900" dirty="0"/>
              <a:t> : </a:t>
            </a:r>
            <a:r>
              <a:rPr lang="en-US" sz="1800" dirty="0"/>
              <a:t>https://github.com/chandan0813/Heart-Disease-Prediction-p122-</a:t>
            </a:r>
          </a:p>
          <a:p>
            <a:r>
              <a:rPr lang="en-US" sz="2900" dirty="0" err="1"/>
              <a:t>Sairaj</a:t>
            </a:r>
            <a:r>
              <a:rPr lang="en-US" sz="2900" dirty="0"/>
              <a:t> : </a:t>
            </a:r>
          </a:p>
          <a:p>
            <a:r>
              <a:rPr lang="en-US" sz="2900" dirty="0" err="1"/>
              <a:t>Sumit</a:t>
            </a:r>
            <a:r>
              <a:rPr lang="en-US" sz="2900" dirty="0"/>
              <a:t> : </a:t>
            </a:r>
            <a:r>
              <a:rPr lang="en-US" sz="1800" dirty="0"/>
              <a:t>https://github.com/SumitMasanaik/Heart-Disease-Prediction</a:t>
            </a:r>
          </a:p>
          <a:p>
            <a:r>
              <a:rPr lang="en-US" sz="2900" dirty="0"/>
              <a:t>Sunidhi : </a:t>
            </a:r>
            <a:r>
              <a:rPr lang="en-US" sz="1800" dirty="0"/>
              <a:t>https://github.com/sunidhi-shetty/Project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022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1D25-1CFF-A3DB-E4F9-97C9AC8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D3F3D5-4293-92EF-4439-65335D5A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0EEAE-20CA-7002-F3D5-71F77F02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" y="2399475"/>
            <a:ext cx="11191523" cy="2897249"/>
          </a:xfr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372690"/>
            <a:ext cx="5638800" cy="157378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9E75235-17D8-8346-EDB4-0F9F255C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8" y="1765555"/>
            <a:ext cx="7037470" cy="4463533"/>
          </a:xfrm>
        </p:spPr>
      </p:pic>
    </p:spTree>
    <p:extLst>
      <p:ext uri="{BB962C8B-B14F-4D97-AF65-F5344CB8AC3E}">
        <p14:creationId xmlns:p14="http://schemas.microsoft.com/office/powerpoint/2010/main" val="42777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F26BC-2EE5-8383-380E-1EB3D929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BC3E50E-68F1-F8B6-4333-0A75207C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512"/>
            <a:ext cx="10515600" cy="3102102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>
                <a:solidFill>
                  <a:schemeClr val="tx2"/>
                </a:solidFill>
              </a:rPr>
              <a:t>For smoking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201" y="1786343"/>
            <a:ext cx="374682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Smoking VS Alcohol Drinking 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BEBF23-3720-6534-587B-A82CC4460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3" b="10268"/>
          <a:stretch/>
        </p:blipFill>
        <p:spPr>
          <a:xfrm>
            <a:off x="156641" y="2715567"/>
            <a:ext cx="5564449" cy="3213209"/>
          </a:xfrm>
          <a:prstGeom prst="rect">
            <a:avLst/>
          </a:prstGeom>
        </p:spPr>
      </p:pic>
      <p:pic>
        <p:nvPicPr>
          <p:cNvPr id="18" name="Picture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FD19866F-233D-985D-89EF-40D5A601E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5721090" y="2740902"/>
            <a:ext cx="6067522" cy="35037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Alcohol Drinking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7896" y="1812347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Alcohol Drinking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301EC3-6E76-099E-CF20-810496A3E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2528184"/>
            <a:ext cx="5672162" cy="3194033"/>
          </a:xfrm>
          <a:prstGeom prst="rect">
            <a:avLst/>
          </a:prstGeom>
        </p:spPr>
      </p:pic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597AB6-6B36-57A8-A001-7CC54434DD9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10" y="2528185"/>
            <a:ext cx="6359860" cy="3591262"/>
          </a:xfrm>
        </p:spPr>
      </p:pic>
    </p:spTree>
    <p:extLst>
      <p:ext uri="{BB962C8B-B14F-4D97-AF65-F5344CB8AC3E}">
        <p14:creationId xmlns:p14="http://schemas.microsoft.com/office/powerpoint/2010/main" val="1731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0</TotalTime>
  <Words>520</Words>
  <Application>Microsoft Office PowerPoint</Application>
  <PresentationFormat>Widescreen</PresentationFormat>
  <Paragraphs>104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</vt:lpstr>
      <vt:lpstr>AvenirNext LT Pro Medium</vt:lpstr>
      <vt:lpstr>BlockprintVTI</vt:lpstr>
      <vt:lpstr>Heart Disease Prediction Analysis </vt:lpstr>
      <vt:lpstr>Problem Statement</vt:lpstr>
      <vt:lpstr>EDA (Exploratory Data Analysis)</vt:lpstr>
      <vt:lpstr>EDA</vt:lpstr>
      <vt:lpstr>Data Summary</vt:lpstr>
      <vt:lpstr>Data Summary</vt:lpstr>
      <vt:lpstr>About the features</vt:lpstr>
      <vt:lpstr>For smoking</vt:lpstr>
      <vt:lpstr>For Alcohol Drinking </vt:lpstr>
      <vt:lpstr>For Stroke</vt:lpstr>
      <vt:lpstr>For Diff Walking</vt:lpstr>
      <vt:lpstr>For Sex</vt:lpstr>
      <vt:lpstr>For Age Category</vt:lpstr>
      <vt:lpstr>For Age Category</vt:lpstr>
      <vt:lpstr>For Race</vt:lpstr>
      <vt:lpstr>For Race</vt:lpstr>
      <vt:lpstr>For Diabetic</vt:lpstr>
      <vt:lpstr>For PhysicalActivity</vt:lpstr>
      <vt:lpstr>For GenHealth</vt:lpstr>
      <vt:lpstr>For GenHealth</vt:lpstr>
      <vt:lpstr>For Asthma</vt:lpstr>
      <vt:lpstr>For KidneyDisease</vt:lpstr>
      <vt:lpstr>For SkinCancer</vt:lpstr>
      <vt:lpstr>7. Distribution of input variables</vt:lpstr>
      <vt:lpstr>7. Distribution of input variables</vt:lpstr>
      <vt:lpstr>8. Checking for imbalance</vt:lpstr>
      <vt:lpstr>8. Checking for imbalance</vt:lpstr>
      <vt:lpstr>9. Correlation between the features and Feature importance</vt:lpstr>
      <vt:lpstr>Model Selection </vt:lpstr>
      <vt:lpstr>1. Logistic Regression </vt:lpstr>
      <vt:lpstr>2. Decision Tree Classifier</vt:lpstr>
      <vt:lpstr>3. Random Forest Classifier</vt:lpstr>
      <vt:lpstr>4. Ada Boost Classifier</vt:lpstr>
      <vt:lpstr>5. Gradient Boosting Classifier</vt:lpstr>
      <vt:lpstr>6. XGB Classifier</vt:lpstr>
      <vt:lpstr>7. LGBM Classifier</vt:lpstr>
      <vt:lpstr>8. K Neighbor  Classifier</vt:lpstr>
      <vt:lpstr>9. Gaussian  NB</vt:lpstr>
      <vt:lpstr>Results Comparison</vt:lpstr>
      <vt:lpstr>Deployment </vt:lpstr>
      <vt:lpstr>Conclusion </vt:lpstr>
      <vt:lpstr>Challenges</vt:lpstr>
      <vt:lpstr>Github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Analysis</dc:title>
  <dc:creator>18651</dc:creator>
  <cp:lastModifiedBy>18651</cp:lastModifiedBy>
  <cp:revision>55</cp:revision>
  <dcterms:created xsi:type="dcterms:W3CDTF">2022-06-06T10:41:38Z</dcterms:created>
  <dcterms:modified xsi:type="dcterms:W3CDTF">2022-06-13T06:08:51Z</dcterms:modified>
</cp:coreProperties>
</file>