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a07d40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a07d40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a07d40a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a07d40a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a07d40a1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a07d40a1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07d40a1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a07d40a1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a07d40a1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a07d40a1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07d40a1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07d40a1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07d40a1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a07d40a1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a07d40a1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a07d40a1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a07d40a1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a07d40a1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a07d40a1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a07d40a1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a07d40a14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a07d40a14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07d40a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07d40a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a07d40a14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a07d40a14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a07d40a1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a07d40a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a07d40a14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a07d40a1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moment we will keep our scope of project quiet small but we can flourish later.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67904e6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67904e6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a07d40a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a07d40a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67904e69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67904e6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67904e6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67904e6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67904e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67904e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67904e69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67904e69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67904e6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b67904e6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a07d40a1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a07d40a1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07d40a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a07d40a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Video of scrolling through group chat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7ba666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7ba666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07d40a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07d40a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07d40a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07d40a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07d40a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07d40a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07d40a1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07d40a1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SPZRtlqBgYk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npm.anvaka.com/#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V3oss-ECnx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anything is not that easy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6181650" y="1159025"/>
            <a:ext cx="29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Saturday”]}</a:t>
            </a:r>
            <a:endParaRPr/>
          </a:p>
        </p:txBody>
      </p:sp>
      <p:cxnSp>
        <p:nvCxnSpPr>
          <p:cNvPr id="122" name="Google Shape;122;p22"/>
          <p:cNvCxnSpPr>
            <a:stCxn id="116" idx="7"/>
            <a:endCxn id="118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2"/>
          <p:cNvCxnSpPr>
            <a:stCxn id="116" idx="6"/>
            <a:endCxn id="119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2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181650" y="1159025"/>
            <a:ext cx="29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Saturday”]}</a:t>
            </a:r>
            <a:endParaRPr/>
          </a:p>
        </p:txBody>
      </p:sp>
      <p:cxnSp>
        <p:nvCxnSpPr>
          <p:cNvPr id="136" name="Google Shape;136;p23"/>
          <p:cNvCxnSpPr>
            <a:stCxn id="129" idx="7"/>
            <a:endCxn id="131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3"/>
          <p:cNvCxnSpPr>
            <a:stCxn id="129" idx="5"/>
            <a:endCxn id="132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3"/>
          <p:cNvCxnSpPr>
            <a:stCxn id="129" idx="6"/>
            <a:endCxn id="133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3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6329200" y="3667025"/>
            <a:ext cx="2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6181650" y="1159025"/>
            <a:ext cx="29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Saturday”]}</a:t>
            </a:r>
            <a:endParaRPr/>
          </a:p>
        </p:txBody>
      </p:sp>
      <p:cxnSp>
        <p:nvCxnSpPr>
          <p:cNvPr id="152" name="Google Shape;152;p24"/>
          <p:cNvCxnSpPr>
            <a:stCxn id="145" idx="7"/>
            <a:endCxn id="147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stCxn id="145" idx="5"/>
            <a:endCxn id="148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>
            <a:stCxn id="145" idx="6"/>
            <a:endCxn id="149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6329200" y="3667025"/>
            <a:ext cx="2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6561300" y="249763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6821150" y="2669063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{@Howard,[“I’m in”]}</a:t>
            </a:r>
            <a:endParaRPr/>
          </a:p>
        </p:txBody>
      </p:sp>
      <p:cxnSp>
        <p:nvCxnSpPr>
          <p:cNvPr id="159" name="Google Shape;159;p24"/>
          <p:cNvCxnSpPr>
            <a:stCxn id="145" idx="6"/>
            <a:endCxn id="157" idx="2"/>
          </p:cNvCxnSpPr>
          <p:nvPr/>
        </p:nvCxnSpPr>
        <p:spPr>
          <a:xfrm>
            <a:off x="4744875" y="2371150"/>
            <a:ext cx="1816500" cy="20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6181650" y="1159025"/>
            <a:ext cx="29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Saturday”]}</a:t>
            </a:r>
            <a:endParaRPr/>
          </a:p>
        </p:txBody>
      </p:sp>
      <p:cxnSp>
        <p:nvCxnSpPr>
          <p:cNvPr id="171" name="Google Shape;171;p25"/>
          <p:cNvCxnSpPr>
            <a:stCxn id="164" idx="7"/>
            <a:endCxn id="166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>
            <a:stCxn id="164" idx="5"/>
            <a:endCxn id="167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5"/>
          <p:cNvCxnSpPr>
            <a:stCxn id="164" idx="6"/>
            <a:endCxn id="168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5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6329200" y="3667025"/>
            <a:ext cx="2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1635075" y="475950"/>
            <a:ext cx="4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{@Penny 👉 @Bernadette, [“which movie tho?”]}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809750" y="12331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>
            <a:stCxn id="164" idx="2"/>
            <a:endCxn id="177" idx="5"/>
          </p:cNvCxnSpPr>
          <p:nvPr/>
        </p:nvCxnSpPr>
        <p:spPr>
          <a:xfrm rot="10800000">
            <a:off x="2920275" y="1359550"/>
            <a:ext cx="1695000" cy="10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5"/>
          <p:cNvSpPr/>
          <p:nvPr/>
        </p:nvSpPr>
        <p:spPr>
          <a:xfrm>
            <a:off x="6561300" y="249763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6821150" y="2669063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{@Howard,[“I’m in”]}</a:t>
            </a:r>
            <a:endParaRPr/>
          </a:p>
        </p:txBody>
      </p:sp>
      <p:cxnSp>
        <p:nvCxnSpPr>
          <p:cNvPr id="181" name="Google Shape;181;p25"/>
          <p:cNvCxnSpPr>
            <a:stCxn id="164" idx="6"/>
            <a:endCxn id="179" idx="2"/>
          </p:cNvCxnSpPr>
          <p:nvPr/>
        </p:nvCxnSpPr>
        <p:spPr>
          <a:xfrm>
            <a:off x="4744875" y="2371150"/>
            <a:ext cx="1816500" cy="20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6181650" y="1159025"/>
            <a:ext cx="29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Saturday”]}</a:t>
            </a:r>
            <a:endParaRPr/>
          </a:p>
        </p:txBody>
      </p:sp>
      <p:cxnSp>
        <p:nvCxnSpPr>
          <p:cNvPr id="193" name="Google Shape;193;p26"/>
          <p:cNvCxnSpPr>
            <a:stCxn id="186" idx="7"/>
            <a:endCxn id="188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6"/>
          <p:cNvCxnSpPr>
            <a:stCxn id="186" idx="5"/>
            <a:endCxn id="189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6"/>
          <p:cNvCxnSpPr>
            <a:stCxn id="186" idx="6"/>
            <a:endCxn id="190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6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6329200" y="3667025"/>
            <a:ext cx="2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1635075" y="475950"/>
            <a:ext cx="4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{@Penny 👉 @Bernadette, [“which movie tho?”]}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2809750" y="1233150"/>
            <a:ext cx="129600" cy="1482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6"/>
          <p:cNvCxnSpPr>
            <a:stCxn id="186" idx="2"/>
            <a:endCxn id="199" idx="5"/>
          </p:cNvCxnSpPr>
          <p:nvPr/>
        </p:nvCxnSpPr>
        <p:spPr>
          <a:xfrm rot="10800000">
            <a:off x="2920275" y="1359550"/>
            <a:ext cx="1695000" cy="10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6"/>
          <p:cNvSpPr/>
          <p:nvPr/>
        </p:nvSpPr>
        <p:spPr>
          <a:xfrm>
            <a:off x="6561300" y="249763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6821150" y="2669063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{@Howard,[“I’m in”]}</a:t>
            </a:r>
            <a:endParaRPr/>
          </a:p>
        </p:txBody>
      </p:sp>
      <p:cxnSp>
        <p:nvCxnSpPr>
          <p:cNvPr id="203" name="Google Shape;203;p26"/>
          <p:cNvCxnSpPr>
            <a:stCxn id="186" idx="6"/>
            <a:endCxn id="201" idx="2"/>
          </p:cNvCxnSpPr>
          <p:nvPr/>
        </p:nvCxnSpPr>
        <p:spPr>
          <a:xfrm>
            <a:off x="4744875" y="2371150"/>
            <a:ext cx="1816500" cy="20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6"/>
          <p:cNvSpPr txBox="1"/>
          <p:nvPr/>
        </p:nvSpPr>
        <p:spPr>
          <a:xfrm>
            <a:off x="1473550" y="4096275"/>
            <a:ext cx="318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Through NLP we can figure that it is a feature based on an idea to further that ideas progress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6181650" y="1159025"/>
            <a:ext cx="29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Saturday”]}</a:t>
            </a:r>
            <a:endParaRPr/>
          </a:p>
        </p:txBody>
      </p:sp>
      <p:cxnSp>
        <p:nvCxnSpPr>
          <p:cNvPr id="216" name="Google Shape;216;p27"/>
          <p:cNvCxnSpPr>
            <a:stCxn id="209" idx="7"/>
            <a:endCxn id="211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7"/>
          <p:cNvCxnSpPr>
            <a:stCxn id="209" idx="5"/>
            <a:endCxn id="212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7"/>
          <p:cNvCxnSpPr>
            <a:stCxn id="209" idx="6"/>
            <a:endCxn id="213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7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6329200" y="3667025"/>
            <a:ext cx="2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1505475" y="24018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250225" y="2669075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{@Amy, Zoo idea}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1635075" y="475950"/>
            <a:ext cx="4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{@Penny 👉 @Bernadette, [“which movie tho?”]}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2809750" y="1233150"/>
            <a:ext cx="129600" cy="1482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7"/>
          <p:cNvCxnSpPr>
            <a:stCxn id="209" idx="2"/>
            <a:endCxn id="224" idx="5"/>
          </p:cNvCxnSpPr>
          <p:nvPr/>
        </p:nvCxnSpPr>
        <p:spPr>
          <a:xfrm rot="10800000">
            <a:off x="2920275" y="1359550"/>
            <a:ext cx="1695000" cy="10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7"/>
          <p:cNvSpPr/>
          <p:nvPr/>
        </p:nvSpPr>
        <p:spPr>
          <a:xfrm>
            <a:off x="6561300" y="249763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6821150" y="2669063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{@Howard,[“I’m in”]}</a:t>
            </a:r>
            <a:endParaRPr/>
          </a:p>
        </p:txBody>
      </p:sp>
      <p:cxnSp>
        <p:nvCxnSpPr>
          <p:cNvPr id="228" name="Google Shape;228;p27"/>
          <p:cNvCxnSpPr>
            <a:stCxn id="209" idx="6"/>
            <a:endCxn id="226" idx="2"/>
          </p:cNvCxnSpPr>
          <p:nvPr/>
        </p:nvCxnSpPr>
        <p:spPr>
          <a:xfrm>
            <a:off x="4744875" y="2371150"/>
            <a:ext cx="1816500" cy="20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6181650" y="1159025"/>
            <a:ext cx="29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Saturday”]}</a:t>
            </a:r>
            <a:endParaRPr/>
          </a:p>
        </p:txBody>
      </p:sp>
      <p:cxnSp>
        <p:nvCxnSpPr>
          <p:cNvPr id="240" name="Google Shape;240;p28"/>
          <p:cNvCxnSpPr>
            <a:stCxn id="233" idx="7"/>
            <a:endCxn id="235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8"/>
          <p:cNvCxnSpPr>
            <a:stCxn id="233" idx="5"/>
            <a:endCxn id="236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8"/>
          <p:cNvCxnSpPr>
            <a:stCxn id="233" idx="6"/>
            <a:endCxn id="237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8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6329200" y="3667025"/>
            <a:ext cx="2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1505475" y="24018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250225" y="2669075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{@Amy, Zoo idea}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1635075" y="475950"/>
            <a:ext cx="445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{@Penny 👉 @Bernadette, [“which movie tho?”] </a:t>
            </a:r>
            <a:r>
              <a:rPr b="1" lang="en" sz="1700"/>
              <a:t>||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@Amy 👉 [“Boring…”]</a:t>
            </a:r>
            <a:r>
              <a:rPr lang="en"/>
              <a:t>}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2809750" y="1233150"/>
            <a:ext cx="129600" cy="1482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8"/>
          <p:cNvCxnSpPr>
            <a:stCxn id="233" idx="2"/>
            <a:endCxn id="248" idx="5"/>
          </p:cNvCxnSpPr>
          <p:nvPr/>
        </p:nvCxnSpPr>
        <p:spPr>
          <a:xfrm rot="10800000">
            <a:off x="2920275" y="1359550"/>
            <a:ext cx="1695000" cy="10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8"/>
          <p:cNvCxnSpPr>
            <a:stCxn id="245" idx="6"/>
            <a:endCxn id="248" idx="3"/>
          </p:cNvCxnSpPr>
          <p:nvPr/>
        </p:nvCxnSpPr>
        <p:spPr>
          <a:xfrm flipH="1" rot="10800000">
            <a:off x="1635075" y="1359650"/>
            <a:ext cx="1193700" cy="1116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8"/>
          <p:cNvSpPr/>
          <p:nvPr/>
        </p:nvSpPr>
        <p:spPr>
          <a:xfrm>
            <a:off x="6561300" y="249763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6821150" y="2669063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{@Howard,[“I’m in”]}</a:t>
            </a:r>
            <a:endParaRPr/>
          </a:p>
        </p:txBody>
      </p:sp>
      <p:cxnSp>
        <p:nvCxnSpPr>
          <p:cNvPr id="253" name="Google Shape;253;p28"/>
          <p:cNvCxnSpPr>
            <a:stCxn id="233" idx="6"/>
            <a:endCxn id="251" idx="2"/>
          </p:cNvCxnSpPr>
          <p:nvPr/>
        </p:nvCxnSpPr>
        <p:spPr>
          <a:xfrm>
            <a:off x="4744875" y="2371150"/>
            <a:ext cx="1816500" cy="20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6181650" y="1159025"/>
            <a:ext cx="29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Saturday”]}</a:t>
            </a:r>
            <a:endParaRPr/>
          </a:p>
        </p:txBody>
      </p:sp>
      <p:cxnSp>
        <p:nvCxnSpPr>
          <p:cNvPr id="265" name="Google Shape;265;p29"/>
          <p:cNvCxnSpPr>
            <a:stCxn id="258" idx="7"/>
            <a:endCxn id="260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9"/>
          <p:cNvCxnSpPr>
            <a:stCxn id="258" idx="5"/>
            <a:endCxn id="261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stCxn id="258" idx="6"/>
            <a:endCxn id="262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9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269" name="Google Shape;269;p29"/>
          <p:cNvSpPr txBox="1"/>
          <p:nvPr/>
        </p:nvSpPr>
        <p:spPr>
          <a:xfrm>
            <a:off x="5430800" y="3667025"/>
            <a:ext cx="33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1505475" y="24018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250225" y="2669075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{@Amy, Zoo idea}</a:t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1635075" y="475950"/>
            <a:ext cx="445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{@Penny 👉 @Bernadette, [“which movie tho?”] </a:t>
            </a:r>
            <a:r>
              <a:rPr b="1" lang="en" sz="1700"/>
              <a:t>||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@Amy 👉 [“Boring…”]</a:t>
            </a:r>
            <a:r>
              <a:rPr lang="en"/>
              <a:t>}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2809750" y="1233150"/>
            <a:ext cx="129600" cy="1482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29"/>
          <p:cNvCxnSpPr>
            <a:stCxn id="258" idx="2"/>
            <a:endCxn id="273" idx="5"/>
          </p:cNvCxnSpPr>
          <p:nvPr/>
        </p:nvCxnSpPr>
        <p:spPr>
          <a:xfrm rot="10800000">
            <a:off x="2920275" y="1359550"/>
            <a:ext cx="1695000" cy="10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9"/>
          <p:cNvCxnSpPr>
            <a:stCxn id="270" idx="6"/>
            <a:endCxn id="273" idx="3"/>
          </p:cNvCxnSpPr>
          <p:nvPr/>
        </p:nvCxnSpPr>
        <p:spPr>
          <a:xfrm flipH="1" rot="10800000">
            <a:off x="1635075" y="1359650"/>
            <a:ext cx="1193700" cy="1116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9"/>
          <p:cNvSpPr/>
          <p:nvPr/>
        </p:nvSpPr>
        <p:spPr>
          <a:xfrm>
            <a:off x="2460050" y="35929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1693350" y="3851200"/>
            <a:ext cx="25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@Jim,[“</a:t>
            </a:r>
            <a:r>
              <a:rPr lang="en"/>
              <a:t>I heard free”]}</a:t>
            </a:r>
            <a:endParaRPr/>
          </a:p>
        </p:txBody>
      </p:sp>
      <p:cxnSp>
        <p:nvCxnSpPr>
          <p:cNvPr id="278" name="Google Shape;278;p29"/>
          <p:cNvCxnSpPr>
            <a:stCxn id="270" idx="5"/>
            <a:endCxn id="276" idx="1"/>
          </p:cNvCxnSpPr>
          <p:nvPr/>
        </p:nvCxnSpPr>
        <p:spPr>
          <a:xfrm>
            <a:off x="1616096" y="2528347"/>
            <a:ext cx="862800" cy="1086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9"/>
          <p:cNvSpPr/>
          <p:nvPr/>
        </p:nvSpPr>
        <p:spPr>
          <a:xfrm>
            <a:off x="6561300" y="249763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 txBox="1"/>
          <p:nvPr/>
        </p:nvSpPr>
        <p:spPr>
          <a:xfrm>
            <a:off x="6821150" y="2669063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{@Howard,[“I’m in”]}</a:t>
            </a:r>
            <a:endParaRPr/>
          </a:p>
        </p:txBody>
      </p:sp>
      <p:cxnSp>
        <p:nvCxnSpPr>
          <p:cNvPr id="281" name="Google Shape;281;p29"/>
          <p:cNvCxnSpPr>
            <a:stCxn id="258" idx="6"/>
            <a:endCxn id="279" idx="2"/>
          </p:cNvCxnSpPr>
          <p:nvPr/>
        </p:nvCxnSpPr>
        <p:spPr>
          <a:xfrm>
            <a:off x="4744875" y="2371150"/>
            <a:ext cx="1816500" cy="20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6181650" y="1159025"/>
            <a:ext cx="29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Saturday”,</a:t>
            </a:r>
            <a:r>
              <a:rPr lang="en">
                <a:solidFill>
                  <a:srgbClr val="FF00FF"/>
                </a:solidFill>
              </a:rPr>
              <a:t>”Popcorns on me”</a:t>
            </a:r>
            <a:r>
              <a:rPr lang="en"/>
              <a:t>]}</a:t>
            </a:r>
            <a:endParaRPr/>
          </a:p>
        </p:txBody>
      </p:sp>
      <p:cxnSp>
        <p:nvCxnSpPr>
          <p:cNvPr id="293" name="Google Shape;293;p30"/>
          <p:cNvCxnSpPr>
            <a:stCxn id="286" idx="7"/>
            <a:endCxn id="288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0"/>
          <p:cNvCxnSpPr>
            <a:stCxn id="286" idx="5"/>
            <a:endCxn id="289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0"/>
          <p:cNvCxnSpPr>
            <a:stCxn id="286" idx="6"/>
            <a:endCxn id="290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0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297" name="Google Shape;297;p30"/>
          <p:cNvSpPr txBox="1"/>
          <p:nvPr/>
        </p:nvSpPr>
        <p:spPr>
          <a:xfrm>
            <a:off x="6329200" y="3667025"/>
            <a:ext cx="2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1505475" y="24018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250225" y="2669075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{@Amy, Zoo idea}</a:t>
            </a:r>
            <a:endParaRPr/>
          </a:p>
        </p:txBody>
      </p:sp>
      <p:sp>
        <p:nvSpPr>
          <p:cNvPr id="300" name="Google Shape;300;p30"/>
          <p:cNvSpPr txBox="1"/>
          <p:nvPr/>
        </p:nvSpPr>
        <p:spPr>
          <a:xfrm>
            <a:off x="1635075" y="475950"/>
            <a:ext cx="445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{@Penny 👉 @Bernadette, [“which movie tho?”] </a:t>
            </a:r>
            <a:r>
              <a:rPr b="1" lang="en" sz="1700"/>
              <a:t>||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@Amy 👉 [“Boring…”]</a:t>
            </a:r>
            <a:r>
              <a:rPr lang="en"/>
              <a:t>}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2809750" y="1233150"/>
            <a:ext cx="129600" cy="1482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30"/>
          <p:cNvCxnSpPr>
            <a:stCxn id="286" idx="2"/>
            <a:endCxn id="301" idx="5"/>
          </p:cNvCxnSpPr>
          <p:nvPr/>
        </p:nvCxnSpPr>
        <p:spPr>
          <a:xfrm rot="10800000">
            <a:off x="2920275" y="1359550"/>
            <a:ext cx="1695000" cy="10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0"/>
          <p:cNvCxnSpPr>
            <a:stCxn id="298" idx="6"/>
            <a:endCxn id="301" idx="3"/>
          </p:cNvCxnSpPr>
          <p:nvPr/>
        </p:nvCxnSpPr>
        <p:spPr>
          <a:xfrm flipH="1" rot="10800000">
            <a:off x="1635075" y="1359650"/>
            <a:ext cx="1193700" cy="1116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0"/>
          <p:cNvSpPr/>
          <p:nvPr/>
        </p:nvSpPr>
        <p:spPr>
          <a:xfrm>
            <a:off x="2460050" y="35929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 txBox="1"/>
          <p:nvPr/>
        </p:nvSpPr>
        <p:spPr>
          <a:xfrm>
            <a:off x="1693350" y="3851200"/>
            <a:ext cx="18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@Jim,[“</a:t>
            </a:r>
            <a:r>
              <a:rPr lang="en"/>
              <a:t>I heard free”]}</a:t>
            </a:r>
            <a:endParaRPr/>
          </a:p>
        </p:txBody>
      </p:sp>
      <p:cxnSp>
        <p:nvCxnSpPr>
          <p:cNvPr id="306" name="Google Shape;306;p30"/>
          <p:cNvCxnSpPr>
            <a:stCxn id="298" idx="5"/>
            <a:endCxn id="304" idx="1"/>
          </p:cNvCxnSpPr>
          <p:nvPr/>
        </p:nvCxnSpPr>
        <p:spPr>
          <a:xfrm>
            <a:off x="1616096" y="2528347"/>
            <a:ext cx="862800" cy="1086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0"/>
          <p:cNvSpPr/>
          <p:nvPr/>
        </p:nvSpPr>
        <p:spPr>
          <a:xfrm>
            <a:off x="6561300" y="249763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 txBox="1"/>
          <p:nvPr/>
        </p:nvSpPr>
        <p:spPr>
          <a:xfrm>
            <a:off x="6821150" y="2669063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{@Howard,[“I’m in”]}</a:t>
            </a:r>
            <a:endParaRPr/>
          </a:p>
        </p:txBody>
      </p:sp>
      <p:cxnSp>
        <p:nvCxnSpPr>
          <p:cNvPr id="309" name="Google Shape;309;p30"/>
          <p:cNvCxnSpPr>
            <a:stCxn id="286" idx="6"/>
            <a:endCxn id="307" idx="2"/>
          </p:cNvCxnSpPr>
          <p:nvPr/>
        </p:nvCxnSpPr>
        <p:spPr>
          <a:xfrm>
            <a:off x="4744875" y="2371150"/>
            <a:ext cx="1816500" cy="20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6181650" y="1159025"/>
            <a:ext cx="29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Saturday”,”Popcorns on me”]}</a:t>
            </a:r>
            <a:endParaRPr/>
          </a:p>
        </p:txBody>
      </p:sp>
      <p:cxnSp>
        <p:nvCxnSpPr>
          <p:cNvPr id="321" name="Google Shape;321;p31"/>
          <p:cNvCxnSpPr>
            <a:stCxn id="314" idx="7"/>
            <a:endCxn id="316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1"/>
          <p:cNvCxnSpPr>
            <a:stCxn id="314" idx="5"/>
            <a:endCxn id="317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1"/>
          <p:cNvCxnSpPr>
            <a:stCxn id="314" idx="6"/>
            <a:endCxn id="318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1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325" name="Google Shape;325;p31"/>
          <p:cNvSpPr txBox="1"/>
          <p:nvPr/>
        </p:nvSpPr>
        <p:spPr>
          <a:xfrm>
            <a:off x="6329200" y="3667025"/>
            <a:ext cx="2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1505475" y="24018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250225" y="2669075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{@Amy, Zoo idea}</a:t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1635075" y="475950"/>
            <a:ext cx="445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{@Penny 👉 @Bernadette, [“which movie tho?”] </a:t>
            </a:r>
            <a:r>
              <a:rPr b="1" lang="en" sz="1700"/>
              <a:t>||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@Amy 👉 [“Boring…”]</a:t>
            </a:r>
            <a:r>
              <a:rPr lang="en"/>
              <a:t>}</a:t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2809750" y="1233150"/>
            <a:ext cx="129600" cy="1482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31"/>
          <p:cNvCxnSpPr>
            <a:stCxn id="314" idx="2"/>
            <a:endCxn id="329" idx="5"/>
          </p:cNvCxnSpPr>
          <p:nvPr/>
        </p:nvCxnSpPr>
        <p:spPr>
          <a:xfrm rot="10800000">
            <a:off x="2920275" y="1359550"/>
            <a:ext cx="1695000" cy="10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1"/>
          <p:cNvCxnSpPr>
            <a:stCxn id="326" idx="6"/>
            <a:endCxn id="329" idx="3"/>
          </p:cNvCxnSpPr>
          <p:nvPr/>
        </p:nvCxnSpPr>
        <p:spPr>
          <a:xfrm flipH="1" rot="10800000">
            <a:off x="1635075" y="1359650"/>
            <a:ext cx="1193700" cy="1116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1"/>
          <p:cNvSpPr/>
          <p:nvPr/>
        </p:nvSpPr>
        <p:spPr>
          <a:xfrm>
            <a:off x="2460050" y="35929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1693350" y="3851200"/>
            <a:ext cx="18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@Jim,[“</a:t>
            </a:r>
            <a:r>
              <a:rPr lang="en"/>
              <a:t>I heard free”]}</a:t>
            </a:r>
            <a:endParaRPr/>
          </a:p>
        </p:txBody>
      </p:sp>
      <p:cxnSp>
        <p:nvCxnSpPr>
          <p:cNvPr id="334" name="Google Shape;334;p31"/>
          <p:cNvCxnSpPr>
            <a:stCxn id="326" idx="5"/>
            <a:endCxn id="332" idx="1"/>
          </p:cNvCxnSpPr>
          <p:nvPr/>
        </p:nvCxnSpPr>
        <p:spPr>
          <a:xfrm>
            <a:off x="1616096" y="2528347"/>
            <a:ext cx="862800" cy="1086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1"/>
          <p:cNvSpPr/>
          <p:nvPr/>
        </p:nvSpPr>
        <p:spPr>
          <a:xfrm>
            <a:off x="6561300" y="249763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 txBox="1"/>
          <p:nvPr/>
        </p:nvSpPr>
        <p:spPr>
          <a:xfrm>
            <a:off x="6821150" y="2669063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{@Howard,[“I’m in”]}</a:t>
            </a:r>
            <a:endParaRPr/>
          </a:p>
        </p:txBody>
      </p:sp>
      <p:cxnSp>
        <p:nvCxnSpPr>
          <p:cNvPr id="337" name="Google Shape;337;p31"/>
          <p:cNvCxnSpPr>
            <a:stCxn id="314" idx="6"/>
            <a:endCxn id="335" idx="2"/>
          </p:cNvCxnSpPr>
          <p:nvPr/>
        </p:nvCxnSpPr>
        <p:spPr>
          <a:xfrm>
            <a:off x="4744875" y="2371150"/>
            <a:ext cx="1816500" cy="20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look like this 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e boys have a problem deciding which cinema they should go to." id="62" name="Google Shape;62;p14" title="The Big Bang Theory, going to the movi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6175"/>
            <a:ext cx="8520600" cy="3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3800" y="1292300"/>
            <a:ext cx="9457950" cy="25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7432850" y="3518825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7474300" y="178018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6181650" y="1159025"/>
            <a:ext cx="29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Saturday”,”Popcorns on me”]}</a:t>
            </a:r>
            <a:endParaRPr/>
          </a:p>
        </p:txBody>
      </p:sp>
      <p:cxnSp>
        <p:nvCxnSpPr>
          <p:cNvPr id="349" name="Google Shape;349;p32"/>
          <p:cNvCxnSpPr>
            <a:stCxn id="342" idx="7"/>
            <a:endCxn id="344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2"/>
          <p:cNvCxnSpPr>
            <a:stCxn id="342" idx="5"/>
            <a:endCxn id="345" idx="2"/>
          </p:cNvCxnSpPr>
          <p:nvPr/>
        </p:nvCxnSpPr>
        <p:spPr>
          <a:xfrm>
            <a:off x="4725896" y="2423547"/>
            <a:ext cx="2706900" cy="116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2"/>
          <p:cNvCxnSpPr>
            <a:stCxn id="342" idx="6"/>
            <a:endCxn id="346" idx="2"/>
          </p:cNvCxnSpPr>
          <p:nvPr/>
        </p:nvCxnSpPr>
        <p:spPr>
          <a:xfrm flipH="1" rot="10800000">
            <a:off x="4744875" y="1854250"/>
            <a:ext cx="27294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2"/>
          <p:cNvSpPr txBox="1"/>
          <p:nvPr/>
        </p:nvSpPr>
        <p:spPr>
          <a:xfrm>
            <a:off x="6394625" y="2065500"/>
            <a:ext cx="27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{@Ben,[“available next week”]}</a:t>
            </a:r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6329200" y="3667025"/>
            <a:ext cx="2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{@Leonard, [“working till 18”]}</a:t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1505475" y="24018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250225" y="2669075"/>
            <a:ext cx="1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{@Amy, Zoo idea}</a:t>
            </a:r>
            <a:endParaRPr/>
          </a:p>
        </p:txBody>
      </p:sp>
      <p:sp>
        <p:nvSpPr>
          <p:cNvPr id="356" name="Google Shape;356;p32"/>
          <p:cNvSpPr txBox="1"/>
          <p:nvPr/>
        </p:nvSpPr>
        <p:spPr>
          <a:xfrm>
            <a:off x="1635075" y="475950"/>
            <a:ext cx="445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{@Penny 👉 @Bernadette, [“which movie tho?”] </a:t>
            </a:r>
            <a:r>
              <a:rPr b="1" lang="en" sz="1700"/>
              <a:t>||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@Amy 👉 [“Boring…”,]</a:t>
            </a:r>
            <a:r>
              <a:rPr lang="en"/>
              <a:t>}</a:t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2809750" y="1233150"/>
            <a:ext cx="129600" cy="1482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32"/>
          <p:cNvCxnSpPr>
            <a:stCxn id="342" idx="2"/>
            <a:endCxn id="357" idx="5"/>
          </p:cNvCxnSpPr>
          <p:nvPr/>
        </p:nvCxnSpPr>
        <p:spPr>
          <a:xfrm rot="10800000">
            <a:off x="2920275" y="1359550"/>
            <a:ext cx="1695000" cy="10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2"/>
          <p:cNvCxnSpPr>
            <a:stCxn id="354" idx="6"/>
            <a:endCxn id="357" idx="3"/>
          </p:cNvCxnSpPr>
          <p:nvPr/>
        </p:nvCxnSpPr>
        <p:spPr>
          <a:xfrm flipH="1" rot="10800000">
            <a:off x="1635075" y="1359650"/>
            <a:ext cx="1193700" cy="111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2"/>
          <p:cNvSpPr/>
          <p:nvPr/>
        </p:nvSpPr>
        <p:spPr>
          <a:xfrm>
            <a:off x="2460050" y="35929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 txBox="1"/>
          <p:nvPr/>
        </p:nvSpPr>
        <p:spPr>
          <a:xfrm>
            <a:off x="1693350" y="3851200"/>
            <a:ext cx="18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@Jim,[“</a:t>
            </a:r>
            <a:r>
              <a:rPr lang="en"/>
              <a:t>I heard free”]}</a:t>
            </a:r>
            <a:endParaRPr/>
          </a:p>
        </p:txBody>
      </p:sp>
      <p:cxnSp>
        <p:nvCxnSpPr>
          <p:cNvPr id="362" name="Google Shape;362;p32"/>
          <p:cNvCxnSpPr>
            <a:stCxn id="354" idx="5"/>
            <a:endCxn id="360" idx="1"/>
          </p:cNvCxnSpPr>
          <p:nvPr/>
        </p:nvCxnSpPr>
        <p:spPr>
          <a:xfrm>
            <a:off x="1616096" y="2528347"/>
            <a:ext cx="862800" cy="1086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2"/>
          <p:cNvSpPr txBox="1"/>
          <p:nvPr/>
        </p:nvSpPr>
        <p:spPr>
          <a:xfrm>
            <a:off x="2743200" y="4466800"/>
            <a:ext cx="329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Adding sentiment analysis when the conversation stop for 10/20 mins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6561300" y="2497638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 txBox="1"/>
          <p:nvPr/>
        </p:nvSpPr>
        <p:spPr>
          <a:xfrm>
            <a:off x="6821150" y="2669063"/>
            <a:ext cx="26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{@Howard,[“I’m in”]}</a:t>
            </a:r>
            <a:endParaRPr/>
          </a:p>
        </p:txBody>
      </p:sp>
      <p:cxnSp>
        <p:nvCxnSpPr>
          <p:cNvPr id="366" name="Google Shape;366;p32"/>
          <p:cNvCxnSpPr>
            <a:stCxn id="342" idx="6"/>
            <a:endCxn id="364" idx="2"/>
          </p:cNvCxnSpPr>
          <p:nvPr/>
        </p:nvCxnSpPr>
        <p:spPr>
          <a:xfrm>
            <a:off x="4744875" y="2371150"/>
            <a:ext cx="1816500" cy="200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/>
        </p:nvSpPr>
        <p:spPr>
          <a:xfrm>
            <a:off x="551675" y="1891675"/>
            <a:ext cx="633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look something like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https://npm.anvaka.com/#/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type “express” in the search box.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1028725" y="494925"/>
            <a:ext cx="75795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20">
                <a:solidFill>
                  <a:schemeClr val="dk1"/>
                </a:solidFill>
              </a:rPr>
              <a:t>I know this is a poor representation of how it should look but this is what I was thinking about</a:t>
            </a:r>
            <a:endParaRPr sz="21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Add weights to certain edges of the graph to calculate (</a:t>
            </a:r>
            <a:r>
              <a:rPr lang="en" sz="1400" u="sng">
                <a:solidFill>
                  <a:srgbClr val="00B050"/>
                </a:solidFill>
                <a:highlight>
                  <a:srgbClr val="FFFF00"/>
                </a:highlight>
              </a:rPr>
              <a:t>metric of choice will based on the user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0B5394"/>
                </a:solidFill>
              </a:rPr>
              <a:t>how feasible the idea is</a:t>
            </a:r>
            <a:r>
              <a:rPr lang="en">
                <a:solidFill>
                  <a:schemeClr val="dk1"/>
                </a:solidFill>
              </a:rPr>
              <a:t> ⇒ after performing sentiment analysis an AI can predict the likeliness of that idea coming to future based on the conversation and how long it continued (or other interesting parameters)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custom feature for all the users: </a:t>
            </a:r>
            <a:r>
              <a:rPr lang="en" sz="1400">
                <a:solidFill>
                  <a:srgbClr val="0B5394"/>
                </a:solidFill>
              </a:rPr>
              <a:t>Based upon your schedule/interests, can you join</a:t>
            </a:r>
            <a:r>
              <a:rPr lang="en" sz="1400">
                <a:solidFill>
                  <a:schemeClr val="dk1"/>
                </a:solidFill>
              </a:rPr>
              <a:t> movie proposal or zoo proposal</a:t>
            </a:r>
            <a:br>
              <a:rPr lang="en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(in this case based </a:t>
            </a:r>
            <a:r>
              <a:rPr lang="en">
                <a:solidFill>
                  <a:schemeClr val="dk1"/>
                </a:solidFill>
              </a:rPr>
              <a:t>former example, an automation script that can check</a:t>
            </a:r>
            <a:r>
              <a:rPr lang="en" sz="1400">
                <a:solidFill>
                  <a:schemeClr val="dk1"/>
                </a:solidFill>
              </a:rPr>
              <a:t> your availability 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 sz="1400">
                <a:solidFill>
                  <a:schemeClr val="dk1"/>
                </a:solidFill>
              </a:rPr>
              <a:t>which can be found using google-calendar</a:t>
            </a:r>
            <a:r>
              <a:rPr lang="en">
                <a:solidFill>
                  <a:schemeClr val="dk1"/>
                </a:solidFill>
              </a:rPr>
              <a:t>(it’s just an example)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00B050"/>
                </a:solidFill>
              </a:rPr>
              <a:t>task scheduling APIs</a:t>
            </a:r>
            <a:r>
              <a:rPr lang="en">
                <a:solidFill>
                  <a:schemeClr val="dk1"/>
                </a:solidFill>
              </a:rPr>
              <a:t>]</a:t>
            </a:r>
            <a:r>
              <a:rPr lang="en" sz="1400">
                <a:solidFill>
                  <a:schemeClr val="dk1"/>
                </a:solidFill>
              </a:rPr>
              <a:t> on that day when everyone is planning).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working on a Software project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Derive flow-chart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Based on individual skill level directly associate a bug or an issue token to a contributor on github(</a:t>
            </a:r>
            <a:r>
              <a:rPr lang="en">
                <a:solidFill>
                  <a:srgbClr val="00B050"/>
                </a:solidFill>
              </a:rPr>
              <a:t>using github-APIs</a:t>
            </a:r>
            <a:r>
              <a:rPr lang="en">
                <a:solidFill>
                  <a:schemeClr val="dk1"/>
                </a:solidFill>
              </a:rPr>
              <a:t> or create a JIRA token).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am I dropping the chat-messages in Real-Time	</a:t>
            </a:r>
            <a:endParaRPr/>
          </a:p>
        </p:txBody>
      </p:sp>
      <p:sp>
        <p:nvSpPr>
          <p:cNvPr id="384" name="Google Shape;3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</a:t>
            </a:r>
            <a:r>
              <a:rPr lang="en"/>
              <a:t>symbol</a:t>
            </a:r>
            <a:r>
              <a:rPr lang="en"/>
              <a:t>.ai user gets specific number of APIs usage packet, if we choose to keep real-time it shouldn’t be for chat (IMO).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keep a date-time field for query to be resolved; the “from-date” would be of a channel(discord)/workspace(slack) since the “last-online till now”. But the user can </a:t>
            </a:r>
            <a:r>
              <a:rPr lang="en"/>
              <a:t>specifically</a:t>
            </a:r>
            <a:r>
              <a:rPr lang="en"/>
              <a:t> add the from &amp; to date-time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not write CQL we will be using GraphQL so as to query all the graph and nodes.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type="title"/>
          </p:nvPr>
        </p:nvSpPr>
        <p:spPr>
          <a:xfrm>
            <a:off x="0" y="0"/>
            <a:ext cx="23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390" name="Google Shape;390;p36"/>
          <p:cNvSpPr txBox="1"/>
          <p:nvPr>
            <p:ph idx="1" type="body"/>
          </p:nvPr>
        </p:nvSpPr>
        <p:spPr>
          <a:xfrm>
            <a:off x="311700" y="572700"/>
            <a:ext cx="4098300" cy="4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(Conversation </a:t>
            </a:r>
            <a:r>
              <a:rPr lang="en"/>
              <a:t>AI) </a:t>
            </a:r>
            <a:r>
              <a:rPr lang="en"/>
              <a:t>APIs (for text &amp; speech in real-time)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Symbl_AI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IBM watson conversation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Neo4j ===&gt; If the set of group of people choose to save that graph we need a graph DB (for easy traversals)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React-flow-render to showcase graphical representation.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 for channels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4476750" y="104775"/>
            <a:ext cx="4419600" cy="4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MVP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</a:rPr>
              <a:t>MERN stack based chat-app web-app by Prakash Jha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slack+discord+microsoft-teams for chats and audio-video-calls (online-real-time)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zoom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whatsApp(if it is possible) +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4274"/>
            <a:ext cx="8104924" cy="455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373625" y="149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of the workflow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https://www.figma.com/file/8tPqKd3fqSc7nGskGEkJp2/Conversation-Mind-Mapper?node-id=0%3A1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type="title"/>
          </p:nvPr>
        </p:nvSpPr>
        <p:spPr>
          <a:xfrm>
            <a:off x="0" y="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How the chat-data should look</a:t>
            </a:r>
            <a:endParaRPr sz="2220"/>
          </a:p>
        </p:txBody>
      </p:sp>
      <p:sp>
        <p:nvSpPr>
          <p:cNvPr id="409" name="Google Shape;409;p39"/>
          <p:cNvSpPr txBox="1"/>
          <p:nvPr>
            <p:ph idx="1" type="body"/>
          </p:nvPr>
        </p:nvSpPr>
        <p:spPr>
          <a:xfrm>
            <a:off x="0" y="572700"/>
            <a:ext cx="4260300" cy="4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40" y="0"/>
            <a:ext cx="76963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edge cases</a:t>
            </a:r>
            <a:endParaRPr/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“If there is meme war or lots of images have been shared to convey a message”</a:t>
            </a:r>
            <a:br>
              <a:rPr lang="en"/>
            </a:br>
            <a:r>
              <a:rPr lang="en"/>
              <a:t>⇒ should we use image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usually converse over chat apps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good V / V UI performance demo.&#10;&#10;Scrolling through 5000 Slack messages in the upcoming Volt client for Slack/Discord.&#10;&#10;Public beta for all 3 systems later this month.&#10;&#10;The size of the entire app is about 1 MB." id="69" name="Google Shape;69;p15" title="Volt: scrolling through 5000 Slack messages. V / V UI performance demo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8425"/>
            <a:ext cx="8520600" cy="3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mapping anything based on a group chat is daunting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802" y="491750"/>
            <a:ext cx="52889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Mapper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project to plan over chat or conversations across all platform majorly on (slack &amp; discord) for chat and (twitter space/facebook voice/spotify &amp; apple music podcast/ simple call) for voice based conversations.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the voice/chat this app will graph out conversation and create a mind-map of all those chats.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Thus mapping out a solution based on voice/chat history will be easier.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Convert your unread chats to a simple and easily visualiable graphs so that you don’t have to miss out on a plan.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this is a group chat thread </a:t>
            </a:r>
            <a:r>
              <a:rPr lang="en"/>
              <a:t>discussing what to do coming saturday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Bernadette proposed an idea saying "If u guys r not doing anything lets to go the movies"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Julia in the conversation says "I’m available on Saturday"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Ben in the conversation say "</a:t>
            </a:r>
            <a:r>
              <a:rPr lang="en"/>
              <a:t>I'm</a:t>
            </a:r>
            <a:r>
              <a:rPr lang="en"/>
              <a:t> available next week"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Leonard in the conversation says "working till 18"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Howard in the conversation says "m 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Penny says "Which movie tho?"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Amy says "Lets go to the zoo instead cause I have 3 coupons"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Penny Replies to Amy "Boring...."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Jim replies to Amy "I heard free"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❇ Julia in the conversation says "popcorns on me"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better representation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5776"/>
            <a:ext cx="9143998" cy="36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4615275" y="2297050"/>
            <a:ext cx="129600" cy="148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750" y="1292311"/>
            <a:ext cx="9143998" cy="255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6561300" y="829550"/>
            <a:ext cx="129600" cy="14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2888300" y="2571750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@Bernadette,</a:t>
            </a:r>
            <a:r>
              <a:rPr lang="en"/>
              <a:t>Movie Idea}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6181650" y="1159025"/>
            <a:ext cx="29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>
                <a:solidFill>
                  <a:schemeClr val="dk1"/>
                </a:solidFill>
              </a:rPr>
              <a:t>@Julia, [“</a:t>
            </a:r>
            <a:r>
              <a:rPr lang="en"/>
              <a:t>available on Saturday”]}</a:t>
            </a:r>
            <a:endParaRPr/>
          </a:p>
        </p:txBody>
      </p:sp>
      <p:cxnSp>
        <p:nvCxnSpPr>
          <p:cNvPr id="111" name="Google Shape;111;p21"/>
          <p:cNvCxnSpPr>
            <a:stCxn id="106" idx="7"/>
            <a:endCxn id="108" idx="3"/>
          </p:cNvCxnSpPr>
          <p:nvPr/>
        </p:nvCxnSpPr>
        <p:spPr>
          <a:xfrm flipH="1" rot="10800000">
            <a:off x="4725896" y="956153"/>
            <a:ext cx="1854300" cy="1362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1980DA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