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215" r:id="rId2"/>
    <p:sldId id="2235" r:id="rId3"/>
    <p:sldId id="2279" r:id="rId4"/>
    <p:sldId id="2233" r:id="rId5"/>
    <p:sldId id="2271" r:id="rId6"/>
    <p:sldId id="2363" r:id="rId7"/>
    <p:sldId id="2234" r:id="rId8"/>
    <p:sldId id="2353" r:id="rId9"/>
    <p:sldId id="2364" r:id="rId10"/>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12" userDrawn="1">
          <p15:clr>
            <a:srgbClr val="A4A3A4"/>
          </p15:clr>
        </p15:guide>
        <p15:guide id="4" pos="14350" userDrawn="1">
          <p15:clr>
            <a:srgbClr val="A4A3A4"/>
          </p15:clr>
        </p15:guide>
        <p15:guide id="5" pos="1006" userDrawn="1">
          <p15:clr>
            <a:srgbClr val="A4A3A4"/>
          </p15:clr>
        </p15:guide>
        <p15:guide id="6" pos="7702" userDrawn="1">
          <p15:clr>
            <a:srgbClr val="A4A3A4"/>
          </p15:clr>
        </p15:guide>
        <p15:guide id="8" orient="horz" pos="4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001334"/>
    <a:srgbClr val="000820"/>
    <a:srgbClr val="000C28"/>
    <a:srgbClr val="5D77EB"/>
    <a:srgbClr val="1AE8DA"/>
    <a:srgbClr val="CF9600"/>
    <a:srgbClr val="F52552"/>
    <a:srgbClr val="EC72A5"/>
    <a:srgbClr val="FFC73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61" autoAdjust="0"/>
    <p:restoredTop sz="96202" autoAdjust="0"/>
  </p:normalViewPr>
  <p:slideViewPr>
    <p:cSldViewPr snapToGrid="0" snapToObjects="1">
      <p:cViewPr varScale="1">
        <p:scale>
          <a:sx n="33" d="100"/>
          <a:sy n="33" d="100"/>
        </p:scale>
        <p:origin x="132" y="144"/>
      </p:cViewPr>
      <p:guideLst>
        <p:guide orient="horz" pos="8112"/>
        <p:guide pos="14350"/>
        <p:guide pos="1006"/>
        <p:guide pos="7702"/>
        <p:guide orient="horz" pos="480"/>
      </p:guideLst>
    </p:cSldViewPr>
  </p:slideViewPr>
  <p:notesTextViewPr>
    <p:cViewPr>
      <p:scale>
        <a:sx n="100" d="100"/>
        <a:sy n="100" d="100"/>
      </p:scale>
      <p:origin x="0" y="0"/>
    </p:cViewPr>
  </p:notesTextViewPr>
  <p:sorterViewPr>
    <p:cViewPr>
      <p:scale>
        <a:sx n="58" d="100"/>
        <a:sy n="58"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Open Sans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Open Sans Light" charset="0"/>
              </a:defRPr>
            </a:lvl1pPr>
          </a:lstStyle>
          <a:p>
            <a:fld id="{EFC10EE1-B198-C942-8235-326C972CBB30}" type="datetimeFigureOut">
              <a:rPr lang="en-US" smtClean="0"/>
              <a:pPr/>
              <a:t>3/21/2023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Open Sans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Open Sans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Open Sans Light" charset="0"/>
        <a:ea typeface="+mn-ea"/>
        <a:cs typeface="+mn-cs"/>
      </a:defRPr>
    </a:lvl1pPr>
    <a:lvl2pPr marL="914217" algn="l" defTabSz="914217" rtl="0" eaLnBrk="1" latinLnBrk="0" hangingPunct="1">
      <a:defRPr sz="2400" b="0" i="0" kern="1200">
        <a:solidFill>
          <a:schemeClr val="tx1"/>
        </a:solidFill>
        <a:latin typeface="Open Sans Light" charset="0"/>
        <a:ea typeface="+mn-ea"/>
        <a:cs typeface="+mn-cs"/>
      </a:defRPr>
    </a:lvl2pPr>
    <a:lvl3pPr marL="1828434" algn="l" defTabSz="914217" rtl="0" eaLnBrk="1" latinLnBrk="0" hangingPunct="1">
      <a:defRPr sz="2400" b="0" i="0" kern="1200">
        <a:solidFill>
          <a:schemeClr val="tx1"/>
        </a:solidFill>
        <a:latin typeface="Open Sans Light" charset="0"/>
        <a:ea typeface="+mn-ea"/>
        <a:cs typeface="+mn-cs"/>
      </a:defRPr>
    </a:lvl3pPr>
    <a:lvl4pPr marL="2742651" algn="l" defTabSz="914217" rtl="0" eaLnBrk="1" latinLnBrk="0" hangingPunct="1">
      <a:defRPr sz="2400" b="0" i="0" kern="1200">
        <a:solidFill>
          <a:schemeClr val="tx1"/>
        </a:solidFill>
        <a:latin typeface="Open Sans Light" charset="0"/>
        <a:ea typeface="+mn-ea"/>
        <a:cs typeface="+mn-cs"/>
      </a:defRPr>
    </a:lvl4pPr>
    <a:lvl5pPr marL="3656868" algn="l" defTabSz="914217" rtl="0" eaLnBrk="1" latinLnBrk="0" hangingPunct="1">
      <a:defRPr sz="2400" b="0" i="0" kern="1200">
        <a:solidFill>
          <a:schemeClr val="tx1"/>
        </a:solidFill>
        <a:latin typeface="Open Sans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963551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77BD35B7-DAF1-5B4D-94FA-36B61FD74AC4}" type="slidenum">
              <a:rPr lang="en-US" altLang="x-none"/>
              <a:pPr/>
              <a:t>2</a:t>
            </a:fld>
            <a:endParaRPr lang="en-US" altLang="x-none"/>
          </a:p>
        </p:txBody>
      </p:sp>
      <p:sp>
        <p:nvSpPr>
          <p:cNvPr id="18433" name="Text Box 1"/>
          <p:cNvSpPr txBox="1">
            <a:spLocks noGrp="1" noRot="1" noChangeAspect="1" noChangeArrowheads="1"/>
          </p:cNvSpPr>
          <p:nvPr>
            <p:ph type="sldImg"/>
          </p:nvPr>
        </p:nvSpPr>
        <p:spPr bwMode="auto">
          <a:xfrm>
            <a:off x="688975" y="1143000"/>
            <a:ext cx="5475288" cy="30813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434" name="Text Box 2"/>
          <p:cNvSpPr txBox="1">
            <a:spLocks noGrp="1" noChangeArrowheads="1"/>
          </p:cNvSpPr>
          <p:nvPr>
            <p:ph type="body" idx="1"/>
          </p:nvPr>
        </p:nvSpPr>
        <p:spPr bwMode="auto">
          <a:xfrm>
            <a:off x="685800" y="4400550"/>
            <a:ext cx="5481638" cy="3595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dirty="0"/>
          </a:p>
        </p:txBody>
      </p:sp>
    </p:spTree>
    <p:extLst>
      <p:ext uri="{BB962C8B-B14F-4D97-AF65-F5344CB8AC3E}">
        <p14:creationId xmlns:p14="http://schemas.microsoft.com/office/powerpoint/2010/main" val="816838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77BD35B7-DAF1-5B4D-94FA-36B61FD74AC4}" type="slidenum">
              <a:rPr lang="en-US" altLang="x-none"/>
              <a:pPr/>
              <a:t>3</a:t>
            </a:fld>
            <a:endParaRPr lang="en-US" altLang="x-none"/>
          </a:p>
        </p:txBody>
      </p:sp>
      <p:sp>
        <p:nvSpPr>
          <p:cNvPr id="18433" name="Text Box 1"/>
          <p:cNvSpPr txBox="1">
            <a:spLocks noGrp="1" noRot="1" noChangeAspect="1" noChangeArrowheads="1"/>
          </p:cNvSpPr>
          <p:nvPr>
            <p:ph type="sldImg"/>
          </p:nvPr>
        </p:nvSpPr>
        <p:spPr bwMode="auto">
          <a:xfrm>
            <a:off x="688975" y="1143000"/>
            <a:ext cx="5475288" cy="30813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434" name="Text Box 2"/>
          <p:cNvSpPr txBox="1">
            <a:spLocks noGrp="1" noChangeArrowheads="1"/>
          </p:cNvSpPr>
          <p:nvPr>
            <p:ph type="body" idx="1"/>
          </p:nvPr>
        </p:nvSpPr>
        <p:spPr bwMode="auto">
          <a:xfrm>
            <a:off x="685800" y="4400550"/>
            <a:ext cx="5481638" cy="3595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dirty="0"/>
          </a:p>
        </p:txBody>
      </p:sp>
    </p:spTree>
    <p:extLst>
      <p:ext uri="{BB962C8B-B14F-4D97-AF65-F5344CB8AC3E}">
        <p14:creationId xmlns:p14="http://schemas.microsoft.com/office/powerpoint/2010/main" val="79815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4</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456313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5</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729401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6</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78583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7</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468532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FDC0BE5-8237-434B-AB26-F93C2EF449B3}" type="slidenum">
              <a:rPr lang="en-US" altLang="x-none"/>
              <a:pPr/>
              <a:t>8</a:t>
            </a:fld>
            <a:endParaRPr lang="en-US" altLang="x-none"/>
          </a:p>
        </p:txBody>
      </p:sp>
      <p:sp>
        <p:nvSpPr>
          <p:cNvPr id="6145" name="Text Box 1"/>
          <p:cNvSpPr txBox="1">
            <a:spLocks noGrp="1" noRot="1" noChangeAspect="1" noChangeArrowheads="1"/>
          </p:cNvSpPr>
          <p:nvPr>
            <p:ph type="sldImg"/>
          </p:nvPr>
        </p:nvSpPr>
        <p:spPr bwMode="auto">
          <a:xfrm>
            <a:off x="687388" y="1143000"/>
            <a:ext cx="5481637" cy="3084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6" name="Text Box 2"/>
          <p:cNvSpPr txBox="1">
            <a:spLocks noGrp="1" noChangeArrowheads="1"/>
          </p:cNvSpPr>
          <p:nvPr>
            <p:ph type="body" idx="1"/>
          </p:nvPr>
        </p:nvSpPr>
        <p:spPr bwMode="auto">
          <a:xfrm>
            <a:off x="685800" y="4400550"/>
            <a:ext cx="5484813"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1931711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256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ortfolio 2 Images">
    <p:spTree>
      <p:nvGrpSpPr>
        <p:cNvPr id="1" name=""/>
        <p:cNvGrpSpPr/>
        <p:nvPr/>
      </p:nvGrpSpPr>
      <p:grpSpPr>
        <a:xfrm>
          <a:off x="0" y="0"/>
          <a:ext cx="0" cy="0"/>
          <a:chOff x="0" y="0"/>
          <a:chExt cx="0" cy="0"/>
        </a:xfrm>
      </p:grpSpPr>
      <p:sp>
        <p:nvSpPr>
          <p:cNvPr id="6" name="Picture Placeholder 13"/>
          <p:cNvSpPr>
            <a:spLocks noGrp="1"/>
          </p:cNvSpPr>
          <p:nvPr>
            <p:ph type="pic" sz="quarter" idx="27"/>
          </p:nvPr>
        </p:nvSpPr>
        <p:spPr>
          <a:xfrm>
            <a:off x="0" y="0"/>
            <a:ext cx="24377650" cy="8720254"/>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charset="0"/>
                <a:ea typeface="Open Sans" charset="0"/>
                <a:cs typeface="Open Sans" charset="0"/>
              </a:defRPr>
            </a:lvl1pPr>
          </a:lstStyle>
          <a:p>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1">
    <p:spTree>
      <p:nvGrpSpPr>
        <p:cNvPr id="1" name=""/>
        <p:cNvGrpSpPr/>
        <p:nvPr/>
      </p:nvGrpSpPr>
      <p:grpSpPr>
        <a:xfrm>
          <a:off x="0" y="0"/>
          <a:ext cx="0" cy="0"/>
          <a:chOff x="0" y="0"/>
          <a:chExt cx="0" cy="0"/>
        </a:xfrm>
      </p:grpSpPr>
      <p:sp>
        <p:nvSpPr>
          <p:cNvPr id="15" name="Picture Placeholder 14"/>
          <p:cNvSpPr>
            <a:spLocks noGrp="1"/>
          </p:cNvSpPr>
          <p:nvPr>
            <p:ph type="pic" sz="quarter" idx="15"/>
          </p:nvPr>
        </p:nvSpPr>
        <p:spPr>
          <a:xfrm>
            <a:off x="9988341" y="4058968"/>
            <a:ext cx="4631498" cy="4272011"/>
          </a:xfrm>
          <a:custGeom>
            <a:avLst/>
            <a:gdLst>
              <a:gd name="connsiteX0" fmla="*/ 2204855 w 4631498"/>
              <a:gd name="connsiteY0" fmla="*/ 1834 h 4272011"/>
              <a:gd name="connsiteX1" fmla="*/ 3728134 w 4631498"/>
              <a:gd name="connsiteY1" fmla="*/ 236291 h 4272011"/>
              <a:gd name="connsiteX2" fmla="*/ 4566504 w 4631498"/>
              <a:gd name="connsiteY2" fmla="*/ 805117 h 4272011"/>
              <a:gd name="connsiteX3" fmla="*/ 4474000 w 4631498"/>
              <a:gd name="connsiteY3" fmla="*/ 1770189 h 4272011"/>
              <a:gd name="connsiteX4" fmla="*/ 3726087 w 4631498"/>
              <a:gd name="connsiteY4" fmla="*/ 3170236 h 4272011"/>
              <a:gd name="connsiteX5" fmla="*/ 2604338 w 4631498"/>
              <a:gd name="connsiteY5" fmla="*/ 4157505 h 4272011"/>
              <a:gd name="connsiteX6" fmla="*/ 1744355 w 4631498"/>
              <a:gd name="connsiteY6" fmla="*/ 4207711 h 4272011"/>
              <a:gd name="connsiteX7" fmla="*/ 1033595 w 4631498"/>
              <a:gd name="connsiteY7" fmla="*/ 3475579 h 4272011"/>
              <a:gd name="connsiteX8" fmla="*/ 62632 w 4631498"/>
              <a:gd name="connsiteY8" fmla="*/ 1191960 h 4272011"/>
              <a:gd name="connsiteX9" fmla="*/ 69473 w 4631498"/>
              <a:gd name="connsiteY9" fmla="*/ 515008 h 4272011"/>
              <a:gd name="connsiteX10" fmla="*/ 94676 w 4631498"/>
              <a:gd name="connsiteY10" fmla="*/ 467120 h 4272011"/>
              <a:gd name="connsiteX11" fmla="*/ 666670 w 4631498"/>
              <a:gd name="connsiteY11" fmla="*/ 161305 h 4272011"/>
              <a:gd name="connsiteX12" fmla="*/ 2204855 w 4631498"/>
              <a:gd name="connsiteY12" fmla="*/ 1834 h 427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31498" h="4272011">
                <a:moveTo>
                  <a:pt x="2204855" y="1834"/>
                </a:moveTo>
                <a:cubicBezTo>
                  <a:pt x="2721322" y="14504"/>
                  <a:pt x="3235304" y="92829"/>
                  <a:pt x="3728134" y="236291"/>
                </a:cubicBezTo>
                <a:cubicBezTo>
                  <a:pt x="4062443" y="336490"/>
                  <a:pt x="4422880" y="492788"/>
                  <a:pt x="4566504" y="805117"/>
                </a:cubicBezTo>
                <a:cubicBezTo>
                  <a:pt x="4703539" y="1112678"/>
                  <a:pt x="4600308" y="1464247"/>
                  <a:pt x="4474000" y="1770189"/>
                </a:cubicBezTo>
                <a:cubicBezTo>
                  <a:pt x="4294611" y="2227830"/>
                  <a:pt x="4045170" y="2729246"/>
                  <a:pt x="3726087" y="3170236"/>
                </a:cubicBezTo>
                <a:cubicBezTo>
                  <a:pt x="3420463" y="3592625"/>
                  <a:pt x="3054936" y="3953369"/>
                  <a:pt x="2604338" y="4157505"/>
                </a:cubicBezTo>
                <a:cubicBezTo>
                  <a:pt x="2337812" y="4276975"/>
                  <a:pt x="2014824" y="4317805"/>
                  <a:pt x="1744355" y="4207711"/>
                </a:cubicBezTo>
                <a:cubicBezTo>
                  <a:pt x="1416636" y="4084532"/>
                  <a:pt x="1203078" y="3778280"/>
                  <a:pt x="1033595" y="3475579"/>
                </a:cubicBezTo>
                <a:cubicBezTo>
                  <a:pt x="611648" y="2762905"/>
                  <a:pt x="285614" y="1996828"/>
                  <a:pt x="62632" y="1191960"/>
                </a:cubicBezTo>
                <a:cubicBezTo>
                  <a:pt x="5148" y="970298"/>
                  <a:pt x="-46405" y="715142"/>
                  <a:pt x="69473" y="515008"/>
                </a:cubicBezTo>
                <a:cubicBezTo>
                  <a:pt x="76731" y="491921"/>
                  <a:pt x="85704" y="479520"/>
                  <a:pt x="94676" y="467120"/>
                </a:cubicBezTo>
                <a:cubicBezTo>
                  <a:pt x="220571" y="293127"/>
                  <a:pt x="455693" y="217059"/>
                  <a:pt x="666670" y="161305"/>
                </a:cubicBezTo>
                <a:cubicBezTo>
                  <a:pt x="1169438" y="42148"/>
                  <a:pt x="1688389" y="-10836"/>
                  <a:pt x="2204855" y="1834"/>
                </a:cubicBez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
        <p:nvSpPr>
          <p:cNvPr id="16" name="Picture Placeholder 15"/>
          <p:cNvSpPr>
            <a:spLocks noGrp="1"/>
          </p:cNvSpPr>
          <p:nvPr>
            <p:ph type="pic" sz="quarter" idx="16"/>
          </p:nvPr>
        </p:nvSpPr>
        <p:spPr>
          <a:xfrm>
            <a:off x="16881511" y="4058968"/>
            <a:ext cx="4631498" cy="4272011"/>
          </a:xfrm>
          <a:custGeom>
            <a:avLst/>
            <a:gdLst>
              <a:gd name="connsiteX0" fmla="*/ 2204855 w 4631498"/>
              <a:gd name="connsiteY0" fmla="*/ 1834 h 4272011"/>
              <a:gd name="connsiteX1" fmla="*/ 3728134 w 4631498"/>
              <a:gd name="connsiteY1" fmla="*/ 236291 h 4272011"/>
              <a:gd name="connsiteX2" fmla="*/ 4566504 w 4631498"/>
              <a:gd name="connsiteY2" fmla="*/ 805117 h 4272011"/>
              <a:gd name="connsiteX3" fmla="*/ 4474000 w 4631498"/>
              <a:gd name="connsiteY3" fmla="*/ 1770189 h 4272011"/>
              <a:gd name="connsiteX4" fmla="*/ 3726087 w 4631498"/>
              <a:gd name="connsiteY4" fmla="*/ 3170236 h 4272011"/>
              <a:gd name="connsiteX5" fmla="*/ 2604338 w 4631498"/>
              <a:gd name="connsiteY5" fmla="*/ 4157505 h 4272011"/>
              <a:gd name="connsiteX6" fmla="*/ 1744355 w 4631498"/>
              <a:gd name="connsiteY6" fmla="*/ 4207711 h 4272011"/>
              <a:gd name="connsiteX7" fmla="*/ 1033595 w 4631498"/>
              <a:gd name="connsiteY7" fmla="*/ 3475579 h 4272011"/>
              <a:gd name="connsiteX8" fmla="*/ 62632 w 4631498"/>
              <a:gd name="connsiteY8" fmla="*/ 1191960 h 4272011"/>
              <a:gd name="connsiteX9" fmla="*/ 69473 w 4631498"/>
              <a:gd name="connsiteY9" fmla="*/ 515008 h 4272011"/>
              <a:gd name="connsiteX10" fmla="*/ 94676 w 4631498"/>
              <a:gd name="connsiteY10" fmla="*/ 467120 h 4272011"/>
              <a:gd name="connsiteX11" fmla="*/ 666670 w 4631498"/>
              <a:gd name="connsiteY11" fmla="*/ 161305 h 4272011"/>
              <a:gd name="connsiteX12" fmla="*/ 2204855 w 4631498"/>
              <a:gd name="connsiteY12" fmla="*/ 1834 h 427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31498" h="4272011">
                <a:moveTo>
                  <a:pt x="2204855" y="1834"/>
                </a:moveTo>
                <a:cubicBezTo>
                  <a:pt x="2721322" y="14504"/>
                  <a:pt x="3235304" y="92829"/>
                  <a:pt x="3728134" y="236291"/>
                </a:cubicBezTo>
                <a:cubicBezTo>
                  <a:pt x="4062443" y="336490"/>
                  <a:pt x="4422880" y="492788"/>
                  <a:pt x="4566504" y="805117"/>
                </a:cubicBezTo>
                <a:cubicBezTo>
                  <a:pt x="4703539" y="1112678"/>
                  <a:pt x="4600308" y="1464247"/>
                  <a:pt x="4474000" y="1770189"/>
                </a:cubicBezTo>
                <a:cubicBezTo>
                  <a:pt x="4294611" y="2227830"/>
                  <a:pt x="4045170" y="2729246"/>
                  <a:pt x="3726087" y="3170236"/>
                </a:cubicBezTo>
                <a:cubicBezTo>
                  <a:pt x="3420463" y="3592625"/>
                  <a:pt x="3054936" y="3953369"/>
                  <a:pt x="2604338" y="4157505"/>
                </a:cubicBezTo>
                <a:cubicBezTo>
                  <a:pt x="2337812" y="4276975"/>
                  <a:pt x="2014824" y="4317805"/>
                  <a:pt x="1744355" y="4207711"/>
                </a:cubicBezTo>
                <a:cubicBezTo>
                  <a:pt x="1416636" y="4084532"/>
                  <a:pt x="1203078" y="3778280"/>
                  <a:pt x="1033595" y="3475579"/>
                </a:cubicBezTo>
                <a:cubicBezTo>
                  <a:pt x="611648" y="2762905"/>
                  <a:pt x="285614" y="1996828"/>
                  <a:pt x="62632" y="1191960"/>
                </a:cubicBezTo>
                <a:cubicBezTo>
                  <a:pt x="5148" y="970298"/>
                  <a:pt x="-46405" y="715142"/>
                  <a:pt x="69473" y="515008"/>
                </a:cubicBezTo>
                <a:cubicBezTo>
                  <a:pt x="76731" y="491921"/>
                  <a:pt x="85704" y="479520"/>
                  <a:pt x="94676" y="467120"/>
                </a:cubicBezTo>
                <a:cubicBezTo>
                  <a:pt x="220571" y="293127"/>
                  <a:pt x="455693" y="217059"/>
                  <a:pt x="666670" y="161305"/>
                </a:cubicBezTo>
                <a:cubicBezTo>
                  <a:pt x="1169438" y="42148"/>
                  <a:pt x="1688389" y="-10836"/>
                  <a:pt x="2204855" y="1834"/>
                </a:cubicBez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
        <p:nvSpPr>
          <p:cNvPr id="17" name="Picture Placeholder 16"/>
          <p:cNvSpPr>
            <a:spLocks noGrp="1"/>
          </p:cNvSpPr>
          <p:nvPr>
            <p:ph type="pic" sz="quarter" idx="17"/>
          </p:nvPr>
        </p:nvSpPr>
        <p:spPr>
          <a:xfrm>
            <a:off x="3048280" y="4058968"/>
            <a:ext cx="4631498" cy="4272011"/>
          </a:xfrm>
          <a:custGeom>
            <a:avLst/>
            <a:gdLst>
              <a:gd name="connsiteX0" fmla="*/ 2204855 w 4631498"/>
              <a:gd name="connsiteY0" fmla="*/ 1834 h 4272011"/>
              <a:gd name="connsiteX1" fmla="*/ 3728134 w 4631498"/>
              <a:gd name="connsiteY1" fmla="*/ 236291 h 4272011"/>
              <a:gd name="connsiteX2" fmla="*/ 4566504 w 4631498"/>
              <a:gd name="connsiteY2" fmla="*/ 805117 h 4272011"/>
              <a:gd name="connsiteX3" fmla="*/ 4474000 w 4631498"/>
              <a:gd name="connsiteY3" fmla="*/ 1770189 h 4272011"/>
              <a:gd name="connsiteX4" fmla="*/ 3726087 w 4631498"/>
              <a:gd name="connsiteY4" fmla="*/ 3170236 h 4272011"/>
              <a:gd name="connsiteX5" fmla="*/ 2604338 w 4631498"/>
              <a:gd name="connsiteY5" fmla="*/ 4157505 h 4272011"/>
              <a:gd name="connsiteX6" fmla="*/ 1744355 w 4631498"/>
              <a:gd name="connsiteY6" fmla="*/ 4207711 h 4272011"/>
              <a:gd name="connsiteX7" fmla="*/ 1033595 w 4631498"/>
              <a:gd name="connsiteY7" fmla="*/ 3475579 h 4272011"/>
              <a:gd name="connsiteX8" fmla="*/ 62632 w 4631498"/>
              <a:gd name="connsiteY8" fmla="*/ 1191960 h 4272011"/>
              <a:gd name="connsiteX9" fmla="*/ 69473 w 4631498"/>
              <a:gd name="connsiteY9" fmla="*/ 515008 h 4272011"/>
              <a:gd name="connsiteX10" fmla="*/ 94676 w 4631498"/>
              <a:gd name="connsiteY10" fmla="*/ 467120 h 4272011"/>
              <a:gd name="connsiteX11" fmla="*/ 666670 w 4631498"/>
              <a:gd name="connsiteY11" fmla="*/ 161305 h 4272011"/>
              <a:gd name="connsiteX12" fmla="*/ 2204855 w 4631498"/>
              <a:gd name="connsiteY12" fmla="*/ 1834 h 427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31498" h="4272011">
                <a:moveTo>
                  <a:pt x="2204855" y="1834"/>
                </a:moveTo>
                <a:cubicBezTo>
                  <a:pt x="2721322" y="14504"/>
                  <a:pt x="3235304" y="92829"/>
                  <a:pt x="3728134" y="236291"/>
                </a:cubicBezTo>
                <a:cubicBezTo>
                  <a:pt x="4062443" y="336490"/>
                  <a:pt x="4422880" y="492788"/>
                  <a:pt x="4566504" y="805117"/>
                </a:cubicBezTo>
                <a:cubicBezTo>
                  <a:pt x="4703539" y="1112678"/>
                  <a:pt x="4600308" y="1464247"/>
                  <a:pt x="4474000" y="1770189"/>
                </a:cubicBezTo>
                <a:cubicBezTo>
                  <a:pt x="4294611" y="2227830"/>
                  <a:pt x="4045170" y="2729246"/>
                  <a:pt x="3726087" y="3170236"/>
                </a:cubicBezTo>
                <a:cubicBezTo>
                  <a:pt x="3420463" y="3592625"/>
                  <a:pt x="3054936" y="3953369"/>
                  <a:pt x="2604338" y="4157505"/>
                </a:cubicBezTo>
                <a:cubicBezTo>
                  <a:pt x="2337812" y="4276975"/>
                  <a:pt x="2014824" y="4317805"/>
                  <a:pt x="1744355" y="4207711"/>
                </a:cubicBezTo>
                <a:cubicBezTo>
                  <a:pt x="1416636" y="4084532"/>
                  <a:pt x="1203078" y="3778280"/>
                  <a:pt x="1033595" y="3475579"/>
                </a:cubicBezTo>
                <a:cubicBezTo>
                  <a:pt x="611648" y="2762905"/>
                  <a:pt x="285614" y="1996828"/>
                  <a:pt x="62632" y="1191960"/>
                </a:cubicBezTo>
                <a:cubicBezTo>
                  <a:pt x="5148" y="970298"/>
                  <a:pt x="-46405" y="715142"/>
                  <a:pt x="69473" y="515008"/>
                </a:cubicBezTo>
                <a:cubicBezTo>
                  <a:pt x="76731" y="491921"/>
                  <a:pt x="85704" y="479520"/>
                  <a:pt x="94676" y="467120"/>
                </a:cubicBezTo>
                <a:cubicBezTo>
                  <a:pt x="220571" y="293127"/>
                  <a:pt x="455693" y="217059"/>
                  <a:pt x="666670" y="161305"/>
                </a:cubicBezTo>
                <a:cubicBezTo>
                  <a:pt x="1169438" y="42148"/>
                  <a:pt x="1688389" y="-10836"/>
                  <a:pt x="2204855" y="1834"/>
                </a:cubicBez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2">
    <p:spTree>
      <p:nvGrpSpPr>
        <p:cNvPr id="1" name=""/>
        <p:cNvGrpSpPr/>
        <p:nvPr/>
      </p:nvGrpSpPr>
      <p:grpSpPr>
        <a:xfrm>
          <a:off x="0" y="0"/>
          <a:ext cx="0" cy="0"/>
          <a:chOff x="0" y="0"/>
          <a:chExt cx="0" cy="0"/>
        </a:xfrm>
      </p:grpSpPr>
      <p:sp>
        <p:nvSpPr>
          <p:cNvPr id="13" name="Picture Placeholder 3"/>
          <p:cNvSpPr>
            <a:spLocks noGrp="1"/>
          </p:cNvSpPr>
          <p:nvPr>
            <p:ph type="pic" sz="quarter" idx="12"/>
          </p:nvPr>
        </p:nvSpPr>
        <p:spPr>
          <a:xfrm>
            <a:off x="18167908" y="3925229"/>
            <a:ext cx="3707788" cy="3702206"/>
          </a:xfrm>
          <a:prstGeom prst="ellipse">
            <a:avLst/>
          </a:prstGeom>
          <a:solidFill>
            <a:schemeClr val="bg1">
              <a:lumMod val="95000"/>
            </a:schemeClr>
          </a:solidFill>
        </p:spPr>
        <p:txBody>
          <a:bodyPr>
            <a:normAutofit/>
          </a:bodyPr>
          <a:lstStyle>
            <a:lvl1pPr>
              <a:defRPr sz="2000" b="0" i="0">
                <a:latin typeface="Open Sans Light" charset="0"/>
                <a:ea typeface="Open Sans Light" charset="0"/>
                <a:cs typeface="Open Sans Light" charset="0"/>
              </a:defRPr>
            </a:lvl1pPr>
          </a:lstStyle>
          <a:p>
            <a:endParaRPr lang="en-US" dirty="0"/>
          </a:p>
        </p:txBody>
      </p:sp>
      <p:sp>
        <p:nvSpPr>
          <p:cNvPr id="14" name="Picture Placeholder 3"/>
          <p:cNvSpPr>
            <a:spLocks noGrp="1"/>
          </p:cNvSpPr>
          <p:nvPr>
            <p:ph type="pic" sz="quarter" idx="13"/>
          </p:nvPr>
        </p:nvSpPr>
        <p:spPr>
          <a:xfrm>
            <a:off x="12949144" y="3925229"/>
            <a:ext cx="3707788" cy="3702206"/>
          </a:xfrm>
          <a:prstGeom prst="ellipse">
            <a:avLst/>
          </a:prstGeom>
          <a:solidFill>
            <a:schemeClr val="bg1">
              <a:lumMod val="95000"/>
            </a:schemeClr>
          </a:solidFill>
        </p:spPr>
        <p:txBody>
          <a:bodyPr>
            <a:normAutofit/>
          </a:bodyPr>
          <a:lstStyle>
            <a:lvl1pPr>
              <a:defRPr sz="2000" b="0" i="0">
                <a:latin typeface="Open Sans Light" charset="0"/>
                <a:ea typeface="Open Sans Light" charset="0"/>
                <a:cs typeface="Open Sans Light" charset="0"/>
              </a:defRPr>
            </a:lvl1pPr>
          </a:lstStyle>
          <a:p>
            <a:endParaRPr lang="en-US" dirty="0"/>
          </a:p>
        </p:txBody>
      </p:sp>
      <p:sp>
        <p:nvSpPr>
          <p:cNvPr id="18" name="Picture Placeholder 3"/>
          <p:cNvSpPr>
            <a:spLocks noGrp="1"/>
          </p:cNvSpPr>
          <p:nvPr>
            <p:ph type="pic" sz="quarter" idx="14"/>
          </p:nvPr>
        </p:nvSpPr>
        <p:spPr>
          <a:xfrm>
            <a:off x="7730380" y="3925229"/>
            <a:ext cx="3707788" cy="3702206"/>
          </a:xfrm>
          <a:prstGeom prst="ellipse">
            <a:avLst/>
          </a:prstGeom>
          <a:solidFill>
            <a:schemeClr val="bg1">
              <a:lumMod val="95000"/>
            </a:schemeClr>
          </a:solidFill>
        </p:spPr>
        <p:txBody>
          <a:bodyPr>
            <a:normAutofit/>
          </a:bodyPr>
          <a:lstStyle>
            <a:lvl1pPr>
              <a:defRPr sz="2000" b="0" i="0">
                <a:latin typeface="Open Sans Light" charset="0"/>
                <a:ea typeface="Open Sans Light" charset="0"/>
                <a:cs typeface="Open Sans Light" charset="0"/>
              </a:defRPr>
            </a:lvl1pPr>
          </a:lstStyle>
          <a:p>
            <a:endParaRPr lang="en-US" dirty="0"/>
          </a:p>
        </p:txBody>
      </p:sp>
      <p:sp>
        <p:nvSpPr>
          <p:cNvPr id="19" name="Picture Placeholder 3"/>
          <p:cNvSpPr>
            <a:spLocks noGrp="1"/>
          </p:cNvSpPr>
          <p:nvPr>
            <p:ph type="pic" sz="quarter" idx="15"/>
          </p:nvPr>
        </p:nvSpPr>
        <p:spPr>
          <a:xfrm>
            <a:off x="2511616" y="3925229"/>
            <a:ext cx="3707788" cy="3702206"/>
          </a:xfrm>
          <a:prstGeom prst="ellipse">
            <a:avLst/>
          </a:prstGeom>
          <a:solidFill>
            <a:schemeClr val="bg1">
              <a:lumMod val="95000"/>
            </a:schemeClr>
          </a:solidFill>
        </p:spPr>
        <p:txBody>
          <a:bodyPr>
            <a:normAutofit/>
          </a:bodyPr>
          <a:lstStyle>
            <a:lvl1pPr>
              <a:defRPr sz="2000" b="0" i="0">
                <a:latin typeface="Open Sans Light" charset="0"/>
                <a:ea typeface="Open Sans Light" charset="0"/>
                <a:cs typeface="Open Sans Light" charset="0"/>
              </a:defRPr>
            </a:lvl1pPr>
          </a:lstStyle>
          <a:p>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EO MESSAGE">
    <p:spTree>
      <p:nvGrpSpPr>
        <p:cNvPr id="1" name=""/>
        <p:cNvGrpSpPr/>
        <p:nvPr/>
      </p:nvGrpSpPr>
      <p:grpSpPr>
        <a:xfrm>
          <a:off x="0" y="0"/>
          <a:ext cx="0" cy="0"/>
          <a:chOff x="0" y="0"/>
          <a:chExt cx="0" cy="0"/>
        </a:xfrm>
      </p:grpSpPr>
      <p:sp>
        <p:nvSpPr>
          <p:cNvPr id="11" name="Picture Placeholder 13"/>
          <p:cNvSpPr>
            <a:spLocks noGrp="1"/>
          </p:cNvSpPr>
          <p:nvPr>
            <p:ph type="pic" sz="quarter" idx="18"/>
          </p:nvPr>
        </p:nvSpPr>
        <p:spPr>
          <a:xfrm>
            <a:off x="4591022" y="4693462"/>
            <a:ext cx="19786627" cy="5977054"/>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
        <p:nvSpPr>
          <p:cNvPr id="12" name="Picture Placeholder 11"/>
          <p:cNvSpPr>
            <a:spLocks noGrp="1"/>
          </p:cNvSpPr>
          <p:nvPr>
            <p:ph type="pic" sz="quarter" idx="17"/>
          </p:nvPr>
        </p:nvSpPr>
        <p:spPr>
          <a:xfrm>
            <a:off x="1856586" y="4276116"/>
            <a:ext cx="7398926" cy="6811746"/>
          </a:xfrm>
          <a:custGeom>
            <a:avLst/>
            <a:gdLst>
              <a:gd name="connsiteX0" fmla="*/ 4457768 w 8237360"/>
              <a:gd name="connsiteY0" fmla="*/ 1 h 7583641"/>
              <a:gd name="connsiteX1" fmla="*/ 6497168 w 8237360"/>
              <a:gd name="connsiteY1" fmla="*/ 198137 h 7583641"/>
              <a:gd name="connsiteX2" fmla="*/ 8065561 w 8237360"/>
              <a:gd name="connsiteY2" fmla="*/ 1071424 h 7583641"/>
              <a:gd name="connsiteX3" fmla="*/ 8052735 w 8237360"/>
              <a:gd name="connsiteY3" fmla="*/ 2789196 h 7583641"/>
              <a:gd name="connsiteX4" fmla="*/ 6950916 w 8237360"/>
              <a:gd name="connsiteY4" fmla="*/ 5376866 h 7583641"/>
              <a:gd name="connsiteX5" fmla="*/ 5124933 w 8237360"/>
              <a:gd name="connsiteY5" fmla="*/ 7294261 h 7583641"/>
              <a:gd name="connsiteX6" fmla="*/ 3614890 w 8237360"/>
              <a:gd name="connsiteY6" fmla="*/ 7516934 h 7583641"/>
              <a:gd name="connsiteX7" fmla="*/ 2246270 w 8237360"/>
              <a:gd name="connsiteY7" fmla="*/ 6335519 h 7583641"/>
              <a:gd name="connsiteX8" fmla="*/ 176537 w 8237360"/>
              <a:gd name="connsiteY8" fmla="*/ 2456295 h 7583641"/>
              <a:gd name="connsiteX9" fmla="*/ 83084 w 8237360"/>
              <a:gd name="connsiteY9" fmla="*/ 1260408 h 7583641"/>
              <a:gd name="connsiteX10" fmla="*/ 120102 w 8237360"/>
              <a:gd name="connsiteY10" fmla="*/ 1171957 h 7583641"/>
              <a:gd name="connsiteX11" fmla="*/ 1081998 w 8237360"/>
              <a:gd name="connsiteY11" fmla="*/ 543028 h 7583641"/>
              <a:gd name="connsiteX12" fmla="*/ 4457768 w 8237360"/>
              <a:gd name="connsiteY12" fmla="*/ 1 h 7583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37360" h="7583641">
                <a:moveTo>
                  <a:pt x="4457768" y="1"/>
                </a:moveTo>
                <a:cubicBezTo>
                  <a:pt x="5143567" y="85"/>
                  <a:pt x="5828011" y="65850"/>
                  <a:pt x="6497168" y="198137"/>
                </a:cubicBezTo>
                <a:cubicBezTo>
                  <a:pt x="7102843" y="322874"/>
                  <a:pt x="7763378" y="542554"/>
                  <a:pt x="8065561" y="1071424"/>
                </a:cubicBezTo>
                <a:cubicBezTo>
                  <a:pt x="8355372" y="1592908"/>
                  <a:pt x="8227976" y="2229519"/>
                  <a:pt x="8052735" y="2789196"/>
                </a:cubicBezTo>
                <a:cubicBezTo>
                  <a:pt x="7807453" y="3624896"/>
                  <a:pt x="7445353" y="4548779"/>
                  <a:pt x="6950916" y="5376866"/>
                </a:cubicBezTo>
                <a:cubicBezTo>
                  <a:pt x="6477335" y="6170025"/>
                  <a:pt x="5888416" y="6863718"/>
                  <a:pt x="5124933" y="7294261"/>
                </a:cubicBezTo>
                <a:cubicBezTo>
                  <a:pt x="4673139" y="7546672"/>
                  <a:pt x="4109429" y="7669086"/>
                  <a:pt x="3614890" y="7516934"/>
                </a:cubicBezTo>
                <a:cubicBezTo>
                  <a:pt x="3017265" y="7350610"/>
                  <a:pt x="2592595" y="6843365"/>
                  <a:pt x="2246270" y="6335519"/>
                </a:cubicBezTo>
                <a:cubicBezTo>
                  <a:pt x="1390439" y="5143426"/>
                  <a:pt x="695568" y="3842125"/>
                  <a:pt x="176537" y="2456295"/>
                </a:cubicBezTo>
                <a:cubicBezTo>
                  <a:pt x="40525" y="2074021"/>
                  <a:pt x="-90242" y="1631708"/>
                  <a:pt x="83084" y="1260408"/>
                </a:cubicBezTo>
                <a:cubicBezTo>
                  <a:pt x="92296" y="1218528"/>
                  <a:pt x="106199" y="1195242"/>
                  <a:pt x="120102" y="1171957"/>
                </a:cubicBezTo>
                <a:cubicBezTo>
                  <a:pt x="315183" y="845234"/>
                  <a:pt x="718316" y="674321"/>
                  <a:pt x="1081998" y="543028"/>
                </a:cubicBezTo>
                <a:cubicBezTo>
                  <a:pt x="2168012" y="182170"/>
                  <a:pt x="3314771" y="-138"/>
                  <a:pt x="4457768" y="1"/>
                </a:cubicBez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Projects of 4">
    <p:spTree>
      <p:nvGrpSpPr>
        <p:cNvPr id="1" name=""/>
        <p:cNvGrpSpPr/>
        <p:nvPr/>
      </p:nvGrpSpPr>
      <p:grpSpPr>
        <a:xfrm>
          <a:off x="0" y="0"/>
          <a:ext cx="0" cy="0"/>
          <a:chOff x="0" y="0"/>
          <a:chExt cx="0" cy="0"/>
        </a:xfrm>
      </p:grpSpPr>
      <p:sp>
        <p:nvSpPr>
          <p:cNvPr id="9" name="Picture Placeholder 13"/>
          <p:cNvSpPr>
            <a:spLocks noGrp="1"/>
          </p:cNvSpPr>
          <p:nvPr>
            <p:ph type="pic" sz="quarter" idx="17"/>
          </p:nvPr>
        </p:nvSpPr>
        <p:spPr>
          <a:xfrm>
            <a:off x="0" y="3657600"/>
            <a:ext cx="24377650" cy="10058400"/>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PICTURE 1">
    <p:spTree>
      <p:nvGrpSpPr>
        <p:cNvPr id="1" name=""/>
        <p:cNvGrpSpPr/>
        <p:nvPr/>
      </p:nvGrpSpPr>
      <p:grpSpPr>
        <a:xfrm>
          <a:off x="0" y="0"/>
          <a:ext cx="0" cy="0"/>
          <a:chOff x="0" y="0"/>
          <a:chExt cx="0" cy="0"/>
        </a:xfrm>
      </p:grpSpPr>
      <p:sp>
        <p:nvSpPr>
          <p:cNvPr id="9" name="Picture Placeholder 13"/>
          <p:cNvSpPr>
            <a:spLocks noGrp="1"/>
          </p:cNvSpPr>
          <p:nvPr>
            <p:ph type="pic" sz="quarter" idx="17"/>
          </p:nvPr>
        </p:nvSpPr>
        <p:spPr>
          <a:xfrm>
            <a:off x="0" y="0"/>
            <a:ext cx="24377650" cy="13716000"/>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alf Image">
    <p:spTree>
      <p:nvGrpSpPr>
        <p:cNvPr id="1" name=""/>
        <p:cNvGrpSpPr/>
        <p:nvPr/>
      </p:nvGrpSpPr>
      <p:grpSpPr>
        <a:xfrm>
          <a:off x="0" y="0"/>
          <a:ext cx="0" cy="0"/>
          <a:chOff x="0" y="0"/>
          <a:chExt cx="0" cy="0"/>
        </a:xfrm>
      </p:grpSpPr>
      <p:sp>
        <p:nvSpPr>
          <p:cNvPr id="5" name="Picture Placeholder 13"/>
          <p:cNvSpPr>
            <a:spLocks noGrp="1"/>
          </p:cNvSpPr>
          <p:nvPr>
            <p:ph type="pic" sz="quarter" idx="17"/>
          </p:nvPr>
        </p:nvSpPr>
        <p:spPr>
          <a:xfrm>
            <a:off x="12188824" y="0"/>
            <a:ext cx="12188825" cy="13716000"/>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ft Image">
    <p:spTree>
      <p:nvGrpSpPr>
        <p:cNvPr id="1" name=""/>
        <p:cNvGrpSpPr/>
        <p:nvPr/>
      </p:nvGrpSpPr>
      <p:grpSpPr>
        <a:xfrm>
          <a:off x="0" y="0"/>
          <a:ext cx="0" cy="0"/>
          <a:chOff x="0" y="0"/>
          <a:chExt cx="0" cy="0"/>
        </a:xfrm>
      </p:grpSpPr>
      <p:sp>
        <p:nvSpPr>
          <p:cNvPr id="5" name="Picture Placeholder 13"/>
          <p:cNvSpPr>
            <a:spLocks noGrp="1"/>
          </p:cNvSpPr>
          <p:nvPr>
            <p:ph type="pic" sz="quarter" idx="17"/>
          </p:nvPr>
        </p:nvSpPr>
        <p:spPr>
          <a:xfrm>
            <a:off x="0" y="0"/>
            <a:ext cx="12188825" cy="13716000"/>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
        <p:nvSpPr>
          <p:cNvPr id="2" name="Rectangle 1"/>
          <p:cNvSpPr/>
          <p:nvPr userDrawn="1"/>
        </p:nvSpPr>
        <p:spPr>
          <a:xfrm>
            <a:off x="22146322" y="490654"/>
            <a:ext cx="936702" cy="11374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Open Sans Regular" charset="0"/>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IG PICTURE 1">
    <p:spTree>
      <p:nvGrpSpPr>
        <p:cNvPr id="1" name=""/>
        <p:cNvGrpSpPr/>
        <p:nvPr/>
      </p:nvGrpSpPr>
      <p:grpSpPr>
        <a:xfrm>
          <a:off x="0" y="0"/>
          <a:ext cx="0" cy="0"/>
          <a:chOff x="0" y="0"/>
          <a:chExt cx="0" cy="0"/>
        </a:xfrm>
      </p:grpSpPr>
      <p:sp>
        <p:nvSpPr>
          <p:cNvPr id="7" name="Picture Placeholder 6"/>
          <p:cNvSpPr>
            <a:spLocks noGrp="1"/>
          </p:cNvSpPr>
          <p:nvPr>
            <p:ph type="pic" sz="quarter" idx="17"/>
          </p:nvPr>
        </p:nvSpPr>
        <p:spPr>
          <a:xfrm>
            <a:off x="9907290" y="1760999"/>
            <a:ext cx="5963377" cy="6706612"/>
          </a:xfrm>
          <a:custGeom>
            <a:avLst/>
            <a:gdLst>
              <a:gd name="connsiteX0" fmla="*/ 2419818 w 5963377"/>
              <a:gd name="connsiteY0" fmla="*/ 0 h 6706612"/>
              <a:gd name="connsiteX1" fmla="*/ 5963377 w 5963377"/>
              <a:gd name="connsiteY1" fmla="*/ 0 h 6706612"/>
              <a:gd name="connsiteX2" fmla="*/ 3543559 w 5963377"/>
              <a:gd name="connsiteY2" fmla="*/ 6706612 h 6706612"/>
              <a:gd name="connsiteX3" fmla="*/ 0 w 5963377"/>
              <a:gd name="connsiteY3" fmla="*/ 6706612 h 6706612"/>
            </a:gdLst>
            <a:ahLst/>
            <a:cxnLst>
              <a:cxn ang="0">
                <a:pos x="connsiteX0" y="connsiteY0"/>
              </a:cxn>
              <a:cxn ang="0">
                <a:pos x="connsiteX1" y="connsiteY1"/>
              </a:cxn>
              <a:cxn ang="0">
                <a:pos x="connsiteX2" y="connsiteY2"/>
              </a:cxn>
              <a:cxn ang="0">
                <a:pos x="connsiteX3" y="connsiteY3"/>
              </a:cxn>
            </a:cxnLst>
            <a:rect l="l" t="t" r="r" b="b"/>
            <a:pathLst>
              <a:path w="5963377" h="6706612">
                <a:moveTo>
                  <a:pt x="2419818" y="0"/>
                </a:moveTo>
                <a:lnTo>
                  <a:pt x="5963377" y="0"/>
                </a:lnTo>
                <a:lnTo>
                  <a:pt x="3543559" y="6706612"/>
                </a:lnTo>
                <a:lnTo>
                  <a:pt x="0" y="6706612"/>
                </a:ln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
        <p:nvSpPr>
          <p:cNvPr id="13" name="Picture Placeholder 12"/>
          <p:cNvSpPr>
            <a:spLocks noGrp="1"/>
          </p:cNvSpPr>
          <p:nvPr>
            <p:ph type="pic" sz="quarter" idx="18"/>
          </p:nvPr>
        </p:nvSpPr>
        <p:spPr>
          <a:xfrm>
            <a:off x="12447855" y="6171188"/>
            <a:ext cx="5963377" cy="6706612"/>
          </a:xfrm>
          <a:custGeom>
            <a:avLst/>
            <a:gdLst>
              <a:gd name="connsiteX0" fmla="*/ 2419818 w 5963377"/>
              <a:gd name="connsiteY0" fmla="*/ 0 h 6706612"/>
              <a:gd name="connsiteX1" fmla="*/ 5963377 w 5963377"/>
              <a:gd name="connsiteY1" fmla="*/ 0 h 6706612"/>
              <a:gd name="connsiteX2" fmla="*/ 3543559 w 5963377"/>
              <a:gd name="connsiteY2" fmla="*/ 6706612 h 6706612"/>
              <a:gd name="connsiteX3" fmla="*/ 0 w 5963377"/>
              <a:gd name="connsiteY3" fmla="*/ 6706612 h 6706612"/>
            </a:gdLst>
            <a:ahLst/>
            <a:cxnLst>
              <a:cxn ang="0">
                <a:pos x="connsiteX0" y="connsiteY0"/>
              </a:cxn>
              <a:cxn ang="0">
                <a:pos x="connsiteX1" y="connsiteY1"/>
              </a:cxn>
              <a:cxn ang="0">
                <a:pos x="connsiteX2" y="connsiteY2"/>
              </a:cxn>
              <a:cxn ang="0">
                <a:pos x="connsiteX3" y="connsiteY3"/>
              </a:cxn>
            </a:cxnLst>
            <a:rect l="l" t="t" r="r" b="b"/>
            <a:pathLst>
              <a:path w="5963377" h="6706612">
                <a:moveTo>
                  <a:pt x="2419818" y="0"/>
                </a:moveTo>
                <a:lnTo>
                  <a:pt x="5963377" y="0"/>
                </a:lnTo>
                <a:lnTo>
                  <a:pt x="3543559" y="6706612"/>
                </a:lnTo>
                <a:lnTo>
                  <a:pt x="0" y="6706612"/>
                </a:ln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
        <p:nvSpPr>
          <p:cNvPr id="14" name="Picture Placeholder 13"/>
          <p:cNvSpPr>
            <a:spLocks noGrp="1"/>
          </p:cNvSpPr>
          <p:nvPr>
            <p:ph type="pic" sz="quarter" idx="19"/>
          </p:nvPr>
        </p:nvSpPr>
        <p:spPr>
          <a:xfrm>
            <a:off x="18184037" y="1760999"/>
            <a:ext cx="5963377" cy="6706612"/>
          </a:xfrm>
          <a:custGeom>
            <a:avLst/>
            <a:gdLst>
              <a:gd name="connsiteX0" fmla="*/ 2419818 w 5963377"/>
              <a:gd name="connsiteY0" fmla="*/ 0 h 6706612"/>
              <a:gd name="connsiteX1" fmla="*/ 5963377 w 5963377"/>
              <a:gd name="connsiteY1" fmla="*/ 0 h 6706612"/>
              <a:gd name="connsiteX2" fmla="*/ 3543559 w 5963377"/>
              <a:gd name="connsiteY2" fmla="*/ 6706612 h 6706612"/>
              <a:gd name="connsiteX3" fmla="*/ 0 w 5963377"/>
              <a:gd name="connsiteY3" fmla="*/ 6706612 h 6706612"/>
            </a:gdLst>
            <a:ahLst/>
            <a:cxnLst>
              <a:cxn ang="0">
                <a:pos x="connsiteX0" y="connsiteY0"/>
              </a:cxn>
              <a:cxn ang="0">
                <a:pos x="connsiteX1" y="connsiteY1"/>
              </a:cxn>
              <a:cxn ang="0">
                <a:pos x="connsiteX2" y="connsiteY2"/>
              </a:cxn>
              <a:cxn ang="0">
                <a:pos x="connsiteX3" y="connsiteY3"/>
              </a:cxn>
            </a:cxnLst>
            <a:rect l="l" t="t" r="r" b="b"/>
            <a:pathLst>
              <a:path w="5963377" h="6706612">
                <a:moveTo>
                  <a:pt x="2419818" y="0"/>
                </a:moveTo>
                <a:lnTo>
                  <a:pt x="5963377" y="0"/>
                </a:lnTo>
                <a:lnTo>
                  <a:pt x="3543559" y="6706612"/>
                </a:lnTo>
                <a:lnTo>
                  <a:pt x="0" y="6706612"/>
                </a:ln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g titles">
    <p:spTree>
      <p:nvGrpSpPr>
        <p:cNvPr id="1" name=""/>
        <p:cNvGrpSpPr/>
        <p:nvPr/>
      </p:nvGrpSpPr>
      <p:grpSpPr>
        <a:xfrm>
          <a:off x="0" y="0"/>
          <a:ext cx="0" cy="0"/>
          <a:chOff x="0" y="0"/>
          <a:chExt cx="0" cy="0"/>
        </a:xfrm>
      </p:grpSpPr>
      <p:sp>
        <p:nvSpPr>
          <p:cNvPr id="5" name="Picture Placeholder 13"/>
          <p:cNvSpPr>
            <a:spLocks noGrp="1"/>
          </p:cNvSpPr>
          <p:nvPr>
            <p:ph type="pic" sz="quarter" idx="17"/>
          </p:nvPr>
        </p:nvSpPr>
        <p:spPr>
          <a:xfrm>
            <a:off x="0" y="0"/>
            <a:ext cx="24377650" cy="7672039"/>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13" name="Picture Placeholder 12"/>
          <p:cNvSpPr>
            <a:spLocks noGrp="1"/>
          </p:cNvSpPr>
          <p:nvPr>
            <p:ph type="pic" sz="quarter" idx="15"/>
          </p:nvPr>
        </p:nvSpPr>
        <p:spPr>
          <a:xfrm>
            <a:off x="10145400" y="0"/>
            <a:ext cx="14255696" cy="13716000"/>
          </a:xfrm>
          <a:custGeom>
            <a:avLst/>
            <a:gdLst>
              <a:gd name="connsiteX0" fmla="*/ 4076915 w 14255696"/>
              <a:gd name="connsiteY0" fmla="*/ 1625600 h 13716000"/>
              <a:gd name="connsiteX1" fmla="*/ 4102046 w 14255696"/>
              <a:gd name="connsiteY1" fmla="*/ 1665723 h 13716000"/>
              <a:gd name="connsiteX2" fmla="*/ 4102046 w 14255696"/>
              <a:gd name="connsiteY2" fmla="*/ 1625600 h 13716000"/>
              <a:gd name="connsiteX3" fmla="*/ 0 w 14255696"/>
              <a:gd name="connsiteY3" fmla="*/ 0 h 13716000"/>
              <a:gd name="connsiteX4" fmla="*/ 2578046 w 14255696"/>
              <a:gd name="connsiteY4" fmla="*/ 0 h 13716000"/>
              <a:gd name="connsiteX5" fmla="*/ 14255696 w 14255696"/>
              <a:gd name="connsiteY5" fmla="*/ 0 h 13716000"/>
              <a:gd name="connsiteX6" fmla="*/ 14255696 w 14255696"/>
              <a:gd name="connsiteY6" fmla="*/ 13716000 h 13716000"/>
              <a:gd name="connsiteX7" fmla="*/ 2823040 w 14255696"/>
              <a:gd name="connsiteY7" fmla="*/ 13715999 h 13716000"/>
              <a:gd name="connsiteX8" fmla="*/ 2578046 w 14255696"/>
              <a:gd name="connsiteY8" fmla="*/ 13715999 h 13716000"/>
              <a:gd name="connsiteX9" fmla="*/ 178996 w 14255696"/>
              <a:gd name="connsiteY9" fmla="*/ 13715999 h 13716000"/>
              <a:gd name="connsiteX10" fmla="*/ 202120 w 14255696"/>
              <a:gd name="connsiteY10" fmla="*/ 13710319 h 13716000"/>
              <a:gd name="connsiteX11" fmla="*/ 4059278 w 14255696"/>
              <a:gd name="connsiteY11" fmla="*/ 6666167 h 13716000"/>
              <a:gd name="connsiteX12" fmla="*/ 98188 w 14255696"/>
              <a:gd name="connsiteY12" fmla="*/ 24318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55696" h="13716000">
                <a:moveTo>
                  <a:pt x="4076915" y="1625600"/>
                </a:moveTo>
                <a:lnTo>
                  <a:pt x="4102046" y="1665723"/>
                </a:lnTo>
                <a:lnTo>
                  <a:pt x="4102046" y="1625600"/>
                </a:lnTo>
                <a:close/>
                <a:moveTo>
                  <a:pt x="0" y="0"/>
                </a:moveTo>
                <a:lnTo>
                  <a:pt x="2578046" y="0"/>
                </a:lnTo>
                <a:lnTo>
                  <a:pt x="14255696" y="0"/>
                </a:lnTo>
                <a:lnTo>
                  <a:pt x="14255696" y="13716000"/>
                </a:lnTo>
                <a:lnTo>
                  <a:pt x="2823040" y="13715999"/>
                </a:lnTo>
                <a:lnTo>
                  <a:pt x="2578046" y="13715999"/>
                </a:lnTo>
                <a:lnTo>
                  <a:pt x="178996" y="13715999"/>
                </a:lnTo>
                <a:lnTo>
                  <a:pt x="202120" y="13710319"/>
                </a:lnTo>
                <a:cubicBezTo>
                  <a:pt x="2491786" y="12987451"/>
                  <a:pt x="4133490" y="10049963"/>
                  <a:pt x="4059278" y="6666167"/>
                </a:cubicBezTo>
                <a:cubicBezTo>
                  <a:pt x="3986798" y="3361240"/>
                  <a:pt x="2304610" y="650391"/>
                  <a:pt x="98188" y="24318"/>
                </a:cubicBez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Projects of 4">
    <p:spTree>
      <p:nvGrpSpPr>
        <p:cNvPr id="1" name=""/>
        <p:cNvGrpSpPr/>
        <p:nvPr/>
      </p:nvGrpSpPr>
      <p:grpSpPr>
        <a:xfrm>
          <a:off x="0" y="0"/>
          <a:ext cx="0" cy="0"/>
          <a:chOff x="0" y="0"/>
          <a:chExt cx="0" cy="0"/>
        </a:xfrm>
      </p:grpSpPr>
      <p:sp>
        <p:nvSpPr>
          <p:cNvPr id="11" name="Picture Placeholder 10"/>
          <p:cNvSpPr>
            <a:spLocks noGrp="1"/>
          </p:cNvSpPr>
          <p:nvPr>
            <p:ph type="pic" sz="quarter" idx="15"/>
          </p:nvPr>
        </p:nvSpPr>
        <p:spPr>
          <a:xfrm>
            <a:off x="9098906" y="-1088147"/>
            <a:ext cx="11473923" cy="18180327"/>
          </a:xfrm>
          <a:custGeom>
            <a:avLst/>
            <a:gdLst>
              <a:gd name="connsiteX0" fmla="*/ 2555693 w 11473923"/>
              <a:gd name="connsiteY0" fmla="*/ 1843 h 18180327"/>
              <a:gd name="connsiteX1" fmla="*/ 4669724 w 11473923"/>
              <a:gd name="connsiteY1" fmla="*/ 1371972 h 18180327"/>
              <a:gd name="connsiteX2" fmla="*/ 11218680 w 11473923"/>
              <a:gd name="connsiteY2" fmla="*/ 14627332 h 18180327"/>
              <a:gd name="connsiteX3" fmla="*/ 10101952 w 11473923"/>
              <a:gd name="connsiteY3" fmla="*/ 17925083 h 18180327"/>
              <a:gd name="connsiteX4" fmla="*/ 6804200 w 11473923"/>
              <a:gd name="connsiteY4" fmla="*/ 16808355 h 18180327"/>
              <a:gd name="connsiteX5" fmla="*/ 255243 w 11473923"/>
              <a:gd name="connsiteY5" fmla="*/ 3552995 h 18180327"/>
              <a:gd name="connsiteX6" fmla="*/ 1371972 w 11473923"/>
              <a:gd name="connsiteY6" fmla="*/ 255243 h 18180327"/>
              <a:gd name="connsiteX7" fmla="*/ 2555693 w 11473923"/>
              <a:gd name="connsiteY7" fmla="*/ 1843 h 1818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73923" h="18180327">
                <a:moveTo>
                  <a:pt x="2555693" y="1843"/>
                </a:moveTo>
                <a:cubicBezTo>
                  <a:pt x="3428412" y="35676"/>
                  <a:pt x="4255661" y="533893"/>
                  <a:pt x="4669724" y="1371972"/>
                </a:cubicBezTo>
                <a:lnTo>
                  <a:pt x="11218680" y="14627332"/>
                </a:lnTo>
                <a:cubicBezTo>
                  <a:pt x="11820952" y="15846356"/>
                  <a:pt x="11320978" y="17322811"/>
                  <a:pt x="10101952" y="17925083"/>
                </a:cubicBezTo>
                <a:cubicBezTo>
                  <a:pt x="8882928" y="18527359"/>
                  <a:pt x="7406473" y="18027379"/>
                  <a:pt x="6804200" y="16808355"/>
                </a:cubicBezTo>
                <a:lnTo>
                  <a:pt x="255243" y="3552995"/>
                </a:lnTo>
                <a:cubicBezTo>
                  <a:pt x="-347029" y="2333970"/>
                  <a:pt x="152947" y="857516"/>
                  <a:pt x="1371972" y="255243"/>
                </a:cubicBezTo>
                <a:cubicBezTo>
                  <a:pt x="1752918" y="67033"/>
                  <a:pt x="2159002" y="-13535"/>
                  <a:pt x="2555693" y="1843"/>
                </a:cubicBez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
        <p:nvSpPr>
          <p:cNvPr id="13" name="Picture Placeholder 12"/>
          <p:cNvSpPr>
            <a:spLocks noGrp="1"/>
          </p:cNvSpPr>
          <p:nvPr>
            <p:ph type="pic" sz="quarter" idx="14"/>
          </p:nvPr>
        </p:nvSpPr>
        <p:spPr>
          <a:xfrm>
            <a:off x="10405761" y="-523058"/>
            <a:ext cx="17675970" cy="12407808"/>
          </a:xfrm>
          <a:custGeom>
            <a:avLst/>
            <a:gdLst>
              <a:gd name="connsiteX0" fmla="*/ 2545912 w 17675970"/>
              <a:gd name="connsiteY0" fmla="*/ 1344 h 12407808"/>
              <a:gd name="connsiteX1" fmla="*/ 3708400 w 17675970"/>
              <a:gd name="connsiteY1" fmla="*/ 339023 h 12407808"/>
              <a:gd name="connsiteX2" fmla="*/ 16459709 w 17675970"/>
              <a:gd name="connsiteY2" fmla="*/ 7822172 h 12407808"/>
              <a:gd name="connsiteX3" fmla="*/ 17336949 w 17675970"/>
              <a:gd name="connsiteY3" fmla="*/ 11191549 h 12407808"/>
              <a:gd name="connsiteX4" fmla="*/ 13967571 w 17675970"/>
              <a:gd name="connsiteY4" fmla="*/ 12068786 h 12407808"/>
              <a:gd name="connsiteX5" fmla="*/ 1216260 w 17675970"/>
              <a:gd name="connsiteY5" fmla="*/ 4585638 h 12407808"/>
              <a:gd name="connsiteX6" fmla="*/ 339023 w 17675970"/>
              <a:gd name="connsiteY6" fmla="*/ 1216261 h 12407808"/>
              <a:gd name="connsiteX7" fmla="*/ 2545912 w 17675970"/>
              <a:gd name="connsiteY7" fmla="*/ 1344 h 12407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75970" h="12407808">
                <a:moveTo>
                  <a:pt x="2545912" y="1344"/>
                </a:moveTo>
                <a:cubicBezTo>
                  <a:pt x="2942683" y="14468"/>
                  <a:pt x="3341941" y="123965"/>
                  <a:pt x="3708400" y="339023"/>
                </a:cubicBezTo>
                <a:lnTo>
                  <a:pt x="16459709" y="7822172"/>
                </a:lnTo>
                <a:cubicBezTo>
                  <a:pt x="17632379" y="8510357"/>
                  <a:pt x="18025133" y="10018879"/>
                  <a:pt x="17336949" y="11191549"/>
                </a:cubicBezTo>
                <a:cubicBezTo>
                  <a:pt x="16648763" y="12364219"/>
                  <a:pt x="15140239" y="12756971"/>
                  <a:pt x="13967571" y="12068786"/>
                </a:cubicBezTo>
                <a:lnTo>
                  <a:pt x="1216260" y="4585638"/>
                </a:lnTo>
                <a:cubicBezTo>
                  <a:pt x="43590" y="3897453"/>
                  <a:pt x="-349163" y="2388931"/>
                  <a:pt x="339023" y="1216261"/>
                </a:cubicBezTo>
                <a:cubicBezTo>
                  <a:pt x="812150" y="410050"/>
                  <a:pt x="1673015" y="-27528"/>
                  <a:pt x="2545912" y="1344"/>
                </a:cubicBez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stimonials of 2">
    <p:spTree>
      <p:nvGrpSpPr>
        <p:cNvPr id="1" name=""/>
        <p:cNvGrpSpPr/>
        <p:nvPr/>
      </p:nvGrpSpPr>
      <p:grpSpPr>
        <a:xfrm>
          <a:off x="0" y="0"/>
          <a:ext cx="0" cy="0"/>
          <a:chOff x="0" y="0"/>
          <a:chExt cx="0" cy="0"/>
        </a:xfrm>
      </p:grpSpPr>
      <p:sp>
        <p:nvSpPr>
          <p:cNvPr id="11" name="Picture Placeholder 13"/>
          <p:cNvSpPr>
            <a:spLocks noGrp="1" noChangeAspect="1"/>
          </p:cNvSpPr>
          <p:nvPr>
            <p:ph type="pic" sz="quarter" idx="27"/>
          </p:nvPr>
        </p:nvSpPr>
        <p:spPr>
          <a:xfrm>
            <a:off x="13688667" y="5401793"/>
            <a:ext cx="2872412" cy="2872412"/>
          </a:xfrm>
          <a:prstGeom prst="ellipse">
            <a:avLst/>
          </a:prstGeom>
          <a:solidFill>
            <a:schemeClr val="bg1">
              <a:lumMod val="95000"/>
            </a:schemeClr>
          </a:solidFill>
          <a:effectLst/>
        </p:spPr>
        <p:txBody>
          <a:bodyPr>
            <a:normAutofit/>
          </a:bodyPr>
          <a:lstStyle>
            <a:lvl1pPr marL="0" indent="0">
              <a:buNone/>
              <a:defRPr sz="2600" b="0" i="0">
                <a:ln>
                  <a:noFill/>
                </a:ln>
                <a:solidFill>
                  <a:schemeClr val="tx1"/>
                </a:solidFill>
                <a:latin typeface="Open Sans" charset="0"/>
                <a:ea typeface="Open Sans" charset="0"/>
                <a:cs typeface="Open Sans" charset="0"/>
              </a:defRPr>
            </a:lvl1pPr>
          </a:lstStyle>
          <a:p>
            <a:endParaRPr lang="en-US" dirty="0"/>
          </a:p>
        </p:txBody>
      </p:sp>
      <p:sp>
        <p:nvSpPr>
          <p:cNvPr id="15" name="Picture Placeholder 13"/>
          <p:cNvSpPr>
            <a:spLocks noGrp="1" noChangeAspect="1"/>
          </p:cNvSpPr>
          <p:nvPr>
            <p:ph type="pic" sz="quarter" idx="28"/>
          </p:nvPr>
        </p:nvSpPr>
        <p:spPr>
          <a:xfrm>
            <a:off x="2823662" y="5554193"/>
            <a:ext cx="2872412" cy="2872412"/>
          </a:xfrm>
          <a:prstGeom prst="ellipse">
            <a:avLst/>
          </a:prstGeom>
          <a:solidFill>
            <a:schemeClr val="bg1">
              <a:lumMod val="95000"/>
            </a:schemeClr>
          </a:solidFill>
          <a:effectLst/>
        </p:spPr>
        <p:txBody>
          <a:bodyPr>
            <a:normAutofit/>
          </a:bodyPr>
          <a:lstStyle>
            <a:lvl1pPr marL="0" indent="0">
              <a:buNone/>
              <a:defRPr sz="2600" b="0" i="0">
                <a:ln>
                  <a:noFill/>
                </a:ln>
                <a:solidFill>
                  <a:schemeClr val="tx1"/>
                </a:solidFill>
                <a:latin typeface="Open Sans" charset="0"/>
                <a:ea typeface="Open Sans" charset="0"/>
                <a:cs typeface="Open Sans" charset="0"/>
              </a:defRPr>
            </a:lvl1pPr>
          </a:lstStyle>
          <a:p>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estimonials of 4">
    <p:spTree>
      <p:nvGrpSpPr>
        <p:cNvPr id="1" name=""/>
        <p:cNvGrpSpPr/>
        <p:nvPr/>
      </p:nvGrpSpPr>
      <p:grpSpPr>
        <a:xfrm>
          <a:off x="0" y="0"/>
          <a:ext cx="0" cy="0"/>
          <a:chOff x="0" y="0"/>
          <a:chExt cx="0" cy="0"/>
        </a:xfrm>
      </p:grpSpPr>
      <p:sp>
        <p:nvSpPr>
          <p:cNvPr id="17" name="Picture Placeholder 13"/>
          <p:cNvSpPr>
            <a:spLocks noGrp="1" noChangeAspect="1"/>
          </p:cNvSpPr>
          <p:nvPr>
            <p:ph type="pic" sz="quarter" idx="23"/>
          </p:nvPr>
        </p:nvSpPr>
        <p:spPr>
          <a:xfrm>
            <a:off x="13354130" y="3506086"/>
            <a:ext cx="2872412" cy="2872412"/>
          </a:xfrm>
          <a:prstGeom prst="ellipse">
            <a:avLst/>
          </a:prstGeom>
          <a:solidFill>
            <a:schemeClr val="bg1">
              <a:lumMod val="95000"/>
            </a:schemeClr>
          </a:solidFill>
          <a:effectLst/>
        </p:spPr>
        <p:txBody>
          <a:bodyPr>
            <a:normAutofit/>
          </a:bodyPr>
          <a:lstStyle>
            <a:lvl1pPr marL="0" indent="0">
              <a:buNone/>
              <a:defRPr sz="2600" b="0" i="0">
                <a:ln>
                  <a:noFill/>
                </a:ln>
                <a:solidFill>
                  <a:schemeClr val="tx1"/>
                </a:solidFill>
                <a:latin typeface="Open Sans" charset="0"/>
                <a:ea typeface="Open Sans" charset="0"/>
                <a:cs typeface="Open Sans" charset="0"/>
              </a:defRPr>
            </a:lvl1pPr>
          </a:lstStyle>
          <a:p>
            <a:endParaRPr lang="en-US" dirty="0"/>
          </a:p>
        </p:txBody>
      </p:sp>
      <p:sp>
        <p:nvSpPr>
          <p:cNvPr id="12" name="Picture Placeholder 13"/>
          <p:cNvSpPr>
            <a:spLocks noGrp="1" noChangeAspect="1"/>
          </p:cNvSpPr>
          <p:nvPr>
            <p:ph type="pic" sz="quarter" idx="25"/>
          </p:nvPr>
        </p:nvSpPr>
        <p:spPr>
          <a:xfrm>
            <a:off x="13354130" y="8546438"/>
            <a:ext cx="2872412" cy="2872412"/>
          </a:xfrm>
          <a:prstGeom prst="ellipse">
            <a:avLst/>
          </a:prstGeom>
          <a:solidFill>
            <a:schemeClr val="bg1">
              <a:lumMod val="95000"/>
            </a:schemeClr>
          </a:solidFill>
          <a:effectLst/>
        </p:spPr>
        <p:txBody>
          <a:bodyPr>
            <a:normAutofit/>
          </a:bodyPr>
          <a:lstStyle>
            <a:lvl1pPr marL="0" indent="0">
              <a:buNone/>
              <a:defRPr sz="2600" b="0" i="0">
                <a:ln>
                  <a:noFill/>
                </a:ln>
                <a:solidFill>
                  <a:schemeClr val="tx1"/>
                </a:solidFill>
                <a:latin typeface="Open Sans" charset="0"/>
                <a:ea typeface="Open Sans" charset="0"/>
                <a:cs typeface="Open Sans" charset="0"/>
              </a:defRPr>
            </a:lvl1pPr>
          </a:lstStyle>
          <a:p>
            <a:endParaRPr lang="en-US" dirty="0"/>
          </a:p>
        </p:txBody>
      </p:sp>
      <p:sp>
        <p:nvSpPr>
          <p:cNvPr id="13" name="Picture Placeholder 13"/>
          <p:cNvSpPr>
            <a:spLocks noGrp="1" noChangeAspect="1"/>
          </p:cNvSpPr>
          <p:nvPr>
            <p:ph type="pic" sz="quarter" idx="26"/>
          </p:nvPr>
        </p:nvSpPr>
        <p:spPr>
          <a:xfrm>
            <a:off x="2024491" y="3506086"/>
            <a:ext cx="2872412" cy="2872412"/>
          </a:xfrm>
          <a:prstGeom prst="ellipse">
            <a:avLst/>
          </a:prstGeom>
          <a:solidFill>
            <a:schemeClr val="bg1">
              <a:lumMod val="95000"/>
            </a:schemeClr>
          </a:solidFill>
          <a:effectLst/>
        </p:spPr>
        <p:txBody>
          <a:bodyPr>
            <a:normAutofit/>
          </a:bodyPr>
          <a:lstStyle>
            <a:lvl1pPr marL="0" indent="0">
              <a:buNone/>
              <a:defRPr sz="2600" b="0" i="0">
                <a:ln>
                  <a:noFill/>
                </a:ln>
                <a:solidFill>
                  <a:schemeClr val="tx1"/>
                </a:solidFill>
                <a:latin typeface="Open Sans" charset="0"/>
                <a:ea typeface="Open Sans" charset="0"/>
                <a:cs typeface="Open Sans" charset="0"/>
              </a:defRPr>
            </a:lvl1pPr>
          </a:lstStyle>
          <a:p>
            <a:endParaRPr lang="en-US" dirty="0"/>
          </a:p>
        </p:txBody>
      </p:sp>
      <p:sp>
        <p:nvSpPr>
          <p:cNvPr id="14" name="Picture Placeholder 13"/>
          <p:cNvSpPr>
            <a:spLocks noGrp="1" noChangeAspect="1"/>
          </p:cNvSpPr>
          <p:nvPr>
            <p:ph type="pic" sz="quarter" idx="27"/>
          </p:nvPr>
        </p:nvSpPr>
        <p:spPr>
          <a:xfrm>
            <a:off x="2024491" y="8546438"/>
            <a:ext cx="2872412" cy="2872412"/>
          </a:xfrm>
          <a:prstGeom prst="ellipse">
            <a:avLst/>
          </a:prstGeom>
          <a:solidFill>
            <a:schemeClr val="bg1">
              <a:lumMod val="95000"/>
            </a:schemeClr>
          </a:solidFill>
          <a:effectLst/>
        </p:spPr>
        <p:txBody>
          <a:bodyPr>
            <a:normAutofit/>
          </a:bodyPr>
          <a:lstStyle>
            <a:lvl1pPr marL="0" indent="0">
              <a:buNone/>
              <a:defRPr sz="2600" b="0" i="0">
                <a:ln>
                  <a:noFill/>
                </a:ln>
                <a:solidFill>
                  <a:schemeClr val="tx1"/>
                </a:solidFill>
                <a:latin typeface="Open Sans" charset="0"/>
                <a:ea typeface="Open Sans" charset="0"/>
                <a:cs typeface="Open Sans" charset="0"/>
              </a:defRPr>
            </a:lvl1pPr>
          </a:lstStyle>
          <a:p>
            <a:endParaRPr lang="en-US" dirty="0"/>
          </a:p>
        </p:txBody>
      </p:sp>
    </p:spTree>
    <p:extLst>
      <p:ext uri="{BB962C8B-B14F-4D97-AF65-F5344CB8AC3E}">
        <p14:creationId xmlns:p14="http://schemas.microsoft.com/office/powerpoint/2010/main" val="63692686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sktop App Mockup">
    <p:spTree>
      <p:nvGrpSpPr>
        <p:cNvPr id="1" name=""/>
        <p:cNvGrpSpPr/>
        <p:nvPr/>
      </p:nvGrpSpPr>
      <p:grpSpPr>
        <a:xfrm>
          <a:off x="0" y="0"/>
          <a:ext cx="0" cy="0"/>
          <a:chOff x="0" y="0"/>
          <a:chExt cx="0" cy="0"/>
        </a:xfrm>
      </p:grpSpPr>
      <p:sp>
        <p:nvSpPr>
          <p:cNvPr id="7" name="Picture Placeholder 2"/>
          <p:cNvSpPr>
            <a:spLocks noGrp="1"/>
          </p:cNvSpPr>
          <p:nvPr>
            <p:ph type="pic" sz="quarter" idx="26"/>
          </p:nvPr>
        </p:nvSpPr>
        <p:spPr>
          <a:xfrm>
            <a:off x="2634339" y="4665878"/>
            <a:ext cx="7513271" cy="4522727"/>
          </a:xfrm>
          <a:solidFill>
            <a:schemeClr val="bg1">
              <a:lumMod val="95000"/>
            </a:schemeClr>
          </a:solidFill>
        </p:spPr>
        <p:txBody>
          <a:bodyPr anchor="t">
            <a:normAutofit/>
          </a:bodyPr>
          <a:lstStyle>
            <a:lvl1pPr marL="0" indent="0" algn="ctr">
              <a:buNone/>
              <a:defRPr sz="2199" b="0" i="0">
                <a:latin typeface="Open Sans Regular" charset="0"/>
                <a:ea typeface="Open Sans Regular" charset="0"/>
                <a:cs typeface="Open Sans Regular" charset="0"/>
              </a:defRPr>
            </a:lvl1pPr>
          </a:lstStyle>
          <a:p>
            <a:endParaRPr lang="id-ID"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slogos">
    <p:spTree>
      <p:nvGrpSpPr>
        <p:cNvPr id="1" name=""/>
        <p:cNvGrpSpPr/>
        <p:nvPr/>
      </p:nvGrpSpPr>
      <p:grpSpPr>
        <a:xfrm>
          <a:off x="0" y="0"/>
          <a:ext cx="0" cy="0"/>
          <a:chOff x="0" y="0"/>
          <a:chExt cx="0" cy="0"/>
        </a:xfrm>
      </p:grpSpPr>
      <p:sp>
        <p:nvSpPr>
          <p:cNvPr id="19" name="Picture Placeholder 13"/>
          <p:cNvSpPr>
            <a:spLocks noGrp="1"/>
          </p:cNvSpPr>
          <p:nvPr>
            <p:ph type="pic" sz="quarter" idx="15"/>
          </p:nvPr>
        </p:nvSpPr>
        <p:spPr>
          <a:xfrm>
            <a:off x="17616677" y="5406483"/>
            <a:ext cx="4864177" cy="4449820"/>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
        <p:nvSpPr>
          <p:cNvPr id="20" name="Picture Placeholder 13"/>
          <p:cNvSpPr>
            <a:spLocks noGrp="1"/>
          </p:cNvSpPr>
          <p:nvPr>
            <p:ph type="pic" sz="quarter" idx="16"/>
          </p:nvPr>
        </p:nvSpPr>
        <p:spPr>
          <a:xfrm>
            <a:off x="12375605" y="5406483"/>
            <a:ext cx="4864177" cy="4449820"/>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
        <p:nvSpPr>
          <p:cNvPr id="21" name="Picture Placeholder 13"/>
          <p:cNvSpPr>
            <a:spLocks noGrp="1"/>
          </p:cNvSpPr>
          <p:nvPr>
            <p:ph type="pic" sz="quarter" idx="17"/>
          </p:nvPr>
        </p:nvSpPr>
        <p:spPr>
          <a:xfrm>
            <a:off x="7134532" y="5406483"/>
            <a:ext cx="4864177" cy="4449820"/>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
        <p:nvSpPr>
          <p:cNvPr id="22" name="Picture Placeholder 13"/>
          <p:cNvSpPr>
            <a:spLocks noGrp="1"/>
          </p:cNvSpPr>
          <p:nvPr>
            <p:ph type="pic" sz="quarter" idx="18"/>
          </p:nvPr>
        </p:nvSpPr>
        <p:spPr>
          <a:xfrm>
            <a:off x="1893460" y="5406483"/>
            <a:ext cx="4864177" cy="4449820"/>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30" name="Picture Placeholder 13"/>
          <p:cNvSpPr>
            <a:spLocks noGrp="1"/>
          </p:cNvSpPr>
          <p:nvPr>
            <p:ph type="pic" sz="quarter" idx="18"/>
          </p:nvPr>
        </p:nvSpPr>
        <p:spPr>
          <a:xfrm>
            <a:off x="17638979" y="7955446"/>
            <a:ext cx="4864177" cy="4449820"/>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charset="0"/>
                <a:ea typeface="Open Sans" charset="0"/>
                <a:cs typeface="Open Sans" charset="0"/>
              </a:defRPr>
            </a:lvl1pPr>
          </a:lstStyle>
          <a:p>
            <a:endParaRPr lang="en-US" dirty="0"/>
          </a:p>
        </p:txBody>
      </p:sp>
      <p:sp>
        <p:nvSpPr>
          <p:cNvPr id="31" name="Picture Placeholder 13"/>
          <p:cNvSpPr>
            <a:spLocks noGrp="1"/>
          </p:cNvSpPr>
          <p:nvPr>
            <p:ph type="pic" sz="quarter" idx="19"/>
          </p:nvPr>
        </p:nvSpPr>
        <p:spPr>
          <a:xfrm>
            <a:off x="12397907" y="7955446"/>
            <a:ext cx="4864177" cy="4449820"/>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charset="0"/>
                <a:ea typeface="Open Sans" charset="0"/>
                <a:cs typeface="Open Sans" charset="0"/>
              </a:defRPr>
            </a:lvl1pPr>
          </a:lstStyle>
          <a:p>
            <a:endParaRPr lang="en-US" dirty="0"/>
          </a:p>
        </p:txBody>
      </p:sp>
      <p:sp>
        <p:nvSpPr>
          <p:cNvPr id="32" name="Picture Placeholder 13"/>
          <p:cNvSpPr>
            <a:spLocks noGrp="1"/>
          </p:cNvSpPr>
          <p:nvPr>
            <p:ph type="pic" sz="quarter" idx="20"/>
          </p:nvPr>
        </p:nvSpPr>
        <p:spPr>
          <a:xfrm>
            <a:off x="7156835" y="7955446"/>
            <a:ext cx="4864177" cy="4449820"/>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charset="0"/>
                <a:ea typeface="Open Sans" charset="0"/>
                <a:cs typeface="Open Sans" charset="0"/>
              </a:defRPr>
            </a:lvl1pPr>
          </a:lstStyle>
          <a:p>
            <a:endParaRPr lang="en-US" dirty="0"/>
          </a:p>
        </p:txBody>
      </p:sp>
      <p:sp>
        <p:nvSpPr>
          <p:cNvPr id="33" name="Picture Placeholder 13"/>
          <p:cNvSpPr>
            <a:spLocks noGrp="1"/>
          </p:cNvSpPr>
          <p:nvPr>
            <p:ph type="pic" sz="quarter" idx="21"/>
          </p:nvPr>
        </p:nvSpPr>
        <p:spPr>
          <a:xfrm>
            <a:off x="1915763" y="7955446"/>
            <a:ext cx="4864177" cy="4449820"/>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charset="0"/>
                <a:ea typeface="Open Sans" charset="0"/>
                <a:cs typeface="Open Sans" charset="0"/>
              </a:defRPr>
            </a:lvl1pPr>
          </a:lstStyle>
          <a:p>
            <a:endParaRPr lang="en-US" dirty="0"/>
          </a:p>
        </p:txBody>
      </p:sp>
      <p:sp>
        <p:nvSpPr>
          <p:cNvPr id="34" name="Picture Placeholder 13"/>
          <p:cNvSpPr>
            <a:spLocks noGrp="1"/>
          </p:cNvSpPr>
          <p:nvPr>
            <p:ph type="pic" sz="quarter" idx="22"/>
          </p:nvPr>
        </p:nvSpPr>
        <p:spPr>
          <a:xfrm>
            <a:off x="17638979" y="3182723"/>
            <a:ext cx="4864177" cy="4449820"/>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charset="0"/>
                <a:ea typeface="Open Sans" charset="0"/>
                <a:cs typeface="Open Sans" charset="0"/>
              </a:defRPr>
            </a:lvl1pPr>
          </a:lstStyle>
          <a:p>
            <a:endParaRPr lang="en-US" dirty="0"/>
          </a:p>
        </p:txBody>
      </p:sp>
      <p:sp>
        <p:nvSpPr>
          <p:cNvPr id="35" name="Picture Placeholder 13"/>
          <p:cNvSpPr>
            <a:spLocks noGrp="1"/>
          </p:cNvSpPr>
          <p:nvPr>
            <p:ph type="pic" sz="quarter" idx="23"/>
          </p:nvPr>
        </p:nvSpPr>
        <p:spPr>
          <a:xfrm>
            <a:off x="12397907" y="3182723"/>
            <a:ext cx="4864177" cy="4449820"/>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charset="0"/>
                <a:ea typeface="Open Sans" charset="0"/>
                <a:cs typeface="Open Sans" charset="0"/>
              </a:defRPr>
            </a:lvl1pPr>
          </a:lstStyle>
          <a:p>
            <a:endParaRPr lang="en-US" dirty="0"/>
          </a:p>
        </p:txBody>
      </p:sp>
      <p:sp>
        <p:nvSpPr>
          <p:cNvPr id="36" name="Picture Placeholder 13"/>
          <p:cNvSpPr>
            <a:spLocks noGrp="1"/>
          </p:cNvSpPr>
          <p:nvPr>
            <p:ph type="pic" sz="quarter" idx="24"/>
          </p:nvPr>
        </p:nvSpPr>
        <p:spPr>
          <a:xfrm>
            <a:off x="7156835" y="3182723"/>
            <a:ext cx="4864177" cy="4449820"/>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charset="0"/>
                <a:ea typeface="Open Sans" charset="0"/>
                <a:cs typeface="Open Sans" charset="0"/>
              </a:defRPr>
            </a:lvl1pPr>
          </a:lstStyle>
          <a:p>
            <a:endParaRPr lang="en-US" dirty="0"/>
          </a:p>
        </p:txBody>
      </p:sp>
      <p:sp>
        <p:nvSpPr>
          <p:cNvPr id="37" name="Picture Placeholder 13"/>
          <p:cNvSpPr>
            <a:spLocks noGrp="1"/>
          </p:cNvSpPr>
          <p:nvPr>
            <p:ph type="pic" sz="quarter" idx="25"/>
          </p:nvPr>
        </p:nvSpPr>
        <p:spPr>
          <a:xfrm>
            <a:off x="1915763" y="3182723"/>
            <a:ext cx="4864177" cy="4449820"/>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charset="0"/>
                <a:ea typeface="Open Sans" charset="0"/>
                <a:cs typeface="Open Sans" charset="0"/>
              </a:defRPr>
            </a:lvl1pPr>
          </a:lstStyle>
          <a:p>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16" name="Picture Placeholder 13"/>
          <p:cNvSpPr>
            <a:spLocks noGrp="1"/>
          </p:cNvSpPr>
          <p:nvPr>
            <p:ph type="pic" sz="quarter" idx="25"/>
          </p:nvPr>
        </p:nvSpPr>
        <p:spPr>
          <a:xfrm>
            <a:off x="16199062" y="4469780"/>
            <a:ext cx="6021659" cy="5508702"/>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charset="0"/>
                <a:ea typeface="Open Sans" charset="0"/>
                <a:cs typeface="Open Sans" charset="0"/>
              </a:defRPr>
            </a:lvl1pPr>
          </a:lstStyle>
          <a:p>
            <a:endParaRPr lang="en-US" dirty="0"/>
          </a:p>
        </p:txBody>
      </p:sp>
      <p:sp>
        <p:nvSpPr>
          <p:cNvPr id="17" name="Picture Placeholder 13"/>
          <p:cNvSpPr>
            <a:spLocks noGrp="1"/>
          </p:cNvSpPr>
          <p:nvPr>
            <p:ph type="pic" sz="quarter" idx="26"/>
          </p:nvPr>
        </p:nvSpPr>
        <p:spPr>
          <a:xfrm>
            <a:off x="2163335" y="4469780"/>
            <a:ext cx="6021659" cy="5508702"/>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charset="0"/>
                <a:ea typeface="Open Sans" charset="0"/>
                <a:cs typeface="Open Sans" charset="0"/>
              </a:defRPr>
            </a:lvl1pPr>
          </a:lstStyle>
          <a:p>
            <a:endParaRPr lang="en-US" dirty="0"/>
          </a:p>
        </p:txBody>
      </p:sp>
      <p:sp>
        <p:nvSpPr>
          <p:cNvPr id="18" name="Picture Placeholder 13"/>
          <p:cNvSpPr>
            <a:spLocks noGrp="1"/>
          </p:cNvSpPr>
          <p:nvPr>
            <p:ph type="pic" sz="quarter" idx="27"/>
          </p:nvPr>
        </p:nvSpPr>
        <p:spPr>
          <a:xfrm>
            <a:off x="9181198" y="4469780"/>
            <a:ext cx="6021659" cy="5508702"/>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charset="0"/>
                <a:ea typeface="Open Sans" charset="0"/>
                <a:cs typeface="Open Sans" charset="0"/>
              </a:defRPr>
            </a:lvl1pPr>
          </a:lstStyle>
          <a:p>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folio 2 Images">
    <p:spTree>
      <p:nvGrpSpPr>
        <p:cNvPr id="1" name=""/>
        <p:cNvGrpSpPr/>
        <p:nvPr/>
      </p:nvGrpSpPr>
      <p:grpSpPr>
        <a:xfrm>
          <a:off x="0" y="0"/>
          <a:ext cx="0" cy="0"/>
          <a:chOff x="0" y="0"/>
          <a:chExt cx="0" cy="0"/>
        </a:xfrm>
      </p:grpSpPr>
      <p:sp>
        <p:nvSpPr>
          <p:cNvPr id="10" name="Picture Placeholder 13"/>
          <p:cNvSpPr>
            <a:spLocks noGrp="1"/>
          </p:cNvSpPr>
          <p:nvPr>
            <p:ph type="pic" sz="quarter" idx="26"/>
          </p:nvPr>
        </p:nvSpPr>
        <p:spPr>
          <a:xfrm>
            <a:off x="13024624" y="3563151"/>
            <a:ext cx="9010186" cy="7188135"/>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charset="0"/>
                <a:ea typeface="Open Sans" charset="0"/>
                <a:cs typeface="Open Sans" charset="0"/>
              </a:defRPr>
            </a:lvl1pPr>
          </a:lstStyle>
          <a:p>
            <a:endParaRPr lang="en-US" dirty="0"/>
          </a:p>
        </p:txBody>
      </p:sp>
      <p:sp>
        <p:nvSpPr>
          <p:cNvPr id="11" name="Picture Placeholder 13"/>
          <p:cNvSpPr>
            <a:spLocks noGrp="1"/>
          </p:cNvSpPr>
          <p:nvPr>
            <p:ph type="pic" sz="quarter" idx="27"/>
          </p:nvPr>
        </p:nvSpPr>
        <p:spPr>
          <a:xfrm>
            <a:off x="2386361" y="3563151"/>
            <a:ext cx="9010186" cy="7188135"/>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charset="0"/>
                <a:ea typeface="Open Sans" charset="0"/>
                <a:cs typeface="Open Sans" charset="0"/>
              </a:defRPr>
            </a:lvl1pPr>
          </a:lstStyle>
          <a:p>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Phone 7 Mockup">
    <p:spTree>
      <p:nvGrpSpPr>
        <p:cNvPr id="1" name=""/>
        <p:cNvGrpSpPr/>
        <p:nvPr/>
      </p:nvGrpSpPr>
      <p:grpSpPr>
        <a:xfrm>
          <a:off x="0" y="0"/>
          <a:ext cx="0" cy="0"/>
          <a:chOff x="0" y="0"/>
          <a:chExt cx="0" cy="0"/>
        </a:xfrm>
      </p:grpSpPr>
      <p:sp>
        <p:nvSpPr>
          <p:cNvPr id="18" name="Picture Placeholder 17"/>
          <p:cNvSpPr>
            <a:spLocks noGrp="1"/>
          </p:cNvSpPr>
          <p:nvPr>
            <p:ph type="pic" sz="quarter" idx="27"/>
          </p:nvPr>
        </p:nvSpPr>
        <p:spPr>
          <a:xfrm>
            <a:off x="10325906" y="4449171"/>
            <a:ext cx="3725838" cy="6523629"/>
          </a:xfrm>
          <a:custGeom>
            <a:avLst/>
            <a:gdLst>
              <a:gd name="connsiteX0" fmla="*/ 61439 w 3725838"/>
              <a:gd name="connsiteY0" fmla="*/ 0 h 6523629"/>
              <a:gd name="connsiteX1" fmla="*/ 3664399 w 3725838"/>
              <a:gd name="connsiteY1" fmla="*/ 0 h 6523629"/>
              <a:gd name="connsiteX2" fmla="*/ 3725838 w 3725838"/>
              <a:gd name="connsiteY2" fmla="*/ 61439 h 6523629"/>
              <a:gd name="connsiteX3" fmla="*/ 3725838 w 3725838"/>
              <a:gd name="connsiteY3" fmla="*/ 6462190 h 6523629"/>
              <a:gd name="connsiteX4" fmla="*/ 3664399 w 3725838"/>
              <a:gd name="connsiteY4" fmla="*/ 6523629 h 6523629"/>
              <a:gd name="connsiteX5" fmla="*/ 61439 w 3725838"/>
              <a:gd name="connsiteY5" fmla="*/ 6523629 h 6523629"/>
              <a:gd name="connsiteX6" fmla="*/ 0 w 3725838"/>
              <a:gd name="connsiteY6" fmla="*/ 6462190 h 6523629"/>
              <a:gd name="connsiteX7" fmla="*/ 0 w 3725838"/>
              <a:gd name="connsiteY7" fmla="*/ 61439 h 6523629"/>
              <a:gd name="connsiteX8" fmla="*/ 61439 w 3725838"/>
              <a:gd name="connsiteY8" fmla="*/ 0 h 6523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5838" h="6523629">
                <a:moveTo>
                  <a:pt x="61439" y="0"/>
                </a:moveTo>
                <a:lnTo>
                  <a:pt x="3664399" y="0"/>
                </a:lnTo>
                <a:cubicBezTo>
                  <a:pt x="3698331" y="0"/>
                  <a:pt x="3725838" y="27507"/>
                  <a:pt x="3725838" y="61439"/>
                </a:cubicBezTo>
                <a:lnTo>
                  <a:pt x="3725838" y="6462190"/>
                </a:lnTo>
                <a:cubicBezTo>
                  <a:pt x="3725838" y="6496122"/>
                  <a:pt x="3698331" y="6523629"/>
                  <a:pt x="3664399" y="6523629"/>
                </a:cubicBezTo>
                <a:lnTo>
                  <a:pt x="61439" y="6523629"/>
                </a:lnTo>
                <a:cubicBezTo>
                  <a:pt x="27507" y="6523629"/>
                  <a:pt x="0" y="6496122"/>
                  <a:pt x="0" y="6462190"/>
                </a:cubicBezTo>
                <a:lnTo>
                  <a:pt x="0" y="61439"/>
                </a:lnTo>
                <a:cubicBezTo>
                  <a:pt x="0" y="27507"/>
                  <a:pt x="27507" y="0"/>
                  <a:pt x="61439" y="0"/>
                </a:cubicBez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charset="0"/>
                <a:ea typeface="Open Sans" charset="0"/>
                <a:cs typeface="Open Sans" charset="0"/>
              </a:defRPr>
            </a:lvl1pPr>
          </a:lstStyle>
          <a:p>
            <a:endParaRPr lang="en-US" dirty="0"/>
          </a:p>
        </p:txBody>
      </p:sp>
      <p:sp>
        <p:nvSpPr>
          <p:cNvPr id="19" name="Picture Placeholder 18"/>
          <p:cNvSpPr>
            <a:spLocks noGrp="1"/>
          </p:cNvSpPr>
          <p:nvPr>
            <p:ph type="pic" sz="quarter" idx="28"/>
          </p:nvPr>
        </p:nvSpPr>
        <p:spPr>
          <a:xfrm>
            <a:off x="17002336" y="4449171"/>
            <a:ext cx="3725838" cy="6523629"/>
          </a:xfrm>
          <a:custGeom>
            <a:avLst/>
            <a:gdLst>
              <a:gd name="connsiteX0" fmla="*/ 61439 w 3725838"/>
              <a:gd name="connsiteY0" fmla="*/ 0 h 6523629"/>
              <a:gd name="connsiteX1" fmla="*/ 3664399 w 3725838"/>
              <a:gd name="connsiteY1" fmla="*/ 0 h 6523629"/>
              <a:gd name="connsiteX2" fmla="*/ 3725838 w 3725838"/>
              <a:gd name="connsiteY2" fmla="*/ 61439 h 6523629"/>
              <a:gd name="connsiteX3" fmla="*/ 3725838 w 3725838"/>
              <a:gd name="connsiteY3" fmla="*/ 6462190 h 6523629"/>
              <a:gd name="connsiteX4" fmla="*/ 3664399 w 3725838"/>
              <a:gd name="connsiteY4" fmla="*/ 6523629 h 6523629"/>
              <a:gd name="connsiteX5" fmla="*/ 61439 w 3725838"/>
              <a:gd name="connsiteY5" fmla="*/ 6523629 h 6523629"/>
              <a:gd name="connsiteX6" fmla="*/ 0 w 3725838"/>
              <a:gd name="connsiteY6" fmla="*/ 6462190 h 6523629"/>
              <a:gd name="connsiteX7" fmla="*/ 0 w 3725838"/>
              <a:gd name="connsiteY7" fmla="*/ 61439 h 6523629"/>
              <a:gd name="connsiteX8" fmla="*/ 61439 w 3725838"/>
              <a:gd name="connsiteY8" fmla="*/ 0 h 6523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5838" h="6523629">
                <a:moveTo>
                  <a:pt x="61439" y="0"/>
                </a:moveTo>
                <a:lnTo>
                  <a:pt x="3664399" y="0"/>
                </a:lnTo>
                <a:cubicBezTo>
                  <a:pt x="3698331" y="0"/>
                  <a:pt x="3725838" y="27507"/>
                  <a:pt x="3725838" y="61439"/>
                </a:cubicBezTo>
                <a:lnTo>
                  <a:pt x="3725838" y="6462190"/>
                </a:lnTo>
                <a:cubicBezTo>
                  <a:pt x="3725838" y="6496122"/>
                  <a:pt x="3698331" y="6523629"/>
                  <a:pt x="3664399" y="6523629"/>
                </a:cubicBezTo>
                <a:lnTo>
                  <a:pt x="61439" y="6523629"/>
                </a:lnTo>
                <a:cubicBezTo>
                  <a:pt x="27507" y="6523629"/>
                  <a:pt x="0" y="6496122"/>
                  <a:pt x="0" y="6462190"/>
                </a:cubicBezTo>
                <a:lnTo>
                  <a:pt x="0" y="61439"/>
                </a:lnTo>
                <a:cubicBezTo>
                  <a:pt x="0" y="27507"/>
                  <a:pt x="27507" y="0"/>
                  <a:pt x="61439" y="0"/>
                </a:cubicBez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charset="0"/>
                <a:ea typeface="Open Sans" charset="0"/>
                <a:cs typeface="Open Sans" charset="0"/>
              </a:defRPr>
            </a:lvl1pPr>
          </a:lstStyle>
          <a:p>
            <a:endParaRPr lang="en-US" dirty="0"/>
          </a:p>
        </p:txBody>
      </p:sp>
      <p:sp>
        <p:nvSpPr>
          <p:cNvPr id="20" name="Picture Placeholder 19"/>
          <p:cNvSpPr>
            <a:spLocks noGrp="1"/>
          </p:cNvSpPr>
          <p:nvPr>
            <p:ph type="pic" sz="quarter" idx="29"/>
          </p:nvPr>
        </p:nvSpPr>
        <p:spPr>
          <a:xfrm>
            <a:off x="3671248" y="4449171"/>
            <a:ext cx="3725838" cy="6523629"/>
          </a:xfrm>
          <a:custGeom>
            <a:avLst/>
            <a:gdLst>
              <a:gd name="connsiteX0" fmla="*/ 61439 w 3725838"/>
              <a:gd name="connsiteY0" fmla="*/ 0 h 6523629"/>
              <a:gd name="connsiteX1" fmla="*/ 3664399 w 3725838"/>
              <a:gd name="connsiteY1" fmla="*/ 0 h 6523629"/>
              <a:gd name="connsiteX2" fmla="*/ 3725838 w 3725838"/>
              <a:gd name="connsiteY2" fmla="*/ 61439 h 6523629"/>
              <a:gd name="connsiteX3" fmla="*/ 3725838 w 3725838"/>
              <a:gd name="connsiteY3" fmla="*/ 6462190 h 6523629"/>
              <a:gd name="connsiteX4" fmla="*/ 3664399 w 3725838"/>
              <a:gd name="connsiteY4" fmla="*/ 6523629 h 6523629"/>
              <a:gd name="connsiteX5" fmla="*/ 61439 w 3725838"/>
              <a:gd name="connsiteY5" fmla="*/ 6523629 h 6523629"/>
              <a:gd name="connsiteX6" fmla="*/ 0 w 3725838"/>
              <a:gd name="connsiteY6" fmla="*/ 6462190 h 6523629"/>
              <a:gd name="connsiteX7" fmla="*/ 0 w 3725838"/>
              <a:gd name="connsiteY7" fmla="*/ 61439 h 6523629"/>
              <a:gd name="connsiteX8" fmla="*/ 61439 w 3725838"/>
              <a:gd name="connsiteY8" fmla="*/ 0 h 6523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5838" h="6523629">
                <a:moveTo>
                  <a:pt x="61439" y="0"/>
                </a:moveTo>
                <a:lnTo>
                  <a:pt x="3664399" y="0"/>
                </a:lnTo>
                <a:cubicBezTo>
                  <a:pt x="3698331" y="0"/>
                  <a:pt x="3725838" y="27507"/>
                  <a:pt x="3725838" y="61439"/>
                </a:cubicBezTo>
                <a:lnTo>
                  <a:pt x="3725838" y="6462190"/>
                </a:lnTo>
                <a:cubicBezTo>
                  <a:pt x="3725838" y="6496122"/>
                  <a:pt x="3698331" y="6523629"/>
                  <a:pt x="3664399" y="6523629"/>
                </a:cubicBezTo>
                <a:lnTo>
                  <a:pt x="61439" y="6523629"/>
                </a:lnTo>
                <a:cubicBezTo>
                  <a:pt x="27507" y="6523629"/>
                  <a:pt x="0" y="6496122"/>
                  <a:pt x="0" y="6462190"/>
                </a:cubicBezTo>
                <a:lnTo>
                  <a:pt x="0" y="61439"/>
                </a:lnTo>
                <a:cubicBezTo>
                  <a:pt x="0" y="27507"/>
                  <a:pt x="27507" y="0"/>
                  <a:pt x="61439" y="0"/>
                </a:cubicBez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charset="0"/>
                <a:ea typeface="Open Sans" charset="0"/>
                <a:cs typeface="Open Sans" charset="0"/>
              </a:defRPr>
            </a:lvl1pPr>
          </a:lstStyle>
          <a:p>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pp design slide">
    <p:spTree>
      <p:nvGrpSpPr>
        <p:cNvPr id="1" name=""/>
        <p:cNvGrpSpPr/>
        <p:nvPr/>
      </p:nvGrpSpPr>
      <p:grpSpPr>
        <a:xfrm>
          <a:off x="0" y="0"/>
          <a:ext cx="0" cy="0"/>
          <a:chOff x="0" y="0"/>
          <a:chExt cx="0" cy="0"/>
        </a:xfrm>
      </p:grpSpPr>
      <p:sp>
        <p:nvSpPr>
          <p:cNvPr id="7" name="Picture Placeholder 13"/>
          <p:cNvSpPr>
            <a:spLocks noGrp="1"/>
          </p:cNvSpPr>
          <p:nvPr>
            <p:ph type="pic" sz="quarter" idx="13"/>
          </p:nvPr>
        </p:nvSpPr>
        <p:spPr>
          <a:xfrm>
            <a:off x="0" y="0"/>
            <a:ext cx="24377650" cy="13716000"/>
          </a:xfrm>
          <a:solidFill>
            <a:schemeClr val="bg1">
              <a:lumMod val="95000"/>
            </a:schemeClr>
          </a:solidFill>
          <a:effectLst/>
        </p:spPr>
        <p:txBody>
          <a:bodyPr>
            <a:normAutofit/>
          </a:bodyPr>
          <a:lstStyle>
            <a:lvl1pPr marL="0" indent="0">
              <a:buNone/>
              <a:defRPr sz="42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
        <p:nvSpPr>
          <p:cNvPr id="10" name="Picture Placeholder 9"/>
          <p:cNvSpPr>
            <a:spLocks noGrp="1"/>
          </p:cNvSpPr>
          <p:nvPr>
            <p:ph type="pic" sz="quarter" idx="29"/>
          </p:nvPr>
        </p:nvSpPr>
        <p:spPr>
          <a:xfrm>
            <a:off x="8497230" y="5151863"/>
            <a:ext cx="7426712" cy="13113835"/>
          </a:xfrm>
          <a:custGeom>
            <a:avLst/>
            <a:gdLst>
              <a:gd name="connsiteX0" fmla="*/ 61439 w 3725838"/>
              <a:gd name="connsiteY0" fmla="*/ 0 h 6523629"/>
              <a:gd name="connsiteX1" fmla="*/ 3664399 w 3725838"/>
              <a:gd name="connsiteY1" fmla="*/ 0 h 6523629"/>
              <a:gd name="connsiteX2" fmla="*/ 3725838 w 3725838"/>
              <a:gd name="connsiteY2" fmla="*/ 61439 h 6523629"/>
              <a:gd name="connsiteX3" fmla="*/ 3725838 w 3725838"/>
              <a:gd name="connsiteY3" fmla="*/ 6462190 h 6523629"/>
              <a:gd name="connsiteX4" fmla="*/ 3664399 w 3725838"/>
              <a:gd name="connsiteY4" fmla="*/ 6523629 h 6523629"/>
              <a:gd name="connsiteX5" fmla="*/ 61439 w 3725838"/>
              <a:gd name="connsiteY5" fmla="*/ 6523629 h 6523629"/>
              <a:gd name="connsiteX6" fmla="*/ 0 w 3725838"/>
              <a:gd name="connsiteY6" fmla="*/ 6462190 h 6523629"/>
              <a:gd name="connsiteX7" fmla="*/ 0 w 3725838"/>
              <a:gd name="connsiteY7" fmla="*/ 61439 h 6523629"/>
              <a:gd name="connsiteX8" fmla="*/ 61439 w 3725838"/>
              <a:gd name="connsiteY8" fmla="*/ 0 h 6523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5838" h="6523629">
                <a:moveTo>
                  <a:pt x="61439" y="0"/>
                </a:moveTo>
                <a:lnTo>
                  <a:pt x="3664399" y="0"/>
                </a:lnTo>
                <a:cubicBezTo>
                  <a:pt x="3698331" y="0"/>
                  <a:pt x="3725838" y="27507"/>
                  <a:pt x="3725838" y="61439"/>
                </a:cubicBezTo>
                <a:lnTo>
                  <a:pt x="3725838" y="6462190"/>
                </a:lnTo>
                <a:cubicBezTo>
                  <a:pt x="3725838" y="6496122"/>
                  <a:pt x="3698331" y="6523629"/>
                  <a:pt x="3664399" y="6523629"/>
                </a:cubicBezTo>
                <a:lnTo>
                  <a:pt x="61439" y="6523629"/>
                </a:lnTo>
                <a:cubicBezTo>
                  <a:pt x="27507" y="6523629"/>
                  <a:pt x="0" y="6496122"/>
                  <a:pt x="0" y="6462190"/>
                </a:cubicBezTo>
                <a:lnTo>
                  <a:pt x="0" y="61439"/>
                </a:lnTo>
                <a:cubicBezTo>
                  <a:pt x="0" y="27507"/>
                  <a:pt x="27507" y="0"/>
                  <a:pt x="61439" y="0"/>
                </a:cubicBez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charset="0"/>
                <a:ea typeface="Open Sans" charset="0"/>
                <a:cs typeface="Open Sans" charset="0"/>
              </a:defRPr>
            </a:lvl1pPr>
          </a:lstStyle>
          <a:p>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App design slide">
    <p:spTree>
      <p:nvGrpSpPr>
        <p:cNvPr id="1" name=""/>
        <p:cNvGrpSpPr/>
        <p:nvPr/>
      </p:nvGrpSpPr>
      <p:grpSpPr>
        <a:xfrm>
          <a:off x="0" y="0"/>
          <a:ext cx="0" cy="0"/>
          <a:chOff x="0" y="0"/>
          <a:chExt cx="0" cy="0"/>
        </a:xfrm>
      </p:grpSpPr>
      <p:sp>
        <p:nvSpPr>
          <p:cNvPr id="7" name="Picture Placeholder 13"/>
          <p:cNvSpPr>
            <a:spLocks noGrp="1"/>
          </p:cNvSpPr>
          <p:nvPr>
            <p:ph type="pic" sz="quarter" idx="13"/>
          </p:nvPr>
        </p:nvSpPr>
        <p:spPr>
          <a:xfrm>
            <a:off x="0" y="0"/>
            <a:ext cx="24377650" cy="13716000"/>
          </a:xfrm>
          <a:solidFill>
            <a:schemeClr val="bg1">
              <a:lumMod val="95000"/>
            </a:schemeClr>
          </a:solidFill>
          <a:effectLst/>
        </p:spPr>
        <p:txBody>
          <a:bodyPr>
            <a:normAutofit/>
          </a:bodyPr>
          <a:lstStyle>
            <a:lvl1pPr marL="0" indent="0">
              <a:buNone/>
              <a:defRPr sz="42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
        <p:nvSpPr>
          <p:cNvPr id="6" name="Picture Placeholder 13"/>
          <p:cNvSpPr>
            <a:spLocks noGrp="1"/>
          </p:cNvSpPr>
          <p:nvPr>
            <p:ph type="pic" sz="quarter" idx="18"/>
          </p:nvPr>
        </p:nvSpPr>
        <p:spPr>
          <a:xfrm>
            <a:off x="8751371" y="5451745"/>
            <a:ext cx="6904941" cy="4361328"/>
          </a:xfrm>
          <a:solidFill>
            <a:schemeClr val="bg1">
              <a:lumMod val="95000"/>
            </a:schemeClr>
          </a:solidFill>
          <a:effectLst/>
        </p:spPr>
        <p:txBody>
          <a:bodyPr>
            <a:normAutofit/>
          </a:bodyPr>
          <a:lstStyle>
            <a:lvl1pPr marL="0" indent="0">
              <a:buNone/>
              <a:defRPr sz="2600" b="0" i="0">
                <a:ln>
                  <a:noFill/>
                </a:ln>
                <a:solidFill>
                  <a:schemeClr val="bg1">
                    <a:lumMod val="85000"/>
                  </a:schemeClr>
                </a:solidFill>
                <a:latin typeface="Open Sans Light" charset="0"/>
                <a:ea typeface="Open Sans Light" charset="0"/>
                <a:cs typeface="Open Sans Light" charset="0"/>
              </a:defRPr>
            </a:lvl1pPr>
          </a:lstStyle>
          <a:p>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ounded Rectangle 7"/>
          <p:cNvSpPr/>
          <p:nvPr userDrawn="1"/>
        </p:nvSpPr>
        <p:spPr>
          <a:xfrm>
            <a:off x="22197699" y="729763"/>
            <a:ext cx="768356" cy="76835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Open Sans Regular" charset="0"/>
            </a:endParaRPr>
          </a:p>
        </p:txBody>
      </p:sp>
      <p:sp>
        <p:nvSpPr>
          <p:cNvPr id="9" name="TextBox 8"/>
          <p:cNvSpPr txBox="1"/>
          <p:nvPr userDrawn="1"/>
        </p:nvSpPr>
        <p:spPr>
          <a:xfrm>
            <a:off x="22174253" y="847490"/>
            <a:ext cx="955956" cy="553961"/>
          </a:xfrm>
          <a:prstGeom prst="rect">
            <a:avLst/>
          </a:prstGeom>
          <a:noFill/>
        </p:spPr>
        <p:txBody>
          <a:bodyPr wrap="none" lIns="182843" tIns="91422" rIns="182843" bIns="91422" rtlCol="0">
            <a:spAutoFit/>
          </a:bodyPr>
          <a:lstStyle/>
          <a:p>
            <a:pPr algn="ctr"/>
            <a:fld id="{260E2A6B-A809-4840-BF14-8648BC0BDF87}" type="slidenum">
              <a:rPr lang="id-ID" sz="2400" b="1" i="0" smtClean="0">
                <a:solidFill>
                  <a:schemeClr val="bg1"/>
                </a:solidFill>
                <a:latin typeface="Open Sans" charset="0"/>
                <a:ea typeface="Open Sans" charset="0"/>
                <a:cs typeface="Open Sans" charset="0"/>
              </a:rPr>
              <a:pPr algn="ctr"/>
              <a:t>‹#›</a:t>
            </a:fld>
            <a:r>
              <a:rPr lang="id-ID" sz="2400" b="1" i="0" dirty="0">
                <a:solidFill>
                  <a:schemeClr val="bg1"/>
                </a:solidFill>
                <a:latin typeface="Open Sans" charset="0"/>
                <a:ea typeface="Open Sans" charset="0"/>
                <a:cs typeface="Open Sans" charset="0"/>
              </a:rPr>
              <a:t>  </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4018" r:id="rId1"/>
    <p:sldLayoutId id="2147484007" r:id="rId2"/>
    <p:sldLayoutId id="2147484021" r:id="rId3"/>
    <p:sldLayoutId id="2147484022" r:id="rId4"/>
    <p:sldLayoutId id="2147484023" r:id="rId5"/>
    <p:sldLayoutId id="2147484024" r:id="rId6"/>
    <p:sldLayoutId id="2147484028" r:id="rId7"/>
    <p:sldLayoutId id="2147484029" r:id="rId8"/>
    <p:sldLayoutId id="2147484036" r:id="rId9"/>
    <p:sldLayoutId id="2147484026" r:id="rId10"/>
    <p:sldLayoutId id="2147484012" r:id="rId11"/>
    <p:sldLayoutId id="2147484013" r:id="rId12"/>
    <p:sldLayoutId id="2147484014" r:id="rId13"/>
    <p:sldLayoutId id="2147484011" r:id="rId14"/>
    <p:sldLayoutId id="2147484015" r:id="rId15"/>
    <p:sldLayoutId id="2147484020" r:id="rId16"/>
    <p:sldLayoutId id="2147484025" r:id="rId17"/>
    <p:sldLayoutId id="2147484017" r:id="rId18"/>
    <p:sldLayoutId id="2147484016" r:id="rId19"/>
    <p:sldLayoutId id="2147484009" r:id="rId20"/>
    <p:sldLayoutId id="2147484032" r:id="rId21"/>
    <p:sldLayoutId id="2147484033" r:id="rId22"/>
    <p:sldLayoutId id="2147484038" r:id="rId23"/>
  </p:sldLayoutIdLst>
  <p:hf hdr="0" ftr="0" dt="0"/>
  <p:txStyles>
    <p:titleStyle>
      <a:lvl1pPr algn="l" defTabSz="1828434" rtl="0" eaLnBrk="1" latinLnBrk="0" hangingPunct="1">
        <a:lnSpc>
          <a:spcPct val="90000"/>
        </a:lnSpc>
        <a:spcBef>
          <a:spcPct val="0"/>
        </a:spcBef>
        <a:buNone/>
        <a:defRPr lang="en-US" sz="6000" b="0" i="0" kern="1200">
          <a:solidFill>
            <a:schemeClr val="tx1"/>
          </a:solidFill>
          <a:latin typeface="Open Sans Regular" charset="0"/>
          <a:ea typeface="Open Sans Regular" charset="0"/>
          <a:cs typeface="Open Sans Regular"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b="0" i="0" kern="1200" dirty="0" smtClean="0">
          <a:solidFill>
            <a:schemeClr val="tx1"/>
          </a:solidFill>
          <a:effectLst/>
          <a:latin typeface="Open Sans" charset="0"/>
          <a:ea typeface="Open Sans" charset="0"/>
          <a:cs typeface="Open Sans"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b="0" i="0" kern="1200" dirty="0" smtClean="0">
          <a:solidFill>
            <a:schemeClr val="tx1"/>
          </a:solidFill>
          <a:effectLst/>
          <a:latin typeface="Open Sans" charset="0"/>
          <a:ea typeface="Open Sans" charset="0"/>
          <a:cs typeface="Open Sans"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b="0" i="0" kern="1200" dirty="0" smtClean="0">
          <a:solidFill>
            <a:schemeClr val="tx1"/>
          </a:solidFill>
          <a:effectLst/>
          <a:latin typeface="Open Sans" charset="0"/>
          <a:ea typeface="Open Sans" charset="0"/>
          <a:cs typeface="Open Sans"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b="0" i="0" kern="1200" dirty="0" smtClean="0">
          <a:solidFill>
            <a:schemeClr val="tx1"/>
          </a:solidFill>
          <a:effectLst/>
          <a:latin typeface="Open Sans" charset="0"/>
          <a:ea typeface="Open Sans" charset="0"/>
          <a:cs typeface="Open Sans"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b="0" i="0" kern="1200" dirty="0">
          <a:solidFill>
            <a:schemeClr val="tx1"/>
          </a:solidFill>
          <a:effectLst/>
          <a:latin typeface="Open Sans" charset="0"/>
          <a:ea typeface="Open Sans" charset="0"/>
          <a:cs typeface="Open Sans"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p:cNvSpPr/>
          <p:nvPr/>
        </p:nvSpPr>
        <p:spPr>
          <a:xfrm rot="5400000">
            <a:off x="6024250" y="4121151"/>
            <a:ext cx="13716000" cy="5473699"/>
          </a:xfrm>
          <a:custGeom>
            <a:avLst/>
            <a:gdLst>
              <a:gd name="connsiteX0" fmla="*/ 0 w 13716000"/>
              <a:gd name="connsiteY0" fmla="*/ 5473699 h 5473699"/>
              <a:gd name="connsiteX1" fmla="*/ 0 w 13716000"/>
              <a:gd name="connsiteY1" fmla="*/ 2706089 h 5473699"/>
              <a:gd name="connsiteX2" fmla="*/ 78110 w 13716000"/>
              <a:gd name="connsiteY2" fmla="*/ 2620750 h 5473699"/>
              <a:gd name="connsiteX3" fmla="*/ 6604071 w 13716000"/>
              <a:gd name="connsiteY3" fmla="*/ 3560 h 5473699"/>
              <a:gd name="connsiteX4" fmla="*/ 13667368 w 13716000"/>
              <a:gd name="connsiteY4" fmla="*/ 2598088 h 5473699"/>
              <a:gd name="connsiteX5" fmla="*/ 13716000 w 13716000"/>
              <a:gd name="connsiteY5" fmla="*/ 2650660 h 5473699"/>
              <a:gd name="connsiteX6" fmla="*/ 13716000 w 13716000"/>
              <a:gd name="connsiteY6" fmla="*/ 5294704 h 5473699"/>
              <a:gd name="connsiteX7" fmla="*/ 13710320 w 13716000"/>
              <a:gd name="connsiteY7" fmla="*/ 5271580 h 5473699"/>
              <a:gd name="connsiteX8" fmla="*/ 6666167 w 13716000"/>
              <a:gd name="connsiteY8" fmla="*/ 1414421 h 5473699"/>
              <a:gd name="connsiteX9" fmla="*/ 24318 w 13716000"/>
              <a:gd name="connsiteY9" fmla="*/ 5375512 h 547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16000" h="5473699">
                <a:moveTo>
                  <a:pt x="0" y="5473699"/>
                </a:moveTo>
                <a:lnTo>
                  <a:pt x="0" y="2706089"/>
                </a:lnTo>
                <a:lnTo>
                  <a:pt x="78110" y="2620750"/>
                </a:lnTo>
                <a:cubicBezTo>
                  <a:pt x="1552252" y="1088436"/>
                  <a:pt x="3913171" y="71122"/>
                  <a:pt x="6604071" y="3560"/>
                </a:cubicBezTo>
                <a:cubicBezTo>
                  <a:pt x="9472264" y="-68454"/>
                  <a:pt x="12074145" y="957244"/>
                  <a:pt x="13667368" y="2598088"/>
                </a:cubicBezTo>
                <a:lnTo>
                  <a:pt x="13716000" y="2650660"/>
                </a:lnTo>
                <a:lnTo>
                  <a:pt x="13716000" y="5294704"/>
                </a:lnTo>
                <a:lnTo>
                  <a:pt x="13710320" y="5271580"/>
                </a:lnTo>
                <a:cubicBezTo>
                  <a:pt x="12987452" y="2981914"/>
                  <a:pt x="10049964" y="1340210"/>
                  <a:pt x="6666167" y="1414421"/>
                </a:cubicBezTo>
                <a:cubicBezTo>
                  <a:pt x="3361240" y="1486902"/>
                  <a:pt x="650391" y="3169090"/>
                  <a:pt x="24318" y="5375512"/>
                </a:cubicBezTo>
                <a:close/>
              </a:path>
            </a:pathLst>
          </a:custGeom>
          <a:gradFill flip="none" rotWithShape="1">
            <a:gsLst>
              <a:gs pos="0">
                <a:schemeClr val="accent3">
                  <a:alpha val="69000"/>
                </a:schemeClr>
              </a:gs>
              <a:gs pos="100000">
                <a:schemeClr val="accent5">
                  <a:alpha val="8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Open Sans Regular" charset="0"/>
            </a:endParaRPr>
          </a:p>
        </p:txBody>
      </p:sp>
      <p:sp>
        <p:nvSpPr>
          <p:cNvPr id="21" name="Freeform 20"/>
          <p:cNvSpPr/>
          <p:nvPr/>
        </p:nvSpPr>
        <p:spPr>
          <a:xfrm>
            <a:off x="12700000" y="0"/>
            <a:ext cx="11677650" cy="13716000"/>
          </a:xfrm>
          <a:custGeom>
            <a:avLst/>
            <a:gdLst>
              <a:gd name="connsiteX0" fmla="*/ 0 w 11677650"/>
              <a:gd name="connsiteY0" fmla="*/ 0 h 13716000"/>
              <a:gd name="connsiteX1" fmla="*/ 11677650 w 11677650"/>
              <a:gd name="connsiteY1" fmla="*/ 0 h 13716000"/>
              <a:gd name="connsiteX2" fmla="*/ 11677650 w 11677650"/>
              <a:gd name="connsiteY2" fmla="*/ 13716000 h 13716000"/>
              <a:gd name="connsiteX3" fmla="*/ 244994 w 11677650"/>
              <a:gd name="connsiteY3" fmla="*/ 13716000 h 13716000"/>
              <a:gd name="connsiteX4" fmla="*/ 297566 w 11677650"/>
              <a:gd name="connsiteY4" fmla="*/ 13667368 h 13716000"/>
              <a:gd name="connsiteX5" fmla="*/ 2892094 w 11677650"/>
              <a:gd name="connsiteY5" fmla="*/ 6604072 h 13716000"/>
              <a:gd name="connsiteX6" fmla="*/ 1547302 w 11677650"/>
              <a:gd name="connsiteY6" fmla="*/ 1702925 h 13716000"/>
              <a:gd name="connsiteX7" fmla="*/ 1524000 w 11677650"/>
              <a:gd name="connsiteY7" fmla="*/ 1665723 h 13716000"/>
              <a:gd name="connsiteX8" fmla="*/ 1524000 w 11677650"/>
              <a:gd name="connsiteY8" fmla="*/ 1625600 h 13716000"/>
              <a:gd name="connsiteX9" fmla="*/ 1498869 w 11677650"/>
              <a:gd name="connsiteY9" fmla="*/ 1625600 h 13716000"/>
              <a:gd name="connsiteX10" fmla="*/ 1320784 w 11677650"/>
              <a:gd name="connsiteY10" fmla="*/ 1341288 h 13716000"/>
              <a:gd name="connsiteX11" fmla="*/ 274904 w 11677650"/>
              <a:gd name="connsiteY11" fmla="*/ 78111 h 13716000"/>
              <a:gd name="connsiteX12" fmla="*/ 189564 w 11677650"/>
              <a:gd name="connsiteY12" fmla="*/ 1 h 13716000"/>
              <a:gd name="connsiteX13" fmla="*/ 0 w 11677650"/>
              <a:gd name="connsiteY13" fmla="*/ 1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77650" h="13716000">
                <a:moveTo>
                  <a:pt x="0" y="0"/>
                </a:moveTo>
                <a:lnTo>
                  <a:pt x="11677650" y="0"/>
                </a:lnTo>
                <a:lnTo>
                  <a:pt x="11677650" y="13716000"/>
                </a:lnTo>
                <a:lnTo>
                  <a:pt x="244994" y="13716000"/>
                </a:lnTo>
                <a:lnTo>
                  <a:pt x="297566" y="13667368"/>
                </a:lnTo>
                <a:cubicBezTo>
                  <a:pt x="1938410" y="12074146"/>
                  <a:pt x="2964108" y="9472264"/>
                  <a:pt x="2892094" y="6604072"/>
                </a:cubicBezTo>
                <a:cubicBezTo>
                  <a:pt x="2845645" y="4754078"/>
                  <a:pt x="2350290" y="3060052"/>
                  <a:pt x="1547302" y="1702925"/>
                </a:cubicBezTo>
                <a:lnTo>
                  <a:pt x="1524000" y="1665723"/>
                </a:lnTo>
                <a:lnTo>
                  <a:pt x="1524000" y="1625600"/>
                </a:lnTo>
                <a:lnTo>
                  <a:pt x="1498869" y="1625600"/>
                </a:lnTo>
                <a:lnTo>
                  <a:pt x="1320784" y="1341288"/>
                </a:lnTo>
                <a:cubicBezTo>
                  <a:pt x="1008874" y="870605"/>
                  <a:pt x="657983" y="446646"/>
                  <a:pt x="274904" y="78111"/>
                </a:cubicBezTo>
                <a:lnTo>
                  <a:pt x="189564" y="1"/>
                </a:lnTo>
                <a:lnTo>
                  <a:pt x="0" y="1"/>
                </a:lnTo>
                <a:close/>
              </a:path>
            </a:pathLst>
          </a:custGeom>
          <a:gradFill flip="none" rotWithShape="1">
            <a:gsLst>
              <a:gs pos="0">
                <a:schemeClr val="accent1">
                  <a:alpha val="77000"/>
                </a:schemeClr>
              </a:gs>
              <a:gs pos="100000">
                <a:schemeClr val="accent6">
                  <a:alpha val="7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11" name="Freeform 10"/>
          <p:cNvSpPr>
            <a:spLocks noChangeArrowheads="1"/>
          </p:cNvSpPr>
          <p:nvPr/>
        </p:nvSpPr>
        <p:spPr bwMode="auto">
          <a:xfrm rot="5400000" flipH="1">
            <a:off x="5482653" y="3492358"/>
            <a:ext cx="1769095" cy="2004150"/>
          </a:xfrm>
          <a:custGeom>
            <a:avLst/>
            <a:gdLst>
              <a:gd name="T0" fmla="*/ 10718 w 10719"/>
              <a:gd name="T1" fmla="*/ 0 h 12146"/>
              <a:gd name="T2" fmla="*/ 10718 w 10719"/>
              <a:gd name="T3" fmla="*/ 0 h 12146"/>
              <a:gd name="T4" fmla="*/ 7679 w 10719"/>
              <a:gd name="T5" fmla="*/ 1036 h 12146"/>
              <a:gd name="T6" fmla="*/ 7679 w 10719"/>
              <a:gd name="T7" fmla="*/ 1036 h 12146"/>
              <a:gd name="T8" fmla="*/ 7667 w 10719"/>
              <a:gd name="T9" fmla="*/ 1048 h 12146"/>
              <a:gd name="T10" fmla="*/ 7679 w 10719"/>
              <a:gd name="T11" fmla="*/ 1036 h 12146"/>
              <a:gd name="T12" fmla="*/ 4121 w 10719"/>
              <a:gd name="T13" fmla="*/ 5089 h 12146"/>
              <a:gd name="T14" fmla="*/ 3465 w 10719"/>
              <a:gd name="T15" fmla="*/ 8358 h 12146"/>
              <a:gd name="T16" fmla="*/ 3373 w 10719"/>
              <a:gd name="T17" fmla="*/ 8691 h 12146"/>
              <a:gd name="T18" fmla="*/ 2211 w 10719"/>
              <a:gd name="T19" fmla="*/ 10568 h 12146"/>
              <a:gd name="T20" fmla="*/ 726 w 10719"/>
              <a:gd name="T21" fmla="*/ 11627 h 12146"/>
              <a:gd name="T22" fmla="*/ 23 w 10719"/>
              <a:gd name="T23" fmla="*/ 11753 h 12146"/>
              <a:gd name="T24" fmla="*/ 0 w 10719"/>
              <a:gd name="T25" fmla="*/ 11753 h 12146"/>
              <a:gd name="T26" fmla="*/ 3005 w 10719"/>
              <a:gd name="T27" fmla="*/ 12145 h 12146"/>
              <a:gd name="T28" fmla="*/ 4421 w 10719"/>
              <a:gd name="T29" fmla="*/ 12030 h 12146"/>
              <a:gd name="T30" fmla="*/ 8070 w 10719"/>
              <a:gd name="T31" fmla="*/ 9727 h 12146"/>
              <a:gd name="T32" fmla="*/ 8588 w 10719"/>
              <a:gd name="T33" fmla="*/ 8703 h 12146"/>
              <a:gd name="T34" fmla="*/ 8795 w 10719"/>
              <a:gd name="T35" fmla="*/ 8151 h 12146"/>
              <a:gd name="T36" fmla="*/ 8818 w 10719"/>
              <a:gd name="T37" fmla="*/ 8081 h 12146"/>
              <a:gd name="T38" fmla="*/ 8818 w 10719"/>
              <a:gd name="T39" fmla="*/ 8070 h 12146"/>
              <a:gd name="T40" fmla="*/ 9164 w 10719"/>
              <a:gd name="T41" fmla="*/ 6711 h 12146"/>
              <a:gd name="T42" fmla="*/ 9186 w 10719"/>
              <a:gd name="T43" fmla="*/ 6585 h 12146"/>
              <a:gd name="T44" fmla="*/ 10718 w 10719"/>
              <a:gd name="T45" fmla="*/ 0 h 12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719" h="12146">
                <a:moveTo>
                  <a:pt x="10718" y="0"/>
                </a:moveTo>
                <a:lnTo>
                  <a:pt x="10718" y="0"/>
                </a:lnTo>
                <a:cubicBezTo>
                  <a:pt x="9659" y="161"/>
                  <a:pt x="8611" y="519"/>
                  <a:pt x="7679" y="1036"/>
                </a:cubicBezTo>
                <a:lnTo>
                  <a:pt x="7679" y="1036"/>
                </a:lnTo>
                <a:cubicBezTo>
                  <a:pt x="7679" y="1036"/>
                  <a:pt x="7667" y="1036"/>
                  <a:pt x="7667" y="1048"/>
                </a:cubicBezTo>
                <a:cubicBezTo>
                  <a:pt x="7667" y="1036"/>
                  <a:pt x="7679" y="1036"/>
                  <a:pt x="7679" y="1036"/>
                </a:cubicBezTo>
                <a:cubicBezTo>
                  <a:pt x="6032" y="1935"/>
                  <a:pt x="4697" y="3327"/>
                  <a:pt x="4121" y="5089"/>
                </a:cubicBezTo>
                <a:cubicBezTo>
                  <a:pt x="3857" y="5917"/>
                  <a:pt x="3661" y="7517"/>
                  <a:pt x="3465" y="8358"/>
                </a:cubicBezTo>
                <a:cubicBezTo>
                  <a:pt x="3431" y="8473"/>
                  <a:pt x="3408" y="8576"/>
                  <a:pt x="3373" y="8691"/>
                </a:cubicBezTo>
                <a:cubicBezTo>
                  <a:pt x="3143" y="9405"/>
                  <a:pt x="2752" y="10061"/>
                  <a:pt x="2211" y="10568"/>
                </a:cubicBezTo>
                <a:cubicBezTo>
                  <a:pt x="1762" y="10993"/>
                  <a:pt x="1278" y="11420"/>
                  <a:pt x="726" y="11627"/>
                </a:cubicBezTo>
                <a:cubicBezTo>
                  <a:pt x="496" y="11707"/>
                  <a:pt x="265" y="11753"/>
                  <a:pt x="23" y="11753"/>
                </a:cubicBezTo>
                <a:cubicBezTo>
                  <a:pt x="12" y="11753"/>
                  <a:pt x="12" y="11753"/>
                  <a:pt x="0" y="11753"/>
                </a:cubicBezTo>
                <a:cubicBezTo>
                  <a:pt x="990" y="11984"/>
                  <a:pt x="2003" y="12145"/>
                  <a:pt x="3005" y="12145"/>
                </a:cubicBezTo>
                <a:cubicBezTo>
                  <a:pt x="3477" y="12145"/>
                  <a:pt x="3949" y="12111"/>
                  <a:pt x="4421" y="12030"/>
                </a:cubicBezTo>
                <a:cubicBezTo>
                  <a:pt x="5883" y="11765"/>
                  <a:pt x="7299" y="10993"/>
                  <a:pt x="8070" y="9727"/>
                </a:cubicBezTo>
                <a:cubicBezTo>
                  <a:pt x="8265" y="9417"/>
                  <a:pt x="8438" y="9071"/>
                  <a:pt x="8588" y="8703"/>
                </a:cubicBezTo>
                <a:cubicBezTo>
                  <a:pt x="8657" y="8519"/>
                  <a:pt x="8726" y="8335"/>
                  <a:pt x="8795" y="8151"/>
                </a:cubicBezTo>
                <a:cubicBezTo>
                  <a:pt x="8795" y="8127"/>
                  <a:pt x="8807" y="8104"/>
                  <a:pt x="8818" y="8081"/>
                </a:cubicBezTo>
                <a:lnTo>
                  <a:pt x="8818" y="8070"/>
                </a:lnTo>
                <a:cubicBezTo>
                  <a:pt x="8968" y="7621"/>
                  <a:pt x="9083" y="7149"/>
                  <a:pt x="9164" y="6711"/>
                </a:cubicBezTo>
                <a:cubicBezTo>
                  <a:pt x="9175" y="6665"/>
                  <a:pt x="9175" y="6631"/>
                  <a:pt x="9186" y="6585"/>
                </a:cubicBezTo>
                <a:cubicBezTo>
                  <a:pt x="9555" y="4467"/>
                  <a:pt x="9520" y="2636"/>
                  <a:pt x="10718" y="0"/>
                </a:cubicBezTo>
              </a:path>
            </a:pathLst>
          </a:custGeom>
          <a:solidFill>
            <a:schemeClr val="accent3">
              <a:alpha val="83000"/>
            </a:schemeClr>
          </a:solidFill>
          <a:ln>
            <a:noFill/>
          </a:ln>
          <a:effectLst/>
        </p:spPr>
        <p:txBody>
          <a:bodyPr wrap="none" anchor="ctr"/>
          <a:lstStyle/>
          <a:p>
            <a:endParaRPr lang="en-US" sz="7197" dirty="0">
              <a:latin typeface="Open Sans Regular" charset="0"/>
            </a:endParaRPr>
          </a:p>
        </p:txBody>
      </p:sp>
      <p:sp>
        <p:nvSpPr>
          <p:cNvPr id="12" name="Freeform 11"/>
          <p:cNvSpPr>
            <a:spLocks noChangeArrowheads="1"/>
          </p:cNvSpPr>
          <p:nvPr/>
        </p:nvSpPr>
        <p:spPr bwMode="auto">
          <a:xfrm rot="9526287" flipH="1">
            <a:off x="5353407" y="3464943"/>
            <a:ext cx="1769096" cy="2004150"/>
          </a:xfrm>
          <a:custGeom>
            <a:avLst/>
            <a:gdLst>
              <a:gd name="T0" fmla="*/ 10718 w 10719"/>
              <a:gd name="T1" fmla="*/ 0 h 12146"/>
              <a:gd name="T2" fmla="*/ 10718 w 10719"/>
              <a:gd name="T3" fmla="*/ 0 h 12146"/>
              <a:gd name="T4" fmla="*/ 7679 w 10719"/>
              <a:gd name="T5" fmla="*/ 1036 h 12146"/>
              <a:gd name="T6" fmla="*/ 7679 w 10719"/>
              <a:gd name="T7" fmla="*/ 1036 h 12146"/>
              <a:gd name="T8" fmla="*/ 7667 w 10719"/>
              <a:gd name="T9" fmla="*/ 1048 h 12146"/>
              <a:gd name="T10" fmla="*/ 7679 w 10719"/>
              <a:gd name="T11" fmla="*/ 1036 h 12146"/>
              <a:gd name="T12" fmla="*/ 4121 w 10719"/>
              <a:gd name="T13" fmla="*/ 5089 h 12146"/>
              <a:gd name="T14" fmla="*/ 3465 w 10719"/>
              <a:gd name="T15" fmla="*/ 8358 h 12146"/>
              <a:gd name="T16" fmla="*/ 3373 w 10719"/>
              <a:gd name="T17" fmla="*/ 8691 h 12146"/>
              <a:gd name="T18" fmla="*/ 2211 w 10719"/>
              <a:gd name="T19" fmla="*/ 10568 h 12146"/>
              <a:gd name="T20" fmla="*/ 726 w 10719"/>
              <a:gd name="T21" fmla="*/ 11627 h 12146"/>
              <a:gd name="T22" fmla="*/ 23 w 10719"/>
              <a:gd name="T23" fmla="*/ 11753 h 12146"/>
              <a:gd name="T24" fmla="*/ 0 w 10719"/>
              <a:gd name="T25" fmla="*/ 11753 h 12146"/>
              <a:gd name="T26" fmla="*/ 3005 w 10719"/>
              <a:gd name="T27" fmla="*/ 12145 h 12146"/>
              <a:gd name="T28" fmla="*/ 4421 w 10719"/>
              <a:gd name="T29" fmla="*/ 12030 h 12146"/>
              <a:gd name="T30" fmla="*/ 8070 w 10719"/>
              <a:gd name="T31" fmla="*/ 9727 h 12146"/>
              <a:gd name="T32" fmla="*/ 8588 w 10719"/>
              <a:gd name="T33" fmla="*/ 8703 h 12146"/>
              <a:gd name="T34" fmla="*/ 8795 w 10719"/>
              <a:gd name="T35" fmla="*/ 8151 h 12146"/>
              <a:gd name="T36" fmla="*/ 8818 w 10719"/>
              <a:gd name="T37" fmla="*/ 8081 h 12146"/>
              <a:gd name="T38" fmla="*/ 8818 w 10719"/>
              <a:gd name="T39" fmla="*/ 8070 h 12146"/>
              <a:gd name="T40" fmla="*/ 9164 w 10719"/>
              <a:gd name="T41" fmla="*/ 6711 h 12146"/>
              <a:gd name="T42" fmla="*/ 9186 w 10719"/>
              <a:gd name="T43" fmla="*/ 6585 h 12146"/>
              <a:gd name="T44" fmla="*/ 10718 w 10719"/>
              <a:gd name="T45" fmla="*/ 0 h 12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719" h="12146">
                <a:moveTo>
                  <a:pt x="10718" y="0"/>
                </a:moveTo>
                <a:lnTo>
                  <a:pt x="10718" y="0"/>
                </a:lnTo>
                <a:cubicBezTo>
                  <a:pt x="9659" y="161"/>
                  <a:pt x="8611" y="519"/>
                  <a:pt x="7679" y="1036"/>
                </a:cubicBezTo>
                <a:lnTo>
                  <a:pt x="7679" y="1036"/>
                </a:lnTo>
                <a:cubicBezTo>
                  <a:pt x="7679" y="1036"/>
                  <a:pt x="7667" y="1036"/>
                  <a:pt x="7667" y="1048"/>
                </a:cubicBezTo>
                <a:cubicBezTo>
                  <a:pt x="7667" y="1036"/>
                  <a:pt x="7679" y="1036"/>
                  <a:pt x="7679" y="1036"/>
                </a:cubicBezTo>
                <a:cubicBezTo>
                  <a:pt x="6032" y="1935"/>
                  <a:pt x="4697" y="3327"/>
                  <a:pt x="4121" y="5089"/>
                </a:cubicBezTo>
                <a:cubicBezTo>
                  <a:pt x="3857" y="5917"/>
                  <a:pt x="3661" y="7517"/>
                  <a:pt x="3465" y="8358"/>
                </a:cubicBezTo>
                <a:cubicBezTo>
                  <a:pt x="3431" y="8473"/>
                  <a:pt x="3408" y="8576"/>
                  <a:pt x="3373" y="8691"/>
                </a:cubicBezTo>
                <a:cubicBezTo>
                  <a:pt x="3143" y="9405"/>
                  <a:pt x="2752" y="10061"/>
                  <a:pt x="2211" y="10568"/>
                </a:cubicBezTo>
                <a:cubicBezTo>
                  <a:pt x="1762" y="10993"/>
                  <a:pt x="1278" y="11420"/>
                  <a:pt x="726" y="11627"/>
                </a:cubicBezTo>
                <a:cubicBezTo>
                  <a:pt x="496" y="11707"/>
                  <a:pt x="265" y="11753"/>
                  <a:pt x="23" y="11753"/>
                </a:cubicBezTo>
                <a:cubicBezTo>
                  <a:pt x="12" y="11753"/>
                  <a:pt x="12" y="11753"/>
                  <a:pt x="0" y="11753"/>
                </a:cubicBezTo>
                <a:cubicBezTo>
                  <a:pt x="990" y="11984"/>
                  <a:pt x="2003" y="12145"/>
                  <a:pt x="3005" y="12145"/>
                </a:cubicBezTo>
                <a:cubicBezTo>
                  <a:pt x="3477" y="12145"/>
                  <a:pt x="3949" y="12111"/>
                  <a:pt x="4421" y="12030"/>
                </a:cubicBezTo>
                <a:cubicBezTo>
                  <a:pt x="5883" y="11765"/>
                  <a:pt x="7299" y="10993"/>
                  <a:pt x="8070" y="9727"/>
                </a:cubicBezTo>
                <a:cubicBezTo>
                  <a:pt x="8265" y="9417"/>
                  <a:pt x="8438" y="9071"/>
                  <a:pt x="8588" y="8703"/>
                </a:cubicBezTo>
                <a:cubicBezTo>
                  <a:pt x="8657" y="8519"/>
                  <a:pt x="8726" y="8335"/>
                  <a:pt x="8795" y="8151"/>
                </a:cubicBezTo>
                <a:cubicBezTo>
                  <a:pt x="8795" y="8127"/>
                  <a:pt x="8807" y="8104"/>
                  <a:pt x="8818" y="8081"/>
                </a:cubicBezTo>
                <a:lnTo>
                  <a:pt x="8818" y="8070"/>
                </a:lnTo>
                <a:cubicBezTo>
                  <a:pt x="8968" y="7621"/>
                  <a:pt x="9083" y="7149"/>
                  <a:pt x="9164" y="6711"/>
                </a:cubicBezTo>
                <a:cubicBezTo>
                  <a:pt x="9175" y="6665"/>
                  <a:pt x="9175" y="6631"/>
                  <a:pt x="9186" y="6585"/>
                </a:cubicBezTo>
                <a:cubicBezTo>
                  <a:pt x="9555" y="4467"/>
                  <a:pt x="9520" y="2636"/>
                  <a:pt x="10718" y="0"/>
                </a:cubicBezTo>
              </a:path>
            </a:pathLst>
          </a:custGeom>
          <a:solidFill>
            <a:schemeClr val="accent5">
              <a:alpha val="86000"/>
            </a:schemeClr>
          </a:solidFill>
          <a:ln>
            <a:noFill/>
          </a:ln>
          <a:effectLst/>
        </p:spPr>
        <p:txBody>
          <a:bodyPr wrap="none" anchor="ctr"/>
          <a:lstStyle/>
          <a:p>
            <a:endParaRPr lang="en-US" sz="7197" dirty="0">
              <a:latin typeface="Open Sans Regular" charset="0"/>
            </a:endParaRPr>
          </a:p>
        </p:txBody>
      </p:sp>
      <p:sp>
        <p:nvSpPr>
          <p:cNvPr id="7" name="TextBox 6"/>
          <p:cNvSpPr txBox="1"/>
          <p:nvPr/>
        </p:nvSpPr>
        <p:spPr>
          <a:xfrm>
            <a:off x="132149" y="5987872"/>
            <a:ext cx="14010502" cy="1200329"/>
          </a:xfrm>
          <a:prstGeom prst="rect">
            <a:avLst/>
          </a:prstGeom>
          <a:noFill/>
        </p:spPr>
        <p:txBody>
          <a:bodyPr wrap="none" rtlCol="0">
            <a:spAutoFit/>
          </a:bodyPr>
          <a:lstStyle/>
          <a:p>
            <a:pPr algn="ctr"/>
            <a:r>
              <a:rPr lang="en-US" b="1" spc="1400" dirty="0">
                <a:solidFill>
                  <a:schemeClr val="tx2"/>
                </a:solidFill>
                <a:latin typeface="Bell MT" panose="02020503060305020303" pitchFamily="18" charset="0"/>
                <a:ea typeface="League Spartan" charset="0"/>
                <a:cs typeface="League Spartan" charset="0"/>
              </a:rPr>
              <a:t>Overcoming Overpopulation in India </a:t>
            </a:r>
          </a:p>
          <a:p>
            <a:pPr algn="ctr"/>
            <a:r>
              <a:rPr lang="en-US" b="1" spc="1400" dirty="0">
                <a:solidFill>
                  <a:schemeClr val="tx2"/>
                </a:solidFill>
                <a:latin typeface="Bell MT" panose="02020503060305020303" pitchFamily="18" charset="0"/>
                <a:ea typeface="League Spartan" charset="0"/>
                <a:cs typeface="League Spartan" charset="0"/>
              </a:rPr>
              <a:t>A Giant Task </a:t>
            </a:r>
          </a:p>
        </p:txBody>
      </p:sp>
      <p:sp>
        <p:nvSpPr>
          <p:cNvPr id="8" name="TextBox 7"/>
          <p:cNvSpPr txBox="1"/>
          <p:nvPr/>
        </p:nvSpPr>
        <p:spPr>
          <a:xfrm>
            <a:off x="2331213" y="7863810"/>
            <a:ext cx="7746095" cy="1015663"/>
          </a:xfrm>
          <a:prstGeom prst="rect">
            <a:avLst/>
          </a:prstGeom>
          <a:noFill/>
        </p:spPr>
        <p:txBody>
          <a:bodyPr wrap="none" rtlCol="0" anchor="ctr" anchorCtr="0">
            <a:spAutoFit/>
          </a:bodyPr>
          <a:lstStyle/>
          <a:p>
            <a:pPr algn="ctr"/>
            <a:r>
              <a:rPr lang="en-US" sz="3000" b="1" dirty="0">
                <a:latin typeface="Open Sans" charset="0"/>
                <a:ea typeface="Open Sans" charset="0"/>
                <a:cs typeface="Open Sans" charset="0"/>
              </a:rPr>
              <a:t>India has 2.4 % of world’s land area but </a:t>
            </a:r>
          </a:p>
          <a:p>
            <a:pPr algn="ctr"/>
            <a:r>
              <a:rPr lang="en-US" sz="3000" b="1" dirty="0">
                <a:latin typeface="Open Sans" charset="0"/>
                <a:ea typeface="Open Sans" charset="0"/>
                <a:cs typeface="Open Sans" charset="0"/>
              </a:rPr>
              <a:t>It is home to 18% of world’s population</a:t>
            </a:r>
          </a:p>
        </p:txBody>
      </p:sp>
      <p:grpSp>
        <p:nvGrpSpPr>
          <p:cNvPr id="5" name="Group 4"/>
          <p:cNvGrpSpPr/>
          <p:nvPr/>
        </p:nvGrpSpPr>
        <p:grpSpPr>
          <a:xfrm flipV="1">
            <a:off x="5271094" y="9282802"/>
            <a:ext cx="1866306" cy="281196"/>
            <a:chOff x="1632870" y="5141660"/>
            <a:chExt cx="21096955" cy="3178680"/>
          </a:xfrm>
        </p:grpSpPr>
        <p:sp>
          <p:nvSpPr>
            <p:cNvPr id="14" name="Rounded Rectangle 13"/>
            <p:cNvSpPr/>
            <p:nvPr/>
          </p:nvSpPr>
          <p:spPr>
            <a:xfrm>
              <a:off x="19551146" y="5141660"/>
              <a:ext cx="3178679" cy="3178680"/>
            </a:xfrm>
            <a:prstGeom prst="roundRect">
              <a:avLst>
                <a:gd name="adj" fmla="val 2156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15" name="Rounded Rectangle 14"/>
            <p:cNvSpPr/>
            <p:nvPr/>
          </p:nvSpPr>
          <p:spPr>
            <a:xfrm>
              <a:off x="8800180" y="5141660"/>
              <a:ext cx="3178679" cy="3178680"/>
            </a:xfrm>
            <a:prstGeom prst="roundRect">
              <a:avLst>
                <a:gd name="adj" fmla="val 2156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16" name="Rounded Rectangle 15"/>
            <p:cNvSpPr/>
            <p:nvPr/>
          </p:nvSpPr>
          <p:spPr>
            <a:xfrm>
              <a:off x="5216525" y="5141660"/>
              <a:ext cx="3178679" cy="3178680"/>
            </a:xfrm>
            <a:prstGeom prst="roundRect">
              <a:avLst>
                <a:gd name="adj" fmla="val 2156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17" name="Rounded Rectangle 16"/>
            <p:cNvSpPr/>
            <p:nvPr/>
          </p:nvSpPr>
          <p:spPr>
            <a:xfrm>
              <a:off x="1632870" y="5141660"/>
              <a:ext cx="3178679" cy="3178680"/>
            </a:xfrm>
            <a:prstGeom prst="roundRect">
              <a:avLst>
                <a:gd name="adj" fmla="val 2156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18" name="Rounded Rectangle 17"/>
            <p:cNvSpPr/>
            <p:nvPr/>
          </p:nvSpPr>
          <p:spPr>
            <a:xfrm>
              <a:off x="12383836" y="5141660"/>
              <a:ext cx="3178679" cy="3178680"/>
            </a:xfrm>
            <a:prstGeom prst="roundRect">
              <a:avLst>
                <a:gd name="adj" fmla="val 2156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19" name="Rounded Rectangle 18"/>
            <p:cNvSpPr/>
            <p:nvPr/>
          </p:nvSpPr>
          <p:spPr>
            <a:xfrm>
              <a:off x="15967491" y="5141660"/>
              <a:ext cx="3178679" cy="3178680"/>
            </a:xfrm>
            <a:prstGeom prst="roundRect">
              <a:avLst>
                <a:gd name="adj" fmla="val 2156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grpSp>
      <p:sp>
        <p:nvSpPr>
          <p:cNvPr id="2" name="Picture Placeholder 1"/>
          <p:cNvSpPr>
            <a:spLocks noGrp="1"/>
          </p:cNvSpPr>
          <p:nvPr>
            <p:ph type="pic" sz="quarter" idx="15"/>
          </p:nvPr>
        </p:nvSpPr>
        <p:spPr>
          <a:solidFill>
            <a:schemeClr val="bg1">
              <a:lumMod val="95000"/>
            </a:schemeClr>
          </a:solidFill>
        </p:spPr>
      </p:sp>
    </p:spTree>
    <p:extLst>
      <p:ext uri="{BB962C8B-B14F-4D97-AF65-F5344CB8AC3E}">
        <p14:creationId xmlns:p14="http://schemas.microsoft.com/office/powerpoint/2010/main" val="208141397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8764412" y="92469"/>
            <a:ext cx="6858993" cy="2559996"/>
          </a:xfrm>
          <a:prstGeom prst="rect">
            <a:avLst/>
          </a:prstGeom>
          <a:noFill/>
        </p:spPr>
        <p:txBody>
          <a:bodyPr wrap="none" rtlCol="0">
            <a:spAutoFit/>
          </a:bodyPr>
          <a:lstStyle/>
          <a:p>
            <a:pPr algn="ctr">
              <a:lnSpc>
                <a:spcPts val="10000"/>
              </a:lnSpc>
            </a:pPr>
            <a:r>
              <a:rPr lang="en-US" sz="6600" b="1" dirty="0">
                <a:solidFill>
                  <a:schemeClr val="tx2"/>
                </a:solidFill>
                <a:latin typeface="League Spartan" charset="0"/>
                <a:ea typeface="League Spartan" charset="0"/>
                <a:cs typeface="League Spartan" charset="0"/>
              </a:rPr>
              <a:t>Pre Existing Polices</a:t>
            </a:r>
          </a:p>
          <a:p>
            <a:pPr algn="ctr">
              <a:lnSpc>
                <a:spcPts val="10000"/>
              </a:lnSpc>
            </a:pPr>
            <a:r>
              <a:rPr lang="en-US" sz="6600" b="1" dirty="0">
                <a:solidFill>
                  <a:schemeClr val="tx2"/>
                </a:solidFill>
                <a:latin typeface="League Spartan" charset="0"/>
                <a:ea typeface="League Spartan" charset="0"/>
                <a:cs typeface="League Spartan" charset="0"/>
              </a:rPr>
              <a:t>And its results </a:t>
            </a:r>
          </a:p>
        </p:txBody>
      </p:sp>
      <p:sp>
        <p:nvSpPr>
          <p:cNvPr id="92" name="TextBox 91"/>
          <p:cNvSpPr txBox="1"/>
          <p:nvPr/>
        </p:nvSpPr>
        <p:spPr>
          <a:xfrm>
            <a:off x="10144223" y="6214948"/>
            <a:ext cx="2427268" cy="830997"/>
          </a:xfrm>
          <a:prstGeom prst="rect">
            <a:avLst/>
          </a:prstGeom>
          <a:noFill/>
        </p:spPr>
        <p:txBody>
          <a:bodyPr wrap="none" rtlCol="0" anchor="ctr" anchorCtr="0">
            <a:spAutoFit/>
          </a:bodyPr>
          <a:lstStyle/>
          <a:p>
            <a:pPr algn="ctr"/>
            <a:r>
              <a:rPr lang="en-US" sz="4800" b="1" dirty="0">
                <a:solidFill>
                  <a:schemeClr val="tx1">
                    <a:lumMod val="40000"/>
                    <a:lumOff val="60000"/>
                  </a:schemeClr>
                </a:solidFill>
                <a:latin typeface="Open Sans" charset="0"/>
                <a:ea typeface="Open Sans" charset="0"/>
                <a:cs typeface="Open Sans" charset="0"/>
              </a:rPr>
              <a:t>Results</a:t>
            </a:r>
          </a:p>
        </p:txBody>
      </p:sp>
      <p:sp>
        <p:nvSpPr>
          <p:cNvPr id="44" name="Subtitle 2"/>
          <p:cNvSpPr txBox="1">
            <a:spLocks/>
          </p:cNvSpPr>
          <p:nvPr/>
        </p:nvSpPr>
        <p:spPr>
          <a:xfrm>
            <a:off x="14869390" y="2652465"/>
            <a:ext cx="7631693" cy="349628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300"/>
              </a:lnSpc>
            </a:pPr>
            <a:r>
              <a:rPr lang="en-US" sz="3200" dirty="0"/>
              <a:t>Assam, Gujarat, Maharashtra, Telangana, Odisha , Rajasthan and many more states have some for of 2 child policy that determines eligibility for contesting elections or entering government service.</a:t>
            </a:r>
            <a:endParaRPr lang="en-US" sz="3200" dirty="0">
              <a:solidFill>
                <a:schemeClr val="tx1"/>
              </a:solidFill>
              <a:latin typeface="Open Sans" charset="0"/>
              <a:ea typeface="Open Sans" charset="0"/>
              <a:cs typeface="Open Sans" charset="0"/>
            </a:endParaRPr>
          </a:p>
        </p:txBody>
      </p:sp>
      <p:sp>
        <p:nvSpPr>
          <p:cNvPr id="65" name="TextBox 64"/>
          <p:cNvSpPr txBox="1"/>
          <p:nvPr/>
        </p:nvSpPr>
        <p:spPr>
          <a:xfrm>
            <a:off x="1876566" y="10935431"/>
            <a:ext cx="7953233" cy="1713931"/>
          </a:xfrm>
          <a:prstGeom prst="rect">
            <a:avLst/>
          </a:prstGeom>
          <a:noFill/>
        </p:spPr>
        <p:txBody>
          <a:bodyPr wrap="square" tIns="640080" rtlCol="0">
            <a:spAutoFit/>
          </a:bodyPr>
          <a:lstStyle/>
          <a:p>
            <a:pPr algn="ctr">
              <a:lnSpc>
                <a:spcPts val="10000"/>
              </a:lnSpc>
            </a:pPr>
            <a:r>
              <a:rPr lang="en-US" sz="1800" b="1" dirty="0">
                <a:solidFill>
                  <a:schemeClr val="accent4"/>
                </a:solidFill>
                <a:latin typeface="Open Sans" charset="0"/>
                <a:ea typeface="Open Sans" charset="0"/>
                <a:cs typeface="Open Sans" charset="0"/>
              </a:rPr>
              <a:t>Total  Fertility Rate (TFR)</a:t>
            </a:r>
          </a:p>
        </p:txBody>
      </p:sp>
      <p:sp>
        <p:nvSpPr>
          <p:cNvPr id="71" name="Subtitle 2"/>
          <p:cNvSpPr txBox="1">
            <a:spLocks/>
          </p:cNvSpPr>
          <p:nvPr/>
        </p:nvSpPr>
        <p:spPr>
          <a:xfrm>
            <a:off x="3360251" y="3591982"/>
            <a:ext cx="7631693" cy="129054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300"/>
              </a:lnSpc>
            </a:pPr>
            <a:r>
              <a:rPr lang="en-US" sz="3200" dirty="0"/>
              <a:t>More than 35 two-child policies have been tabled since Independence.</a:t>
            </a:r>
            <a:endParaRPr lang="en-US" sz="3200" dirty="0">
              <a:solidFill>
                <a:schemeClr val="tx1"/>
              </a:solidFill>
              <a:latin typeface="Open Sans" charset="0"/>
              <a:ea typeface="Open Sans" charset="0"/>
              <a:cs typeface="Open Sans" charset="0"/>
            </a:endParaRPr>
          </a:p>
        </p:txBody>
      </p:sp>
      <p:sp>
        <p:nvSpPr>
          <p:cNvPr id="74" name="TextBox 73"/>
          <p:cNvSpPr txBox="1"/>
          <p:nvPr/>
        </p:nvSpPr>
        <p:spPr>
          <a:xfrm>
            <a:off x="13505711" y="3219734"/>
            <a:ext cx="1027845" cy="2035044"/>
          </a:xfrm>
          <a:prstGeom prst="rect">
            <a:avLst/>
          </a:prstGeom>
          <a:noFill/>
        </p:spPr>
        <p:txBody>
          <a:bodyPr wrap="none" tIns="640080" rtlCol="0">
            <a:spAutoFit/>
          </a:bodyPr>
          <a:lstStyle/>
          <a:p>
            <a:pPr algn="ctr">
              <a:lnSpc>
                <a:spcPts val="10000"/>
              </a:lnSpc>
            </a:pPr>
            <a:r>
              <a:rPr lang="en-US" sz="11500" b="1" dirty="0">
                <a:solidFill>
                  <a:schemeClr val="accent2"/>
                </a:solidFill>
                <a:latin typeface="Open Sans" charset="0"/>
                <a:ea typeface="Open Sans" charset="0"/>
                <a:cs typeface="Open Sans" charset="0"/>
              </a:rPr>
              <a:t>2</a:t>
            </a:r>
          </a:p>
        </p:txBody>
      </p:sp>
      <p:sp>
        <p:nvSpPr>
          <p:cNvPr id="76" name="TextBox 75"/>
          <p:cNvSpPr txBox="1"/>
          <p:nvPr/>
        </p:nvSpPr>
        <p:spPr>
          <a:xfrm>
            <a:off x="1876567" y="3186917"/>
            <a:ext cx="1027846" cy="2035044"/>
          </a:xfrm>
          <a:prstGeom prst="rect">
            <a:avLst/>
          </a:prstGeom>
          <a:noFill/>
        </p:spPr>
        <p:txBody>
          <a:bodyPr wrap="none" tIns="640080" rtlCol="0">
            <a:spAutoFit/>
          </a:bodyPr>
          <a:lstStyle/>
          <a:p>
            <a:pPr algn="ctr">
              <a:lnSpc>
                <a:spcPts val="10000"/>
              </a:lnSpc>
            </a:pPr>
            <a:r>
              <a:rPr lang="en-US" sz="11500" b="1" dirty="0">
                <a:solidFill>
                  <a:schemeClr val="accent1"/>
                </a:solidFill>
                <a:latin typeface="Open Sans" charset="0"/>
                <a:ea typeface="Open Sans" charset="0"/>
                <a:cs typeface="Open Sans" charset="0"/>
              </a:rPr>
              <a:t>1</a:t>
            </a:r>
          </a:p>
        </p:txBody>
      </p:sp>
      <p:pic>
        <p:nvPicPr>
          <p:cNvPr id="1026" name="Picture 2">
            <a:extLst>
              <a:ext uri="{FF2B5EF4-FFF2-40B4-BE49-F238E27FC236}">
                <a16:creationId xmlns:a16="http://schemas.microsoft.com/office/drawing/2014/main" id="{6C862464-1558-7B58-3F6A-B357D4D585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567" y="7045945"/>
            <a:ext cx="7438883" cy="50617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90F8C79-684F-FF8D-3049-39760090FF65}"/>
              </a:ext>
            </a:extLst>
          </p:cNvPr>
          <p:cNvSpPr txBox="1"/>
          <p:nvPr/>
        </p:nvSpPr>
        <p:spPr>
          <a:xfrm>
            <a:off x="10144223" y="8096197"/>
            <a:ext cx="12687202" cy="2862322"/>
          </a:xfrm>
          <a:prstGeom prst="rect">
            <a:avLst/>
          </a:prstGeom>
          <a:noFill/>
        </p:spPr>
        <p:txBody>
          <a:bodyPr wrap="square" rtlCol="0">
            <a:spAutoFit/>
          </a:bodyPr>
          <a:lstStyle/>
          <a:p>
            <a:r>
              <a:rPr lang="en-US" dirty="0">
                <a:effectLst/>
                <a:latin typeface="Open Sans Light" panose="020B0306030504020204" pitchFamily="34" charset="0"/>
                <a:ea typeface="Open Sans Light" panose="020B0306030504020204" pitchFamily="34" charset="0"/>
                <a:cs typeface="Open Sans Light" panose="020B0306030504020204" pitchFamily="34" charset="0"/>
              </a:rPr>
              <a:t>Although there has been a consistent drop in TFR, there have been several unintended and harming consequences, like </a:t>
            </a:r>
            <a:r>
              <a:rPr lang="en-US" dirty="0" err="1">
                <a:effectLst/>
                <a:latin typeface="Open Sans Light" panose="020B0306030504020204" pitchFamily="34" charset="0"/>
                <a:ea typeface="Open Sans Light" panose="020B0306030504020204" pitchFamily="34" charset="0"/>
                <a:cs typeface="Open Sans Light" panose="020B0306030504020204" pitchFamily="34" charset="0"/>
              </a:rPr>
              <a:t>desertation</a:t>
            </a:r>
            <a:r>
              <a:rPr lang="en-US" dirty="0">
                <a:effectLst/>
                <a:latin typeface="Open Sans Light" panose="020B0306030504020204" pitchFamily="34" charset="0"/>
                <a:ea typeface="Open Sans Light" panose="020B0306030504020204" pitchFamily="34" charset="0"/>
                <a:cs typeface="Open Sans Light" panose="020B0306030504020204" pitchFamily="34" charset="0"/>
              </a:rPr>
              <a:t> of wives, sex-selection and termination of female </a:t>
            </a:r>
            <a:r>
              <a:rPr lang="en-US" dirty="0" err="1">
                <a:effectLst/>
                <a:latin typeface="Open Sans Light" panose="020B0306030504020204" pitchFamily="34" charset="0"/>
                <a:ea typeface="Open Sans Light" panose="020B0306030504020204" pitchFamily="34" charset="0"/>
                <a:cs typeface="Open Sans Light" panose="020B0306030504020204" pitchFamily="34" charset="0"/>
              </a:rPr>
              <a:t>foetuses</a:t>
            </a:r>
            <a:r>
              <a:rPr lang="en-US" dirty="0">
                <a:effectLst/>
                <a:latin typeface="Open Sans Light" panose="020B0306030504020204" pitchFamily="34" charset="0"/>
                <a:ea typeface="Open Sans Light" panose="020B0306030504020204" pitchFamily="34" charset="0"/>
                <a:cs typeface="Open Sans Light" panose="020B0306030504020204" pitchFamily="34" charset="0"/>
              </a:rPr>
              <a:t>. </a:t>
            </a:r>
            <a:endParaRPr lang="en-US" dirty="0">
              <a:latin typeface="Open Sans Light" panose="020B0306030504020204" pitchFamily="34" charset="0"/>
              <a:ea typeface="Open Sans Light" panose="020B0306030504020204" pitchFamily="34" charset="0"/>
              <a:cs typeface="Open Sans Light" panose="020B0306030504020204" pitchFamily="34" charset="0"/>
            </a:endParaRPr>
          </a:p>
          <a:p>
            <a:endParaRPr lang="en-IN" dirty="0"/>
          </a:p>
        </p:txBody>
      </p:sp>
    </p:spTree>
    <p:extLst>
      <p:ext uri="{BB962C8B-B14F-4D97-AF65-F5344CB8AC3E}">
        <p14:creationId xmlns:p14="http://schemas.microsoft.com/office/powerpoint/2010/main" val="17703458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510162" y="5222383"/>
            <a:ext cx="10534845" cy="1277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Regular" charset="0"/>
              </a:rPr>
              <a:t>Begin Implementation of  </a:t>
            </a:r>
            <a:r>
              <a:rPr lang="en-US" dirty="0" err="1">
                <a:latin typeface="Open Sans Regular" charset="0"/>
              </a:rPr>
              <a:t>Ammendment</a:t>
            </a:r>
            <a:r>
              <a:rPr lang="en-US" dirty="0">
                <a:latin typeface="Open Sans Regular" charset="0"/>
              </a:rPr>
              <a:t> to Marriage Age and Encouraging Sterilization</a:t>
            </a:r>
          </a:p>
        </p:txBody>
      </p:sp>
      <p:sp>
        <p:nvSpPr>
          <p:cNvPr id="52" name="Rectangle 51"/>
          <p:cNvSpPr/>
          <p:nvPr/>
        </p:nvSpPr>
        <p:spPr>
          <a:xfrm>
            <a:off x="9510163" y="7192714"/>
            <a:ext cx="10361310" cy="6744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Regular" charset="0"/>
              </a:rPr>
              <a:t>Begin Implementation of TFR Act</a:t>
            </a:r>
          </a:p>
        </p:txBody>
      </p:sp>
      <p:sp>
        <p:nvSpPr>
          <p:cNvPr id="53" name="Rectangle 52"/>
          <p:cNvSpPr/>
          <p:nvPr/>
        </p:nvSpPr>
        <p:spPr>
          <a:xfrm>
            <a:off x="9510163" y="9182769"/>
            <a:ext cx="10361310" cy="11758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Regular" charset="0"/>
              </a:rPr>
              <a:t>Gradual Intensifying the Penalties under TFR Act</a:t>
            </a:r>
          </a:p>
        </p:txBody>
      </p:sp>
      <p:sp>
        <p:nvSpPr>
          <p:cNvPr id="55" name="Rectangle 54"/>
          <p:cNvSpPr/>
          <p:nvPr/>
        </p:nvSpPr>
        <p:spPr>
          <a:xfrm>
            <a:off x="9510162" y="3230591"/>
            <a:ext cx="10710753" cy="10270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2" name="Rounded Rectangle 1"/>
          <p:cNvSpPr/>
          <p:nvPr/>
        </p:nvSpPr>
        <p:spPr>
          <a:xfrm>
            <a:off x="7382651" y="3185187"/>
            <a:ext cx="552346" cy="7192800"/>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91" name="TextBox 90"/>
          <p:cNvSpPr txBox="1"/>
          <p:nvPr/>
        </p:nvSpPr>
        <p:spPr>
          <a:xfrm>
            <a:off x="4342824" y="743713"/>
            <a:ext cx="15702184" cy="1277594"/>
          </a:xfrm>
          <a:prstGeom prst="rect">
            <a:avLst/>
          </a:prstGeom>
          <a:noFill/>
        </p:spPr>
        <p:txBody>
          <a:bodyPr wrap="none" rtlCol="0">
            <a:spAutoFit/>
          </a:bodyPr>
          <a:lstStyle/>
          <a:p>
            <a:pPr algn="ctr">
              <a:lnSpc>
                <a:spcPts val="10000"/>
              </a:lnSpc>
            </a:pPr>
            <a:r>
              <a:rPr lang="en-US" sz="6600" b="1" dirty="0">
                <a:solidFill>
                  <a:schemeClr val="tx2"/>
                </a:solidFill>
                <a:latin typeface="League Spartan" charset="0"/>
                <a:ea typeface="League Spartan" charset="0"/>
                <a:cs typeface="League Spartan" charset="0"/>
              </a:rPr>
              <a:t>Phased Rolling Out of Policies and Measures</a:t>
            </a:r>
          </a:p>
        </p:txBody>
      </p:sp>
      <p:sp>
        <p:nvSpPr>
          <p:cNvPr id="92" name="TextBox 91"/>
          <p:cNvSpPr txBox="1"/>
          <p:nvPr/>
        </p:nvSpPr>
        <p:spPr>
          <a:xfrm>
            <a:off x="10464986" y="1963881"/>
            <a:ext cx="3454087" cy="523220"/>
          </a:xfrm>
          <a:prstGeom prst="rect">
            <a:avLst/>
          </a:prstGeom>
          <a:noFill/>
        </p:spPr>
        <p:txBody>
          <a:bodyPr wrap="none" rtlCol="0" anchor="ctr" anchorCtr="0">
            <a:spAutoFit/>
          </a:bodyPr>
          <a:lstStyle/>
          <a:p>
            <a:pPr algn="ctr"/>
            <a:r>
              <a:rPr lang="en-US" sz="2800" b="1" dirty="0">
                <a:solidFill>
                  <a:schemeClr val="tx1">
                    <a:lumMod val="40000"/>
                    <a:lumOff val="60000"/>
                  </a:schemeClr>
                </a:solidFill>
                <a:latin typeface="Open Sans" charset="0"/>
                <a:ea typeface="Open Sans" charset="0"/>
                <a:cs typeface="Open Sans" charset="0"/>
              </a:rPr>
              <a:t>Your Subtitle Here</a:t>
            </a:r>
          </a:p>
        </p:txBody>
      </p:sp>
      <p:sp>
        <p:nvSpPr>
          <p:cNvPr id="22" name="TextBox 21"/>
          <p:cNvSpPr txBox="1"/>
          <p:nvPr/>
        </p:nvSpPr>
        <p:spPr>
          <a:xfrm>
            <a:off x="10212658" y="11294845"/>
            <a:ext cx="2165978" cy="523220"/>
          </a:xfrm>
          <a:prstGeom prst="rect">
            <a:avLst/>
          </a:prstGeom>
          <a:noFill/>
        </p:spPr>
        <p:txBody>
          <a:bodyPr wrap="none" rtlCol="0">
            <a:spAutoFit/>
          </a:bodyPr>
          <a:lstStyle/>
          <a:p>
            <a:r>
              <a:rPr lang="en-US" sz="2800" b="1" dirty="0">
                <a:solidFill>
                  <a:schemeClr val="bg1"/>
                </a:solidFill>
                <a:latin typeface="League Spartan" charset="0"/>
                <a:ea typeface="League Spartan" charset="0"/>
                <a:cs typeface="League Spartan" charset="0"/>
              </a:rPr>
              <a:t>STRATEGY</a:t>
            </a:r>
          </a:p>
        </p:txBody>
      </p:sp>
      <p:sp>
        <p:nvSpPr>
          <p:cNvPr id="24" name="TextBox 23"/>
          <p:cNvSpPr txBox="1"/>
          <p:nvPr/>
        </p:nvSpPr>
        <p:spPr>
          <a:xfrm>
            <a:off x="5678040" y="9253818"/>
            <a:ext cx="769763" cy="553998"/>
          </a:xfrm>
          <a:prstGeom prst="rect">
            <a:avLst/>
          </a:prstGeom>
          <a:noFill/>
        </p:spPr>
        <p:txBody>
          <a:bodyPr wrap="none" rtlCol="0">
            <a:spAutoFit/>
          </a:bodyPr>
          <a:lstStyle/>
          <a:p>
            <a:pPr algn="r"/>
            <a:r>
              <a:rPr lang="en-US" sz="3000" b="1" dirty="0">
                <a:solidFill>
                  <a:schemeClr val="tx2"/>
                </a:solidFill>
                <a:latin typeface="Open Sans" charset="0"/>
                <a:ea typeface="Open Sans" charset="0"/>
                <a:cs typeface="Open Sans" charset="0"/>
              </a:rPr>
              <a:t>10</a:t>
            </a:r>
            <a:r>
              <a:rPr lang="en-US" sz="3000" b="1" baseline="-25000" dirty="0">
                <a:solidFill>
                  <a:schemeClr val="tx2"/>
                </a:solidFill>
                <a:latin typeface="Open Sans" charset="0"/>
                <a:ea typeface="Open Sans" charset="0"/>
                <a:cs typeface="Open Sans" charset="0"/>
              </a:rPr>
              <a:t>+</a:t>
            </a:r>
            <a:endParaRPr lang="en-US" sz="3000" b="1" dirty="0">
              <a:solidFill>
                <a:schemeClr val="tx2"/>
              </a:solidFill>
              <a:latin typeface="Open Sans" charset="0"/>
              <a:ea typeface="Open Sans" charset="0"/>
              <a:cs typeface="Open Sans" charset="0"/>
            </a:endParaRPr>
          </a:p>
        </p:txBody>
      </p:sp>
      <p:sp>
        <p:nvSpPr>
          <p:cNvPr id="28" name="TextBox 27"/>
          <p:cNvSpPr txBox="1"/>
          <p:nvPr/>
        </p:nvSpPr>
        <p:spPr>
          <a:xfrm>
            <a:off x="9510163" y="3420967"/>
            <a:ext cx="10710753" cy="646331"/>
          </a:xfrm>
          <a:prstGeom prst="rect">
            <a:avLst/>
          </a:prstGeom>
          <a:noFill/>
        </p:spPr>
        <p:txBody>
          <a:bodyPr wrap="none" rtlCol="0">
            <a:spAutoFit/>
          </a:bodyPr>
          <a:lstStyle/>
          <a:p>
            <a:r>
              <a:rPr lang="en-US" b="1" dirty="0">
                <a:solidFill>
                  <a:schemeClr val="bg1"/>
                </a:solidFill>
                <a:latin typeface="Open Sans Regular" panose="020B0606030504020204" pitchFamily="34" charset="0"/>
                <a:ea typeface="Open Sans Regular" panose="020B0606030504020204" pitchFamily="34" charset="0"/>
                <a:cs typeface="Open Sans Regular" panose="020B0606030504020204" pitchFamily="34" charset="0"/>
              </a:rPr>
              <a:t>Aggressive Campaigning and  Awareness Raising </a:t>
            </a:r>
          </a:p>
        </p:txBody>
      </p:sp>
      <p:sp>
        <p:nvSpPr>
          <p:cNvPr id="29" name="TextBox 28"/>
          <p:cNvSpPr txBox="1"/>
          <p:nvPr/>
        </p:nvSpPr>
        <p:spPr>
          <a:xfrm>
            <a:off x="3633226" y="3447201"/>
            <a:ext cx="3025315" cy="553998"/>
          </a:xfrm>
          <a:prstGeom prst="rect">
            <a:avLst/>
          </a:prstGeom>
          <a:noFill/>
        </p:spPr>
        <p:txBody>
          <a:bodyPr wrap="none" rtlCol="0">
            <a:spAutoFit/>
          </a:bodyPr>
          <a:lstStyle/>
          <a:p>
            <a:pPr algn="r"/>
            <a:r>
              <a:rPr lang="en-US" sz="3000" b="1" dirty="0">
                <a:solidFill>
                  <a:schemeClr val="tx2"/>
                </a:solidFill>
                <a:latin typeface="Open Sans" charset="0"/>
                <a:ea typeface="Open Sans" charset="0"/>
                <a:cs typeface="Open Sans" charset="0"/>
              </a:rPr>
              <a:t>Year 0 – Year 4</a:t>
            </a:r>
          </a:p>
        </p:txBody>
      </p:sp>
      <p:sp>
        <p:nvSpPr>
          <p:cNvPr id="30" name="TextBox 29"/>
          <p:cNvSpPr txBox="1"/>
          <p:nvPr/>
        </p:nvSpPr>
        <p:spPr>
          <a:xfrm>
            <a:off x="5088072" y="5307987"/>
            <a:ext cx="1359731" cy="553998"/>
          </a:xfrm>
          <a:prstGeom prst="rect">
            <a:avLst/>
          </a:prstGeom>
          <a:noFill/>
        </p:spPr>
        <p:txBody>
          <a:bodyPr wrap="none" rtlCol="0">
            <a:spAutoFit/>
          </a:bodyPr>
          <a:lstStyle/>
          <a:p>
            <a:pPr algn="r"/>
            <a:r>
              <a:rPr lang="en-US" sz="3000" b="1" dirty="0">
                <a:solidFill>
                  <a:schemeClr val="tx2"/>
                </a:solidFill>
                <a:latin typeface="Open Sans" charset="0"/>
                <a:ea typeface="Open Sans" charset="0"/>
                <a:cs typeface="Open Sans" charset="0"/>
              </a:rPr>
              <a:t>Year 4</a:t>
            </a:r>
          </a:p>
        </p:txBody>
      </p:sp>
      <p:sp>
        <p:nvSpPr>
          <p:cNvPr id="32" name="TextBox 31"/>
          <p:cNvSpPr txBox="1"/>
          <p:nvPr/>
        </p:nvSpPr>
        <p:spPr>
          <a:xfrm>
            <a:off x="4669688" y="7265701"/>
            <a:ext cx="1778115" cy="553998"/>
          </a:xfrm>
          <a:prstGeom prst="rect">
            <a:avLst/>
          </a:prstGeom>
          <a:noFill/>
        </p:spPr>
        <p:txBody>
          <a:bodyPr wrap="none" rtlCol="0">
            <a:spAutoFit/>
          </a:bodyPr>
          <a:lstStyle/>
          <a:p>
            <a:pPr algn="r"/>
            <a:r>
              <a:rPr lang="en-US" sz="3000" b="1" dirty="0">
                <a:solidFill>
                  <a:schemeClr val="tx2"/>
                </a:solidFill>
                <a:latin typeface="Open Sans" charset="0"/>
                <a:ea typeface="Open Sans" charset="0"/>
                <a:cs typeface="Open Sans" charset="0"/>
              </a:rPr>
              <a:t> Year 10 </a:t>
            </a:r>
          </a:p>
        </p:txBody>
      </p:sp>
      <p:sp>
        <p:nvSpPr>
          <p:cNvPr id="34" name="Oval 33"/>
          <p:cNvSpPr>
            <a:spLocks noChangeAspect="1"/>
          </p:cNvSpPr>
          <p:nvPr/>
        </p:nvSpPr>
        <p:spPr>
          <a:xfrm>
            <a:off x="7365563" y="3271931"/>
            <a:ext cx="591736" cy="5917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35" name="Oval 34"/>
          <p:cNvSpPr>
            <a:spLocks noChangeAspect="1"/>
          </p:cNvSpPr>
          <p:nvPr/>
        </p:nvSpPr>
        <p:spPr>
          <a:xfrm>
            <a:off x="7365563" y="9246411"/>
            <a:ext cx="591736" cy="5917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36" name="Oval 35"/>
          <p:cNvSpPr>
            <a:spLocks noChangeAspect="1"/>
          </p:cNvSpPr>
          <p:nvPr/>
        </p:nvSpPr>
        <p:spPr>
          <a:xfrm>
            <a:off x="7365563" y="7246832"/>
            <a:ext cx="591736" cy="5917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37" name="Oval 36"/>
          <p:cNvSpPr>
            <a:spLocks noChangeAspect="1"/>
          </p:cNvSpPr>
          <p:nvPr/>
        </p:nvSpPr>
        <p:spPr>
          <a:xfrm>
            <a:off x="7365563" y="5289118"/>
            <a:ext cx="591736" cy="5917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3" name="Triangle 2"/>
          <p:cNvSpPr/>
          <p:nvPr/>
        </p:nvSpPr>
        <p:spPr>
          <a:xfrm rot="5400000">
            <a:off x="8575839" y="5448873"/>
            <a:ext cx="315784" cy="27222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40" name="Triangle 39"/>
          <p:cNvSpPr/>
          <p:nvPr/>
        </p:nvSpPr>
        <p:spPr>
          <a:xfrm rot="5400000">
            <a:off x="8575839" y="9406166"/>
            <a:ext cx="315784" cy="27222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47" name="Triangle 46"/>
          <p:cNvSpPr/>
          <p:nvPr/>
        </p:nvSpPr>
        <p:spPr>
          <a:xfrm rot="5400000">
            <a:off x="8575839" y="3431686"/>
            <a:ext cx="315784" cy="27222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51" name="Triangle 50"/>
          <p:cNvSpPr/>
          <p:nvPr/>
        </p:nvSpPr>
        <p:spPr>
          <a:xfrm rot="5400000">
            <a:off x="8575839" y="7406587"/>
            <a:ext cx="315784" cy="27222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Tree>
    <p:extLst>
      <p:ext uri="{BB962C8B-B14F-4D97-AF65-F5344CB8AC3E}">
        <p14:creationId xmlns:p14="http://schemas.microsoft.com/office/powerpoint/2010/main" val="8466297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41019" y="743713"/>
            <a:ext cx="3305778" cy="1277594"/>
          </a:xfrm>
          <a:prstGeom prst="rect">
            <a:avLst/>
          </a:prstGeom>
          <a:noFill/>
        </p:spPr>
        <p:txBody>
          <a:bodyPr wrap="none" rtlCol="0">
            <a:spAutoFit/>
          </a:bodyPr>
          <a:lstStyle/>
          <a:p>
            <a:pPr algn="ctr">
              <a:lnSpc>
                <a:spcPts val="10000"/>
              </a:lnSpc>
            </a:pPr>
            <a:r>
              <a:rPr lang="en-US" sz="6600" b="1" dirty="0">
                <a:solidFill>
                  <a:schemeClr val="tx2"/>
                </a:solidFill>
                <a:latin typeface="League Spartan" charset="0"/>
                <a:ea typeface="League Spartan" charset="0"/>
                <a:cs typeface="League Spartan" charset="0"/>
              </a:rPr>
              <a:t>Statistics</a:t>
            </a:r>
          </a:p>
        </p:txBody>
      </p:sp>
      <p:sp>
        <p:nvSpPr>
          <p:cNvPr id="30" name="Freeform 29"/>
          <p:cNvSpPr>
            <a:spLocks noChangeArrowheads="1"/>
          </p:cNvSpPr>
          <p:nvPr/>
        </p:nvSpPr>
        <p:spPr bwMode="auto">
          <a:xfrm rot="5400000" flipV="1">
            <a:off x="1723599" y="10564559"/>
            <a:ext cx="1505854" cy="1458968"/>
          </a:xfrm>
          <a:custGeom>
            <a:avLst/>
            <a:gdLst>
              <a:gd name="T0" fmla="*/ 5389 w 9769"/>
              <a:gd name="T1" fmla="*/ 0 h 9464"/>
              <a:gd name="T2" fmla="*/ 5389 w 9769"/>
              <a:gd name="T3" fmla="*/ 0 h 9464"/>
              <a:gd name="T4" fmla="*/ 2101 w 9769"/>
              <a:gd name="T5" fmla="*/ 449 h 9464"/>
              <a:gd name="T6" fmla="*/ 353 w 9769"/>
              <a:gd name="T7" fmla="*/ 1475 h 9464"/>
              <a:gd name="T8" fmla="*/ 417 w 9769"/>
              <a:gd name="T9" fmla="*/ 3592 h 9464"/>
              <a:gd name="T10" fmla="*/ 4042 w 9769"/>
              <a:gd name="T11" fmla="*/ 8869 h 9464"/>
              <a:gd name="T12" fmla="*/ 5261 w 9769"/>
              <a:gd name="T13" fmla="*/ 9463 h 9464"/>
              <a:gd name="T14" fmla="*/ 5373 w 9769"/>
              <a:gd name="T15" fmla="*/ 9447 h 9464"/>
              <a:gd name="T16" fmla="*/ 6528 w 9769"/>
              <a:gd name="T17" fmla="*/ 8629 h 9464"/>
              <a:gd name="T18" fmla="*/ 9206 w 9769"/>
              <a:gd name="T19" fmla="*/ 4186 h 9464"/>
              <a:gd name="T20" fmla="*/ 9575 w 9769"/>
              <a:gd name="T21" fmla="*/ 2085 h 9464"/>
              <a:gd name="T22" fmla="*/ 8436 w 9769"/>
              <a:gd name="T23" fmla="*/ 690 h 9464"/>
              <a:gd name="T24" fmla="*/ 5389 w 9769"/>
              <a:gd name="T25" fmla="*/ 0 h 9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69" h="9464">
                <a:moveTo>
                  <a:pt x="5389" y="0"/>
                </a:moveTo>
                <a:lnTo>
                  <a:pt x="5389" y="0"/>
                </a:lnTo>
                <a:cubicBezTo>
                  <a:pt x="4251" y="0"/>
                  <a:pt x="3096" y="192"/>
                  <a:pt x="2101" y="449"/>
                </a:cubicBezTo>
                <a:cubicBezTo>
                  <a:pt x="1428" y="610"/>
                  <a:pt x="706" y="866"/>
                  <a:pt x="353" y="1475"/>
                </a:cubicBezTo>
                <a:cubicBezTo>
                  <a:pt x="0" y="2101"/>
                  <a:pt x="177" y="2903"/>
                  <a:pt x="417" y="3592"/>
                </a:cubicBezTo>
                <a:cubicBezTo>
                  <a:pt x="1139" y="5613"/>
                  <a:pt x="2406" y="7458"/>
                  <a:pt x="4042" y="8869"/>
                </a:cubicBezTo>
                <a:cubicBezTo>
                  <a:pt x="4395" y="9158"/>
                  <a:pt x="4812" y="9463"/>
                  <a:pt x="5261" y="9463"/>
                </a:cubicBezTo>
                <a:cubicBezTo>
                  <a:pt x="5293" y="9463"/>
                  <a:pt x="5325" y="9463"/>
                  <a:pt x="5373" y="9447"/>
                </a:cubicBezTo>
                <a:cubicBezTo>
                  <a:pt x="5854" y="9398"/>
                  <a:pt x="6223" y="8998"/>
                  <a:pt x="6528" y="8629"/>
                </a:cubicBezTo>
                <a:cubicBezTo>
                  <a:pt x="7618" y="7265"/>
                  <a:pt x="8516" y="5774"/>
                  <a:pt x="9206" y="4186"/>
                </a:cubicBezTo>
                <a:cubicBezTo>
                  <a:pt x="9511" y="3528"/>
                  <a:pt x="9768" y="2791"/>
                  <a:pt x="9575" y="2085"/>
                </a:cubicBezTo>
                <a:cubicBezTo>
                  <a:pt x="9430" y="1492"/>
                  <a:pt x="8965" y="995"/>
                  <a:pt x="8436" y="690"/>
                </a:cubicBezTo>
                <a:cubicBezTo>
                  <a:pt x="7538" y="177"/>
                  <a:pt x="6479" y="0"/>
                  <a:pt x="5389" y="0"/>
                </a:cubicBezTo>
              </a:path>
            </a:pathLst>
          </a:custGeom>
          <a:solidFill>
            <a:schemeClr val="accent4"/>
          </a:solidFill>
          <a:ln>
            <a:noFill/>
          </a:ln>
          <a:effectLst/>
        </p:spPr>
        <p:txBody>
          <a:bodyPr wrap="none" anchor="ctr"/>
          <a:lstStyle/>
          <a:p>
            <a:endParaRPr lang="en-US" sz="7197" dirty="0">
              <a:latin typeface="Open Sans Regular" charset="0"/>
            </a:endParaRPr>
          </a:p>
        </p:txBody>
      </p:sp>
      <p:sp>
        <p:nvSpPr>
          <p:cNvPr id="37" name="Freeform 36"/>
          <p:cNvSpPr>
            <a:spLocks noChangeArrowheads="1"/>
          </p:cNvSpPr>
          <p:nvPr/>
        </p:nvSpPr>
        <p:spPr bwMode="auto">
          <a:xfrm rot="3624365" flipV="1">
            <a:off x="2149013" y="8086195"/>
            <a:ext cx="1505854" cy="1458968"/>
          </a:xfrm>
          <a:custGeom>
            <a:avLst/>
            <a:gdLst>
              <a:gd name="T0" fmla="*/ 5389 w 9769"/>
              <a:gd name="T1" fmla="*/ 0 h 9464"/>
              <a:gd name="T2" fmla="*/ 5389 w 9769"/>
              <a:gd name="T3" fmla="*/ 0 h 9464"/>
              <a:gd name="T4" fmla="*/ 2101 w 9769"/>
              <a:gd name="T5" fmla="*/ 449 h 9464"/>
              <a:gd name="T6" fmla="*/ 353 w 9769"/>
              <a:gd name="T7" fmla="*/ 1475 h 9464"/>
              <a:gd name="T8" fmla="*/ 417 w 9769"/>
              <a:gd name="T9" fmla="*/ 3592 h 9464"/>
              <a:gd name="T10" fmla="*/ 4042 w 9769"/>
              <a:gd name="T11" fmla="*/ 8869 h 9464"/>
              <a:gd name="T12" fmla="*/ 5261 w 9769"/>
              <a:gd name="T13" fmla="*/ 9463 h 9464"/>
              <a:gd name="T14" fmla="*/ 5373 w 9769"/>
              <a:gd name="T15" fmla="*/ 9447 h 9464"/>
              <a:gd name="T16" fmla="*/ 6528 w 9769"/>
              <a:gd name="T17" fmla="*/ 8629 h 9464"/>
              <a:gd name="T18" fmla="*/ 9206 w 9769"/>
              <a:gd name="T19" fmla="*/ 4186 h 9464"/>
              <a:gd name="T20" fmla="*/ 9575 w 9769"/>
              <a:gd name="T21" fmla="*/ 2085 h 9464"/>
              <a:gd name="T22" fmla="*/ 8436 w 9769"/>
              <a:gd name="T23" fmla="*/ 690 h 9464"/>
              <a:gd name="T24" fmla="*/ 5389 w 9769"/>
              <a:gd name="T25" fmla="*/ 0 h 9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69" h="9464">
                <a:moveTo>
                  <a:pt x="5389" y="0"/>
                </a:moveTo>
                <a:lnTo>
                  <a:pt x="5389" y="0"/>
                </a:lnTo>
                <a:cubicBezTo>
                  <a:pt x="4251" y="0"/>
                  <a:pt x="3096" y="192"/>
                  <a:pt x="2101" y="449"/>
                </a:cubicBezTo>
                <a:cubicBezTo>
                  <a:pt x="1428" y="610"/>
                  <a:pt x="706" y="866"/>
                  <a:pt x="353" y="1475"/>
                </a:cubicBezTo>
                <a:cubicBezTo>
                  <a:pt x="0" y="2101"/>
                  <a:pt x="177" y="2903"/>
                  <a:pt x="417" y="3592"/>
                </a:cubicBezTo>
                <a:cubicBezTo>
                  <a:pt x="1139" y="5613"/>
                  <a:pt x="2406" y="7458"/>
                  <a:pt x="4042" y="8869"/>
                </a:cubicBezTo>
                <a:cubicBezTo>
                  <a:pt x="4395" y="9158"/>
                  <a:pt x="4812" y="9463"/>
                  <a:pt x="5261" y="9463"/>
                </a:cubicBezTo>
                <a:cubicBezTo>
                  <a:pt x="5293" y="9463"/>
                  <a:pt x="5325" y="9463"/>
                  <a:pt x="5373" y="9447"/>
                </a:cubicBezTo>
                <a:cubicBezTo>
                  <a:pt x="5854" y="9398"/>
                  <a:pt x="6223" y="8998"/>
                  <a:pt x="6528" y="8629"/>
                </a:cubicBezTo>
                <a:cubicBezTo>
                  <a:pt x="7618" y="7265"/>
                  <a:pt x="8516" y="5774"/>
                  <a:pt x="9206" y="4186"/>
                </a:cubicBezTo>
                <a:cubicBezTo>
                  <a:pt x="9511" y="3528"/>
                  <a:pt x="9768" y="2791"/>
                  <a:pt x="9575" y="2085"/>
                </a:cubicBezTo>
                <a:cubicBezTo>
                  <a:pt x="9430" y="1492"/>
                  <a:pt x="8965" y="995"/>
                  <a:pt x="8436" y="690"/>
                </a:cubicBezTo>
                <a:cubicBezTo>
                  <a:pt x="7538" y="177"/>
                  <a:pt x="6479" y="0"/>
                  <a:pt x="5389" y="0"/>
                </a:cubicBezTo>
              </a:path>
            </a:pathLst>
          </a:custGeom>
          <a:solidFill>
            <a:schemeClr val="accent3"/>
          </a:solidFill>
          <a:ln>
            <a:noFill/>
          </a:ln>
          <a:effectLst/>
        </p:spPr>
        <p:txBody>
          <a:bodyPr wrap="none" anchor="ctr"/>
          <a:lstStyle/>
          <a:p>
            <a:endParaRPr lang="en-US" sz="7197" dirty="0">
              <a:latin typeface="Open Sans Regular" charset="0"/>
            </a:endParaRPr>
          </a:p>
        </p:txBody>
      </p:sp>
      <p:sp>
        <p:nvSpPr>
          <p:cNvPr id="38" name="TextBox 37"/>
          <p:cNvSpPr txBox="1"/>
          <p:nvPr/>
        </p:nvSpPr>
        <p:spPr>
          <a:xfrm>
            <a:off x="2521385" y="8406433"/>
            <a:ext cx="623889" cy="1015663"/>
          </a:xfrm>
          <a:prstGeom prst="rect">
            <a:avLst/>
          </a:prstGeom>
          <a:noFill/>
        </p:spPr>
        <p:txBody>
          <a:bodyPr wrap="none" rtlCol="0" anchor="ctr" anchorCtr="0">
            <a:spAutoFit/>
          </a:bodyPr>
          <a:lstStyle/>
          <a:p>
            <a:r>
              <a:rPr lang="en-US" sz="6000" b="1" dirty="0">
                <a:solidFill>
                  <a:schemeClr val="bg1"/>
                </a:solidFill>
                <a:latin typeface="Open Sans" charset="0"/>
                <a:ea typeface="Open Sans" charset="0"/>
                <a:cs typeface="Open Sans" charset="0"/>
              </a:rPr>
              <a:t>3</a:t>
            </a:r>
          </a:p>
        </p:txBody>
      </p:sp>
      <p:sp>
        <p:nvSpPr>
          <p:cNvPr id="40" name="Subtitle 2"/>
          <p:cNvSpPr txBox="1">
            <a:spLocks/>
          </p:cNvSpPr>
          <p:nvPr/>
        </p:nvSpPr>
        <p:spPr>
          <a:xfrm>
            <a:off x="4018274" y="8205657"/>
            <a:ext cx="18542169" cy="284353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700" b="0" i="0" dirty="0">
                <a:solidFill>
                  <a:srgbClr val="222222"/>
                </a:solidFill>
                <a:effectLst/>
                <a:latin typeface="Open Sans "/>
              </a:rPr>
              <a:t>There are around 121 million or 12.1 crore unintended pregnancies across the world every year, and one in every seven of these occur in India, according to a report published by the United Nations Population Fund (commonly known by its old acronym, UNFPA).</a:t>
            </a:r>
          </a:p>
          <a:p>
            <a:endParaRPr lang="en-US" sz="2700" dirty="0">
              <a:solidFill>
                <a:schemeClr val="tx1"/>
              </a:solidFill>
              <a:latin typeface="Open Sans" charset="0"/>
              <a:ea typeface="Open Sans" charset="0"/>
              <a:cs typeface="Open Sans" charset="0"/>
            </a:endParaRPr>
          </a:p>
          <a:p>
            <a:endParaRPr lang="en-US" sz="2700" dirty="0">
              <a:solidFill>
                <a:schemeClr val="tx1"/>
              </a:solidFill>
              <a:latin typeface="Open Sans" charset="0"/>
              <a:ea typeface="Open Sans" charset="0"/>
              <a:cs typeface="Open Sans" charset="0"/>
            </a:endParaRPr>
          </a:p>
        </p:txBody>
      </p:sp>
      <p:sp>
        <p:nvSpPr>
          <p:cNvPr id="41" name="Freeform 40"/>
          <p:cNvSpPr>
            <a:spLocks noChangeArrowheads="1"/>
          </p:cNvSpPr>
          <p:nvPr/>
        </p:nvSpPr>
        <p:spPr bwMode="auto">
          <a:xfrm rot="3624365" flipV="1">
            <a:off x="2135005" y="5291789"/>
            <a:ext cx="1505854" cy="1458968"/>
          </a:xfrm>
          <a:custGeom>
            <a:avLst/>
            <a:gdLst>
              <a:gd name="T0" fmla="*/ 5389 w 9769"/>
              <a:gd name="T1" fmla="*/ 0 h 9464"/>
              <a:gd name="T2" fmla="*/ 5389 w 9769"/>
              <a:gd name="T3" fmla="*/ 0 h 9464"/>
              <a:gd name="T4" fmla="*/ 2101 w 9769"/>
              <a:gd name="T5" fmla="*/ 449 h 9464"/>
              <a:gd name="T6" fmla="*/ 353 w 9769"/>
              <a:gd name="T7" fmla="*/ 1475 h 9464"/>
              <a:gd name="T8" fmla="*/ 417 w 9769"/>
              <a:gd name="T9" fmla="*/ 3592 h 9464"/>
              <a:gd name="T10" fmla="*/ 4042 w 9769"/>
              <a:gd name="T11" fmla="*/ 8869 h 9464"/>
              <a:gd name="T12" fmla="*/ 5261 w 9769"/>
              <a:gd name="T13" fmla="*/ 9463 h 9464"/>
              <a:gd name="T14" fmla="*/ 5373 w 9769"/>
              <a:gd name="T15" fmla="*/ 9447 h 9464"/>
              <a:gd name="T16" fmla="*/ 6528 w 9769"/>
              <a:gd name="T17" fmla="*/ 8629 h 9464"/>
              <a:gd name="T18" fmla="*/ 9206 w 9769"/>
              <a:gd name="T19" fmla="*/ 4186 h 9464"/>
              <a:gd name="T20" fmla="*/ 9575 w 9769"/>
              <a:gd name="T21" fmla="*/ 2085 h 9464"/>
              <a:gd name="T22" fmla="*/ 8436 w 9769"/>
              <a:gd name="T23" fmla="*/ 690 h 9464"/>
              <a:gd name="T24" fmla="*/ 5389 w 9769"/>
              <a:gd name="T25" fmla="*/ 0 h 9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69" h="9464">
                <a:moveTo>
                  <a:pt x="5389" y="0"/>
                </a:moveTo>
                <a:lnTo>
                  <a:pt x="5389" y="0"/>
                </a:lnTo>
                <a:cubicBezTo>
                  <a:pt x="4251" y="0"/>
                  <a:pt x="3096" y="192"/>
                  <a:pt x="2101" y="449"/>
                </a:cubicBezTo>
                <a:cubicBezTo>
                  <a:pt x="1428" y="610"/>
                  <a:pt x="706" y="866"/>
                  <a:pt x="353" y="1475"/>
                </a:cubicBezTo>
                <a:cubicBezTo>
                  <a:pt x="0" y="2101"/>
                  <a:pt x="177" y="2903"/>
                  <a:pt x="417" y="3592"/>
                </a:cubicBezTo>
                <a:cubicBezTo>
                  <a:pt x="1139" y="5613"/>
                  <a:pt x="2406" y="7458"/>
                  <a:pt x="4042" y="8869"/>
                </a:cubicBezTo>
                <a:cubicBezTo>
                  <a:pt x="4395" y="9158"/>
                  <a:pt x="4812" y="9463"/>
                  <a:pt x="5261" y="9463"/>
                </a:cubicBezTo>
                <a:cubicBezTo>
                  <a:pt x="5293" y="9463"/>
                  <a:pt x="5325" y="9463"/>
                  <a:pt x="5373" y="9447"/>
                </a:cubicBezTo>
                <a:cubicBezTo>
                  <a:pt x="5854" y="9398"/>
                  <a:pt x="6223" y="8998"/>
                  <a:pt x="6528" y="8629"/>
                </a:cubicBezTo>
                <a:cubicBezTo>
                  <a:pt x="7618" y="7265"/>
                  <a:pt x="8516" y="5774"/>
                  <a:pt x="9206" y="4186"/>
                </a:cubicBezTo>
                <a:cubicBezTo>
                  <a:pt x="9511" y="3528"/>
                  <a:pt x="9768" y="2791"/>
                  <a:pt x="9575" y="2085"/>
                </a:cubicBezTo>
                <a:cubicBezTo>
                  <a:pt x="9430" y="1492"/>
                  <a:pt x="8965" y="995"/>
                  <a:pt x="8436" y="690"/>
                </a:cubicBezTo>
                <a:cubicBezTo>
                  <a:pt x="7538" y="177"/>
                  <a:pt x="6479" y="0"/>
                  <a:pt x="5389" y="0"/>
                </a:cubicBezTo>
              </a:path>
            </a:pathLst>
          </a:custGeom>
          <a:solidFill>
            <a:schemeClr val="accent2"/>
          </a:solidFill>
          <a:ln>
            <a:noFill/>
          </a:ln>
          <a:effectLst/>
        </p:spPr>
        <p:txBody>
          <a:bodyPr wrap="none" anchor="ctr"/>
          <a:lstStyle/>
          <a:p>
            <a:endParaRPr lang="en-US" sz="7197" dirty="0">
              <a:latin typeface="Open Sans Regular" charset="0"/>
            </a:endParaRPr>
          </a:p>
        </p:txBody>
      </p:sp>
      <p:sp>
        <p:nvSpPr>
          <p:cNvPr id="42" name="TextBox 41"/>
          <p:cNvSpPr txBox="1"/>
          <p:nvPr/>
        </p:nvSpPr>
        <p:spPr>
          <a:xfrm>
            <a:off x="2476526" y="5758929"/>
            <a:ext cx="623889" cy="1015663"/>
          </a:xfrm>
          <a:prstGeom prst="rect">
            <a:avLst/>
          </a:prstGeom>
          <a:noFill/>
        </p:spPr>
        <p:txBody>
          <a:bodyPr wrap="none" rtlCol="0" anchor="ctr" anchorCtr="0">
            <a:spAutoFit/>
          </a:bodyPr>
          <a:lstStyle/>
          <a:p>
            <a:r>
              <a:rPr lang="en-US" sz="6000" b="1" dirty="0">
                <a:solidFill>
                  <a:schemeClr val="bg1"/>
                </a:solidFill>
                <a:latin typeface="Open Sans" charset="0"/>
                <a:ea typeface="Open Sans" charset="0"/>
                <a:cs typeface="Open Sans" charset="0"/>
              </a:rPr>
              <a:t>2</a:t>
            </a:r>
          </a:p>
        </p:txBody>
      </p:sp>
      <p:sp>
        <p:nvSpPr>
          <p:cNvPr id="44" name="Subtitle 2"/>
          <p:cNvSpPr txBox="1">
            <a:spLocks/>
          </p:cNvSpPr>
          <p:nvPr/>
        </p:nvSpPr>
        <p:spPr>
          <a:xfrm>
            <a:off x="3953703" y="5659987"/>
            <a:ext cx="18542169" cy="7225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300"/>
              </a:lnSpc>
            </a:pPr>
            <a:r>
              <a:rPr lang="en-US" sz="2700" dirty="0">
                <a:latin typeface="Open Sans" charset="0"/>
                <a:ea typeface="Open Sans" charset="0"/>
                <a:cs typeface="Open Sans" charset="0"/>
              </a:rPr>
              <a:t>Number of women using Family Planning Method( contraception ).</a:t>
            </a:r>
          </a:p>
        </p:txBody>
      </p:sp>
      <p:sp>
        <p:nvSpPr>
          <p:cNvPr id="45" name="Freeform 44"/>
          <p:cNvSpPr>
            <a:spLocks noChangeArrowheads="1"/>
          </p:cNvSpPr>
          <p:nvPr/>
        </p:nvSpPr>
        <p:spPr bwMode="auto">
          <a:xfrm rot="3624365" flipV="1">
            <a:off x="2149013" y="2599021"/>
            <a:ext cx="1505854" cy="1458968"/>
          </a:xfrm>
          <a:custGeom>
            <a:avLst/>
            <a:gdLst>
              <a:gd name="T0" fmla="*/ 5389 w 9769"/>
              <a:gd name="T1" fmla="*/ 0 h 9464"/>
              <a:gd name="T2" fmla="*/ 5389 w 9769"/>
              <a:gd name="T3" fmla="*/ 0 h 9464"/>
              <a:gd name="T4" fmla="*/ 2101 w 9769"/>
              <a:gd name="T5" fmla="*/ 449 h 9464"/>
              <a:gd name="T6" fmla="*/ 353 w 9769"/>
              <a:gd name="T7" fmla="*/ 1475 h 9464"/>
              <a:gd name="T8" fmla="*/ 417 w 9769"/>
              <a:gd name="T9" fmla="*/ 3592 h 9464"/>
              <a:gd name="T10" fmla="*/ 4042 w 9769"/>
              <a:gd name="T11" fmla="*/ 8869 h 9464"/>
              <a:gd name="T12" fmla="*/ 5261 w 9769"/>
              <a:gd name="T13" fmla="*/ 9463 h 9464"/>
              <a:gd name="T14" fmla="*/ 5373 w 9769"/>
              <a:gd name="T15" fmla="*/ 9447 h 9464"/>
              <a:gd name="T16" fmla="*/ 6528 w 9769"/>
              <a:gd name="T17" fmla="*/ 8629 h 9464"/>
              <a:gd name="T18" fmla="*/ 9206 w 9769"/>
              <a:gd name="T19" fmla="*/ 4186 h 9464"/>
              <a:gd name="T20" fmla="*/ 9575 w 9769"/>
              <a:gd name="T21" fmla="*/ 2085 h 9464"/>
              <a:gd name="T22" fmla="*/ 8436 w 9769"/>
              <a:gd name="T23" fmla="*/ 690 h 9464"/>
              <a:gd name="T24" fmla="*/ 5389 w 9769"/>
              <a:gd name="T25" fmla="*/ 0 h 9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69" h="9464">
                <a:moveTo>
                  <a:pt x="5389" y="0"/>
                </a:moveTo>
                <a:lnTo>
                  <a:pt x="5389" y="0"/>
                </a:lnTo>
                <a:cubicBezTo>
                  <a:pt x="4251" y="0"/>
                  <a:pt x="3096" y="192"/>
                  <a:pt x="2101" y="449"/>
                </a:cubicBezTo>
                <a:cubicBezTo>
                  <a:pt x="1428" y="610"/>
                  <a:pt x="706" y="866"/>
                  <a:pt x="353" y="1475"/>
                </a:cubicBezTo>
                <a:cubicBezTo>
                  <a:pt x="0" y="2101"/>
                  <a:pt x="177" y="2903"/>
                  <a:pt x="417" y="3592"/>
                </a:cubicBezTo>
                <a:cubicBezTo>
                  <a:pt x="1139" y="5613"/>
                  <a:pt x="2406" y="7458"/>
                  <a:pt x="4042" y="8869"/>
                </a:cubicBezTo>
                <a:cubicBezTo>
                  <a:pt x="4395" y="9158"/>
                  <a:pt x="4812" y="9463"/>
                  <a:pt x="5261" y="9463"/>
                </a:cubicBezTo>
                <a:cubicBezTo>
                  <a:pt x="5293" y="9463"/>
                  <a:pt x="5325" y="9463"/>
                  <a:pt x="5373" y="9447"/>
                </a:cubicBezTo>
                <a:cubicBezTo>
                  <a:pt x="5854" y="9398"/>
                  <a:pt x="6223" y="8998"/>
                  <a:pt x="6528" y="8629"/>
                </a:cubicBezTo>
                <a:cubicBezTo>
                  <a:pt x="7618" y="7265"/>
                  <a:pt x="8516" y="5774"/>
                  <a:pt x="9206" y="4186"/>
                </a:cubicBezTo>
                <a:cubicBezTo>
                  <a:pt x="9511" y="3528"/>
                  <a:pt x="9768" y="2791"/>
                  <a:pt x="9575" y="2085"/>
                </a:cubicBezTo>
                <a:cubicBezTo>
                  <a:pt x="9430" y="1492"/>
                  <a:pt x="8965" y="995"/>
                  <a:pt x="8436" y="690"/>
                </a:cubicBezTo>
                <a:cubicBezTo>
                  <a:pt x="7538" y="177"/>
                  <a:pt x="6479" y="0"/>
                  <a:pt x="5389" y="0"/>
                </a:cubicBezTo>
              </a:path>
            </a:pathLst>
          </a:custGeom>
          <a:solidFill>
            <a:schemeClr val="accent1"/>
          </a:solidFill>
          <a:ln>
            <a:noFill/>
          </a:ln>
          <a:effectLst/>
        </p:spPr>
        <p:txBody>
          <a:bodyPr wrap="none" anchor="ctr"/>
          <a:lstStyle/>
          <a:p>
            <a:endParaRPr lang="en-US" sz="7197" dirty="0">
              <a:latin typeface="Open Sans Regular" charset="0"/>
            </a:endParaRPr>
          </a:p>
        </p:txBody>
      </p:sp>
      <p:sp>
        <p:nvSpPr>
          <p:cNvPr id="46" name="TextBox 45"/>
          <p:cNvSpPr txBox="1"/>
          <p:nvPr/>
        </p:nvSpPr>
        <p:spPr>
          <a:xfrm>
            <a:off x="2521385" y="3024245"/>
            <a:ext cx="623889" cy="1015663"/>
          </a:xfrm>
          <a:prstGeom prst="rect">
            <a:avLst/>
          </a:prstGeom>
          <a:noFill/>
        </p:spPr>
        <p:txBody>
          <a:bodyPr wrap="none" rtlCol="0" anchor="ctr" anchorCtr="0">
            <a:spAutoFit/>
          </a:bodyPr>
          <a:lstStyle/>
          <a:p>
            <a:r>
              <a:rPr lang="en-US" sz="6000" b="1" dirty="0">
                <a:solidFill>
                  <a:schemeClr val="bg1"/>
                </a:solidFill>
                <a:latin typeface="Open Sans" charset="0"/>
                <a:ea typeface="Open Sans" charset="0"/>
                <a:cs typeface="Open Sans" charset="0"/>
              </a:rPr>
              <a:t>1</a:t>
            </a:r>
          </a:p>
        </p:txBody>
      </p:sp>
      <p:sp>
        <p:nvSpPr>
          <p:cNvPr id="48" name="Subtitle 2"/>
          <p:cNvSpPr txBox="1">
            <a:spLocks/>
          </p:cNvSpPr>
          <p:nvPr/>
        </p:nvSpPr>
        <p:spPr>
          <a:xfrm>
            <a:off x="3894085" y="2827788"/>
            <a:ext cx="18542169" cy="127400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300"/>
              </a:lnSpc>
            </a:pPr>
            <a:r>
              <a:rPr lang="en-US" sz="2700" dirty="0">
                <a:solidFill>
                  <a:srgbClr val="212121"/>
                </a:solidFill>
                <a:latin typeface="Open Sans "/>
              </a:rPr>
              <a:t>W</a:t>
            </a:r>
            <a:r>
              <a:rPr lang="en-US" sz="2700" b="0" i="0" dirty="0">
                <a:solidFill>
                  <a:srgbClr val="212121"/>
                </a:solidFill>
                <a:effectLst/>
                <a:latin typeface="Open Sans "/>
              </a:rPr>
              <a:t>omen who married/gave birth during early </a:t>
            </a:r>
            <a:r>
              <a:rPr lang="en-US" sz="2700" dirty="0">
                <a:solidFill>
                  <a:srgbClr val="212121"/>
                </a:solidFill>
                <a:latin typeface="Open Sans "/>
              </a:rPr>
              <a:t>/</a:t>
            </a:r>
            <a:r>
              <a:rPr lang="en-US" sz="2700" b="0" i="0" dirty="0">
                <a:solidFill>
                  <a:srgbClr val="212121"/>
                </a:solidFill>
                <a:effectLst/>
                <a:latin typeface="Open Sans "/>
              </a:rPr>
              <a:t>late adolescence, on average, have 2.2 to 2.3/ 1.4 to 1.5 more children than those who have married/become mothers as adults.</a:t>
            </a:r>
            <a:endParaRPr lang="en-US" sz="2700" dirty="0">
              <a:solidFill>
                <a:schemeClr val="tx1"/>
              </a:solidFill>
              <a:latin typeface="Open Sans "/>
              <a:ea typeface="Open Sans" charset="0"/>
              <a:cs typeface="Open Sans" charset="0"/>
            </a:endParaRPr>
          </a:p>
        </p:txBody>
      </p:sp>
      <p:grpSp>
        <p:nvGrpSpPr>
          <p:cNvPr id="4" name="Group 3">
            <a:extLst>
              <a:ext uri="{FF2B5EF4-FFF2-40B4-BE49-F238E27FC236}">
                <a16:creationId xmlns:a16="http://schemas.microsoft.com/office/drawing/2014/main" id="{C1F95DAC-AC79-A536-4711-BC679213DC38}"/>
              </a:ext>
            </a:extLst>
          </p:cNvPr>
          <p:cNvGrpSpPr/>
          <p:nvPr/>
        </p:nvGrpSpPr>
        <p:grpSpPr>
          <a:xfrm>
            <a:off x="18921368" y="4454179"/>
            <a:ext cx="2876239" cy="2740399"/>
            <a:chOff x="4649812" y="3440065"/>
            <a:chExt cx="1013644" cy="1013644"/>
          </a:xfrm>
        </p:grpSpPr>
        <p:sp>
          <p:nvSpPr>
            <p:cNvPr id="5" name="Oval 4">
              <a:extLst>
                <a:ext uri="{FF2B5EF4-FFF2-40B4-BE49-F238E27FC236}">
                  <a16:creationId xmlns:a16="http://schemas.microsoft.com/office/drawing/2014/main" id="{2DCFA67B-C5B6-C9C4-F85F-4A97F5EC701B}"/>
                </a:ext>
              </a:extLst>
            </p:cNvPr>
            <p:cNvSpPr/>
            <p:nvPr/>
          </p:nvSpPr>
          <p:spPr>
            <a:xfrm>
              <a:off x="4649812" y="3440065"/>
              <a:ext cx="1013644" cy="1013644"/>
            </a:xfrm>
            <a:prstGeom prst="ellipse">
              <a:avLst/>
            </a:prstGeom>
            <a:solidFill>
              <a:schemeClr val="bg1">
                <a:lumMod val="95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2399" dirty="0">
                <a:solidFill>
                  <a:srgbClr val="FFFFFF"/>
                </a:solidFill>
                <a:latin typeface="Open Sans Regular" charset="0"/>
              </a:endParaRPr>
            </a:p>
          </p:txBody>
        </p:sp>
        <p:sp>
          <p:nvSpPr>
            <p:cNvPr id="6" name="Pie 33">
              <a:extLst>
                <a:ext uri="{FF2B5EF4-FFF2-40B4-BE49-F238E27FC236}">
                  <a16:creationId xmlns:a16="http://schemas.microsoft.com/office/drawing/2014/main" id="{02922114-2ADD-ABD7-EAA3-E3A613FA21B7}"/>
                </a:ext>
              </a:extLst>
            </p:cNvPr>
            <p:cNvSpPr/>
            <p:nvPr/>
          </p:nvSpPr>
          <p:spPr>
            <a:xfrm flipH="1">
              <a:off x="4649812" y="3440065"/>
              <a:ext cx="1013644" cy="1013644"/>
            </a:xfrm>
            <a:prstGeom prst="pie">
              <a:avLst>
                <a:gd name="adj1" fmla="val 2472507"/>
                <a:gd name="adj2" fmla="val 162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2399" dirty="0">
                <a:solidFill>
                  <a:srgbClr val="FFFFFF"/>
                </a:solidFill>
                <a:latin typeface="Open Sans Regular" charset="0"/>
              </a:endParaRPr>
            </a:p>
          </p:txBody>
        </p:sp>
        <p:sp>
          <p:nvSpPr>
            <p:cNvPr id="7" name="Oval 6">
              <a:extLst>
                <a:ext uri="{FF2B5EF4-FFF2-40B4-BE49-F238E27FC236}">
                  <a16:creationId xmlns:a16="http://schemas.microsoft.com/office/drawing/2014/main" id="{3359A408-92E8-0F42-215F-7E851D8B7867}"/>
                </a:ext>
              </a:extLst>
            </p:cNvPr>
            <p:cNvSpPr>
              <a:spLocks noChangeAspect="1"/>
            </p:cNvSpPr>
            <p:nvPr/>
          </p:nvSpPr>
          <p:spPr>
            <a:xfrm>
              <a:off x="4761798" y="3554982"/>
              <a:ext cx="783808" cy="783808"/>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2399" dirty="0">
                <a:solidFill>
                  <a:schemeClr val="tx1"/>
                </a:solidFill>
                <a:latin typeface="Open Sans Regular" charset="0"/>
              </a:endParaRPr>
            </a:p>
          </p:txBody>
        </p:sp>
      </p:grpSp>
      <p:sp>
        <p:nvSpPr>
          <p:cNvPr id="8" name="TextBox 7">
            <a:extLst>
              <a:ext uri="{FF2B5EF4-FFF2-40B4-BE49-F238E27FC236}">
                <a16:creationId xmlns:a16="http://schemas.microsoft.com/office/drawing/2014/main" id="{AE74D1A1-6279-0962-E1EA-160740A03C0E}"/>
              </a:ext>
            </a:extLst>
          </p:cNvPr>
          <p:cNvSpPr txBox="1"/>
          <p:nvPr/>
        </p:nvSpPr>
        <p:spPr>
          <a:xfrm>
            <a:off x="19566367" y="5435764"/>
            <a:ext cx="1569601" cy="646331"/>
          </a:xfrm>
          <a:prstGeom prst="rect">
            <a:avLst/>
          </a:prstGeom>
          <a:noFill/>
        </p:spPr>
        <p:txBody>
          <a:bodyPr wrap="square" rtlCol="0">
            <a:spAutoFit/>
          </a:bodyPr>
          <a:lstStyle/>
          <a:p>
            <a:r>
              <a:rPr lang="en-US" dirty="0"/>
              <a:t>66.7 %</a:t>
            </a:r>
            <a:endParaRPr lang="en-IN" dirty="0"/>
          </a:p>
        </p:txBody>
      </p:sp>
      <p:sp>
        <p:nvSpPr>
          <p:cNvPr id="9" name="TextBox 8">
            <a:extLst>
              <a:ext uri="{FF2B5EF4-FFF2-40B4-BE49-F238E27FC236}">
                <a16:creationId xmlns:a16="http://schemas.microsoft.com/office/drawing/2014/main" id="{0AF55DBC-44B4-88E0-6FE0-96D7ADCD5609}"/>
              </a:ext>
            </a:extLst>
          </p:cNvPr>
          <p:cNvSpPr txBox="1"/>
          <p:nvPr/>
        </p:nvSpPr>
        <p:spPr>
          <a:xfrm>
            <a:off x="3894085" y="10553907"/>
            <a:ext cx="20937590" cy="1200329"/>
          </a:xfrm>
          <a:prstGeom prst="rect">
            <a:avLst/>
          </a:prstGeom>
          <a:noFill/>
        </p:spPr>
        <p:txBody>
          <a:bodyPr wrap="square" rtlCol="0">
            <a:spAutoFit/>
          </a:bodyPr>
          <a:lstStyle/>
          <a:p>
            <a:r>
              <a:rPr lang="en-US" dirty="0">
                <a:solidFill>
                  <a:schemeClr val="tx2"/>
                </a:solidFill>
              </a:rPr>
              <a:t>The above statistics tell that there is a need for preventing child marriage, promoting contraception and eventually </a:t>
            </a:r>
            <a:r>
              <a:rPr lang="en-US" dirty="0">
                <a:solidFill>
                  <a:schemeClr val="tx2"/>
                </a:solidFill>
                <a:latin typeface="Open Sans "/>
              </a:rPr>
              <a:t>increase</a:t>
            </a:r>
            <a:r>
              <a:rPr lang="en-US" dirty="0">
                <a:solidFill>
                  <a:schemeClr val="tx2"/>
                </a:solidFill>
              </a:rPr>
              <a:t> the minimum marriage age and is promoting sterilization. </a:t>
            </a:r>
            <a:endParaRPr lang="en-IN" dirty="0">
              <a:solidFill>
                <a:schemeClr val="tx2"/>
              </a:solidFill>
            </a:endParaRPr>
          </a:p>
        </p:txBody>
      </p:sp>
    </p:spTree>
    <p:extLst>
      <p:ext uri="{BB962C8B-B14F-4D97-AF65-F5344CB8AC3E}">
        <p14:creationId xmlns:p14="http://schemas.microsoft.com/office/powerpoint/2010/main" val="20921167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86"/>
          <p:cNvSpPr>
            <a:spLocks noChangeArrowheads="1"/>
          </p:cNvSpPr>
          <p:nvPr/>
        </p:nvSpPr>
        <p:spPr bwMode="auto">
          <a:xfrm>
            <a:off x="970155" y="5128259"/>
            <a:ext cx="3459258" cy="3459482"/>
          </a:xfrm>
          <a:prstGeom prst="ellipse">
            <a:avLst/>
          </a:prstGeom>
          <a:solidFill>
            <a:schemeClr val="accent3"/>
          </a:solidFill>
          <a:ln>
            <a:noFill/>
          </a:ln>
          <a:effectLst/>
        </p:spPr>
        <p:txBody>
          <a:bodyPr wrap="none" anchor="ctr"/>
          <a:lstStyle/>
          <a:p>
            <a:endParaRPr lang="en-US" sz="19900" dirty="0">
              <a:latin typeface="Open Sans Regular" charset="0"/>
            </a:endParaRPr>
          </a:p>
        </p:txBody>
      </p:sp>
      <p:sp>
        <p:nvSpPr>
          <p:cNvPr id="2" name="TextBox 1">
            <a:extLst>
              <a:ext uri="{FF2B5EF4-FFF2-40B4-BE49-F238E27FC236}">
                <a16:creationId xmlns:a16="http://schemas.microsoft.com/office/drawing/2014/main" id="{F09EE439-021F-309A-1F0A-EA59B03901A7}"/>
              </a:ext>
            </a:extLst>
          </p:cNvPr>
          <p:cNvSpPr txBox="1"/>
          <p:nvPr/>
        </p:nvSpPr>
        <p:spPr>
          <a:xfrm>
            <a:off x="7572375" y="657225"/>
            <a:ext cx="11087100" cy="1446550"/>
          </a:xfrm>
          <a:prstGeom prst="rect">
            <a:avLst/>
          </a:prstGeom>
          <a:noFill/>
        </p:spPr>
        <p:txBody>
          <a:bodyPr wrap="square" rtlCol="0">
            <a:spAutoFit/>
          </a:bodyPr>
          <a:lstStyle/>
          <a:p>
            <a:r>
              <a:rPr lang="en-US" sz="4400" dirty="0">
                <a:solidFill>
                  <a:schemeClr val="tx2"/>
                </a:solidFill>
              </a:rPr>
              <a:t>Policies and the Need for Awareness Campaigns		          (1)</a:t>
            </a:r>
            <a:endParaRPr lang="en-IN" sz="4400" dirty="0">
              <a:solidFill>
                <a:schemeClr val="tx2"/>
              </a:solidFill>
            </a:endParaRPr>
          </a:p>
        </p:txBody>
      </p:sp>
      <p:sp>
        <p:nvSpPr>
          <p:cNvPr id="4" name="TextBox 3">
            <a:extLst>
              <a:ext uri="{FF2B5EF4-FFF2-40B4-BE49-F238E27FC236}">
                <a16:creationId xmlns:a16="http://schemas.microsoft.com/office/drawing/2014/main" id="{95A70C56-1A93-FD82-57C1-E7F3C9CA33FA}"/>
              </a:ext>
            </a:extLst>
          </p:cNvPr>
          <p:cNvSpPr txBox="1"/>
          <p:nvPr/>
        </p:nvSpPr>
        <p:spPr>
          <a:xfrm>
            <a:off x="5837564" y="2750930"/>
            <a:ext cx="10274300" cy="1200329"/>
          </a:xfrm>
          <a:prstGeom prst="rect">
            <a:avLst/>
          </a:prstGeom>
          <a:noFill/>
        </p:spPr>
        <p:txBody>
          <a:bodyPr wrap="square" rtlCol="0">
            <a:spAutoFit/>
          </a:bodyPr>
          <a:lstStyle/>
          <a:p>
            <a:r>
              <a:rPr lang="en-US" b="1" dirty="0"/>
              <a:t>Policy on Changing Marriage Age and its             Consequences</a:t>
            </a:r>
            <a:endParaRPr lang="en-IN" b="1" dirty="0"/>
          </a:p>
        </p:txBody>
      </p:sp>
      <p:sp>
        <p:nvSpPr>
          <p:cNvPr id="5" name="TextBox 4">
            <a:extLst>
              <a:ext uri="{FF2B5EF4-FFF2-40B4-BE49-F238E27FC236}">
                <a16:creationId xmlns:a16="http://schemas.microsoft.com/office/drawing/2014/main" id="{940435AD-8DA6-D3FF-CDBA-0766F3B72823}"/>
              </a:ext>
            </a:extLst>
          </p:cNvPr>
          <p:cNvSpPr txBox="1"/>
          <p:nvPr/>
        </p:nvSpPr>
        <p:spPr>
          <a:xfrm>
            <a:off x="5837564" y="4598415"/>
            <a:ext cx="13507711" cy="6186309"/>
          </a:xfrm>
          <a:prstGeom prst="rect">
            <a:avLst/>
          </a:prstGeom>
          <a:noFill/>
        </p:spPr>
        <p:txBody>
          <a:bodyPr wrap="square" rtlCol="0">
            <a:spAutoFit/>
          </a:bodyPr>
          <a:lstStyle/>
          <a:p>
            <a:r>
              <a:rPr lang="en-US" dirty="0"/>
              <a:t>The increase in Minimum Age for Marriage will result in multiple benefits like empowering women and will help in controlling overpopulation as it will reduce the time period for which a person remains fertile  (after marriage). This will eventually result in lesser births.</a:t>
            </a:r>
          </a:p>
          <a:p>
            <a:endParaRPr lang="en-US" dirty="0"/>
          </a:p>
          <a:p>
            <a:r>
              <a:rPr lang="en-US" dirty="0"/>
              <a:t>There will be substantial resistance to this policy (due to an unorthodox mindset) hence it must be implemented only after massive large-scale awareness campaigns for at least a period of 3 -4 years. </a:t>
            </a:r>
          </a:p>
          <a:p>
            <a:r>
              <a:rPr lang="en-US" dirty="0"/>
              <a:t>The policy will have to be implemented along with strict policing and law enforcement to ensure the rules are followed. </a:t>
            </a:r>
            <a:endParaRPr lang="en-IN" dirty="0"/>
          </a:p>
        </p:txBody>
      </p:sp>
    </p:spTree>
    <p:extLst>
      <p:ext uri="{BB962C8B-B14F-4D97-AF65-F5344CB8AC3E}">
        <p14:creationId xmlns:p14="http://schemas.microsoft.com/office/powerpoint/2010/main" val="13474114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102"/>
          <p:cNvSpPr>
            <a:spLocks noChangeArrowheads="1"/>
          </p:cNvSpPr>
          <p:nvPr/>
        </p:nvSpPr>
        <p:spPr bwMode="auto">
          <a:xfrm>
            <a:off x="741555" y="5024074"/>
            <a:ext cx="3459258" cy="3459482"/>
          </a:xfrm>
          <a:prstGeom prst="ellipse">
            <a:avLst/>
          </a:prstGeom>
          <a:solidFill>
            <a:schemeClr val="accent4"/>
          </a:solidFill>
          <a:ln>
            <a:noFill/>
          </a:ln>
          <a:effectLst/>
        </p:spPr>
        <p:txBody>
          <a:bodyPr wrap="none" anchor="ctr"/>
          <a:lstStyle/>
          <a:p>
            <a:endParaRPr lang="en-US" sz="19900" dirty="0">
              <a:latin typeface="Open Sans Regular" charset="0"/>
            </a:endParaRPr>
          </a:p>
        </p:txBody>
      </p:sp>
      <p:sp>
        <p:nvSpPr>
          <p:cNvPr id="2" name="TextBox 1">
            <a:extLst>
              <a:ext uri="{FF2B5EF4-FFF2-40B4-BE49-F238E27FC236}">
                <a16:creationId xmlns:a16="http://schemas.microsoft.com/office/drawing/2014/main" id="{F09EE439-021F-309A-1F0A-EA59B03901A7}"/>
              </a:ext>
            </a:extLst>
          </p:cNvPr>
          <p:cNvSpPr txBox="1"/>
          <p:nvPr/>
        </p:nvSpPr>
        <p:spPr>
          <a:xfrm>
            <a:off x="7572375" y="657225"/>
            <a:ext cx="11087100" cy="1446550"/>
          </a:xfrm>
          <a:prstGeom prst="rect">
            <a:avLst/>
          </a:prstGeom>
          <a:noFill/>
        </p:spPr>
        <p:txBody>
          <a:bodyPr wrap="square" rtlCol="0">
            <a:spAutoFit/>
          </a:bodyPr>
          <a:lstStyle/>
          <a:p>
            <a:r>
              <a:rPr lang="en-US" sz="4400" dirty="0">
                <a:solidFill>
                  <a:schemeClr val="tx2"/>
                </a:solidFill>
              </a:rPr>
              <a:t>Policies and the Need for Awareness Campaigns 			(2)</a:t>
            </a:r>
            <a:endParaRPr lang="en-IN" sz="4400" dirty="0">
              <a:solidFill>
                <a:schemeClr val="tx2"/>
              </a:solidFill>
            </a:endParaRPr>
          </a:p>
        </p:txBody>
      </p:sp>
      <p:sp>
        <p:nvSpPr>
          <p:cNvPr id="6" name="TextBox 5">
            <a:extLst>
              <a:ext uri="{FF2B5EF4-FFF2-40B4-BE49-F238E27FC236}">
                <a16:creationId xmlns:a16="http://schemas.microsoft.com/office/drawing/2014/main" id="{C4E300CE-7609-E01D-5AE5-27A6608252FB}"/>
              </a:ext>
            </a:extLst>
          </p:cNvPr>
          <p:cNvSpPr txBox="1"/>
          <p:nvPr/>
        </p:nvSpPr>
        <p:spPr>
          <a:xfrm>
            <a:off x="6618935" y="2882528"/>
            <a:ext cx="8458200" cy="646331"/>
          </a:xfrm>
          <a:prstGeom prst="rect">
            <a:avLst/>
          </a:prstGeom>
          <a:noFill/>
        </p:spPr>
        <p:txBody>
          <a:bodyPr wrap="square" rtlCol="0">
            <a:spAutoFit/>
          </a:bodyPr>
          <a:lstStyle/>
          <a:p>
            <a:r>
              <a:rPr lang="en-US" b="1" dirty="0"/>
              <a:t>Promoting Sterilization in Men</a:t>
            </a:r>
            <a:endParaRPr lang="en-IN" b="1" dirty="0"/>
          </a:p>
        </p:txBody>
      </p:sp>
      <p:sp>
        <p:nvSpPr>
          <p:cNvPr id="7" name="TextBox 6">
            <a:extLst>
              <a:ext uri="{FF2B5EF4-FFF2-40B4-BE49-F238E27FC236}">
                <a16:creationId xmlns:a16="http://schemas.microsoft.com/office/drawing/2014/main" id="{B4C818B1-9F8D-38E7-15B0-6B72FD19E787}"/>
              </a:ext>
            </a:extLst>
          </p:cNvPr>
          <p:cNvSpPr txBox="1"/>
          <p:nvPr/>
        </p:nvSpPr>
        <p:spPr>
          <a:xfrm>
            <a:off x="6618935" y="4322054"/>
            <a:ext cx="11755078" cy="7294305"/>
          </a:xfrm>
          <a:prstGeom prst="rect">
            <a:avLst/>
          </a:prstGeom>
          <a:noFill/>
        </p:spPr>
        <p:txBody>
          <a:bodyPr wrap="square" rtlCol="0">
            <a:spAutoFit/>
          </a:bodyPr>
          <a:lstStyle/>
          <a:p>
            <a:r>
              <a:rPr lang="en-US" dirty="0"/>
              <a:t>The policy will include giving incentive for men between ages  37-55  to sterilize themselves.</a:t>
            </a:r>
          </a:p>
          <a:p>
            <a:r>
              <a:rPr lang="en-US" dirty="0"/>
              <a:t>The age range will be right as most people would be mature enough by 37 and also the men remain fertile only around 5 years of age.</a:t>
            </a:r>
          </a:p>
          <a:p>
            <a:r>
              <a:rPr lang="en-US" dirty="0"/>
              <a:t>The incentive provided could depend on the livelihood of people. For example,  for farmers, it could include waivers on manure/seeds/equipment. For people eligible to pay tax, it could include slashing the tax rates. </a:t>
            </a:r>
          </a:p>
          <a:p>
            <a:endParaRPr lang="en-IN" dirty="0"/>
          </a:p>
          <a:p>
            <a:r>
              <a:rPr lang="en-IN" dirty="0"/>
              <a:t>A similar policy could be introduced for women in the future, depending on the public opinion but introducing in the near future would draw a lot of criticism. </a:t>
            </a:r>
            <a:endParaRPr lang="en-US" dirty="0"/>
          </a:p>
        </p:txBody>
      </p:sp>
    </p:spTree>
    <p:extLst>
      <p:ext uri="{BB962C8B-B14F-4D97-AF65-F5344CB8AC3E}">
        <p14:creationId xmlns:p14="http://schemas.microsoft.com/office/powerpoint/2010/main" val="42361848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235" y="0"/>
            <a:ext cx="9344722" cy="13716000"/>
          </a:xfrm>
          <a:prstGeom prst="rect">
            <a:avLst/>
          </a:prstGeom>
          <a:gradFill flip="none" rotWithShape="1">
            <a:gsLst>
              <a:gs pos="1000">
                <a:schemeClr val="accent1">
                  <a:alpha val="81000"/>
                </a:schemeClr>
              </a:gs>
              <a:gs pos="99000">
                <a:schemeClr val="accent6">
                  <a:alpha val="81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3" name="TextBox 2">
            <a:extLst>
              <a:ext uri="{FF2B5EF4-FFF2-40B4-BE49-F238E27FC236}">
                <a16:creationId xmlns:a16="http://schemas.microsoft.com/office/drawing/2014/main" id="{76F1519B-8F14-3EF0-1D97-62DC29CC625D}"/>
              </a:ext>
            </a:extLst>
          </p:cNvPr>
          <p:cNvSpPr txBox="1"/>
          <p:nvPr/>
        </p:nvSpPr>
        <p:spPr>
          <a:xfrm>
            <a:off x="314325" y="657225"/>
            <a:ext cx="7658100" cy="769441"/>
          </a:xfrm>
          <a:prstGeom prst="rect">
            <a:avLst/>
          </a:prstGeom>
          <a:noFill/>
        </p:spPr>
        <p:txBody>
          <a:bodyPr wrap="square" rtlCol="0">
            <a:spAutoFit/>
          </a:bodyPr>
          <a:lstStyle/>
          <a:p>
            <a:r>
              <a:rPr lang="en-US" sz="4400" dirty="0">
                <a:solidFill>
                  <a:schemeClr val="tx2"/>
                </a:solidFill>
              </a:rPr>
              <a:t>Total Fertility Rate </a:t>
            </a:r>
            <a:endParaRPr lang="en-IN" sz="4400" dirty="0">
              <a:solidFill>
                <a:schemeClr val="tx2"/>
              </a:solidFill>
            </a:endParaRPr>
          </a:p>
        </p:txBody>
      </p:sp>
      <p:sp>
        <p:nvSpPr>
          <p:cNvPr id="8" name="TextBox 7">
            <a:extLst>
              <a:ext uri="{FF2B5EF4-FFF2-40B4-BE49-F238E27FC236}">
                <a16:creationId xmlns:a16="http://schemas.microsoft.com/office/drawing/2014/main" id="{80491DD5-449F-4A13-D879-F1A95FC13609}"/>
              </a:ext>
            </a:extLst>
          </p:cNvPr>
          <p:cNvSpPr txBox="1"/>
          <p:nvPr/>
        </p:nvSpPr>
        <p:spPr>
          <a:xfrm>
            <a:off x="314325" y="1960781"/>
            <a:ext cx="8401050" cy="1569660"/>
          </a:xfrm>
          <a:prstGeom prst="rect">
            <a:avLst/>
          </a:prstGeom>
          <a:noFill/>
        </p:spPr>
        <p:txBody>
          <a:bodyPr wrap="square" rtlCol="0">
            <a:spAutoFit/>
          </a:bodyPr>
          <a:lstStyle/>
          <a:p>
            <a:r>
              <a:rPr lang="en-US" sz="3200" b="0" i="0" dirty="0">
                <a:solidFill>
                  <a:srgbClr val="202122"/>
                </a:solidFill>
                <a:effectLst/>
                <a:latin typeface="Arial" panose="020B0604020202020204" pitchFamily="34" charset="0"/>
              </a:rPr>
              <a:t>The </a:t>
            </a:r>
            <a:r>
              <a:rPr lang="en-US" sz="3200" b="1" i="0" dirty="0">
                <a:solidFill>
                  <a:srgbClr val="202122"/>
                </a:solidFill>
                <a:effectLst/>
                <a:latin typeface="Arial" panose="020B0604020202020204" pitchFamily="34" charset="0"/>
              </a:rPr>
              <a:t>total fertility rate</a:t>
            </a:r>
            <a:r>
              <a:rPr lang="en-US" sz="3200" i="0" dirty="0">
                <a:solidFill>
                  <a:srgbClr val="202122"/>
                </a:solidFill>
                <a:effectLst/>
                <a:latin typeface="Arial" panose="020B0604020202020204" pitchFamily="34" charset="0"/>
              </a:rPr>
              <a:t> (</a:t>
            </a:r>
            <a:r>
              <a:rPr lang="en-US" sz="3200" b="1" i="0" dirty="0">
                <a:solidFill>
                  <a:srgbClr val="202122"/>
                </a:solidFill>
                <a:effectLst/>
                <a:latin typeface="Arial" panose="020B0604020202020204" pitchFamily="34" charset="0"/>
              </a:rPr>
              <a:t>TFR</a:t>
            </a:r>
            <a:r>
              <a:rPr lang="en-US" sz="3200" i="0" dirty="0">
                <a:solidFill>
                  <a:srgbClr val="202122"/>
                </a:solidFill>
                <a:effectLst/>
                <a:latin typeface="Arial" panose="020B0604020202020204" pitchFamily="34" charset="0"/>
              </a:rPr>
              <a:t>)</a:t>
            </a:r>
            <a:r>
              <a:rPr lang="en-US" sz="3200" b="0" i="0" dirty="0">
                <a:solidFill>
                  <a:srgbClr val="202122"/>
                </a:solidFill>
                <a:effectLst/>
                <a:latin typeface="Arial" panose="020B0604020202020204" pitchFamily="34" charset="0"/>
              </a:rPr>
              <a:t> of a population is the average number of children that would be born to a woman over her lifetime </a:t>
            </a:r>
            <a:endParaRPr lang="en-IN" sz="3200" dirty="0"/>
          </a:p>
        </p:txBody>
      </p:sp>
      <p:sp>
        <p:nvSpPr>
          <p:cNvPr id="9" name="TextBox 8">
            <a:extLst>
              <a:ext uri="{FF2B5EF4-FFF2-40B4-BE49-F238E27FC236}">
                <a16:creationId xmlns:a16="http://schemas.microsoft.com/office/drawing/2014/main" id="{8FF6371A-6930-EDFB-363C-CBB09402F4C7}"/>
              </a:ext>
            </a:extLst>
          </p:cNvPr>
          <p:cNvSpPr txBox="1"/>
          <p:nvPr/>
        </p:nvSpPr>
        <p:spPr>
          <a:xfrm>
            <a:off x="228600" y="5000625"/>
            <a:ext cx="7458075" cy="1446550"/>
          </a:xfrm>
          <a:prstGeom prst="rect">
            <a:avLst/>
          </a:prstGeom>
          <a:noFill/>
        </p:spPr>
        <p:txBody>
          <a:bodyPr wrap="square" rtlCol="0">
            <a:spAutoFit/>
          </a:bodyPr>
          <a:lstStyle/>
          <a:p>
            <a:pPr algn="l"/>
            <a:r>
              <a:rPr lang="en-IN" sz="4400" b="0" i="0" dirty="0">
                <a:solidFill>
                  <a:srgbClr val="000000"/>
                </a:solidFill>
                <a:effectLst/>
              </a:rPr>
              <a:t>Population replacement rate</a:t>
            </a:r>
            <a:br>
              <a:rPr lang="en-IN" sz="4400" b="0" i="0" dirty="0">
                <a:solidFill>
                  <a:srgbClr val="000000"/>
                </a:solidFill>
                <a:effectLst/>
              </a:rPr>
            </a:br>
            <a:endParaRPr lang="en-IN" sz="4400" dirty="0"/>
          </a:p>
        </p:txBody>
      </p:sp>
      <p:sp>
        <p:nvSpPr>
          <p:cNvPr id="10" name="TextBox 9">
            <a:extLst>
              <a:ext uri="{FF2B5EF4-FFF2-40B4-BE49-F238E27FC236}">
                <a16:creationId xmlns:a16="http://schemas.microsoft.com/office/drawing/2014/main" id="{3A871112-2C8F-B0AB-2E69-CE9C70CE5A3A}"/>
              </a:ext>
            </a:extLst>
          </p:cNvPr>
          <p:cNvSpPr txBox="1"/>
          <p:nvPr/>
        </p:nvSpPr>
        <p:spPr>
          <a:xfrm>
            <a:off x="228600" y="6200954"/>
            <a:ext cx="7172325" cy="2554545"/>
          </a:xfrm>
          <a:prstGeom prst="rect">
            <a:avLst/>
          </a:prstGeom>
          <a:noFill/>
        </p:spPr>
        <p:txBody>
          <a:bodyPr wrap="square" rtlCol="0">
            <a:spAutoFit/>
          </a:bodyPr>
          <a:lstStyle/>
          <a:p>
            <a:r>
              <a:rPr lang="en-US" sz="3200" b="1" i="0" dirty="0">
                <a:solidFill>
                  <a:srgbClr val="000000"/>
                </a:solidFill>
                <a:effectLst/>
                <a:latin typeface="Arial" panose="020B0604020202020204" pitchFamily="34" charset="0"/>
              </a:rPr>
              <a:t>Replacement rate</a:t>
            </a:r>
            <a:r>
              <a:rPr lang="en-US" sz="3200" b="0" i="0" dirty="0">
                <a:solidFill>
                  <a:srgbClr val="000000"/>
                </a:solidFill>
                <a:effectLst/>
                <a:latin typeface="Arial" panose="020B0604020202020204" pitchFamily="34" charset="0"/>
              </a:rPr>
              <a:t> is the number of children that a couple would have to have over the course of their reproductive years in order to replace themselves</a:t>
            </a:r>
            <a:endParaRPr lang="en-IN" sz="3200" dirty="0"/>
          </a:p>
        </p:txBody>
      </p:sp>
      <p:pic>
        <p:nvPicPr>
          <p:cNvPr id="2050" name="Picture 2" descr="Fertility Rate in India: For first time, India's fertility rate below  replacement level | India News - Times of India">
            <a:extLst>
              <a:ext uri="{FF2B5EF4-FFF2-40B4-BE49-F238E27FC236}">
                <a16:creationId xmlns:a16="http://schemas.microsoft.com/office/drawing/2014/main" id="{D368DA19-4935-E6F7-FA76-8489594CAF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887" r="44363"/>
          <a:stretch/>
        </p:blipFill>
        <p:spPr bwMode="auto">
          <a:xfrm>
            <a:off x="13421031" y="5000625"/>
            <a:ext cx="4660492" cy="853542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63BB633-C66A-A895-4871-FB8FD1CF3950}"/>
              </a:ext>
            </a:extLst>
          </p:cNvPr>
          <p:cNvSpPr txBox="1"/>
          <p:nvPr/>
        </p:nvSpPr>
        <p:spPr>
          <a:xfrm>
            <a:off x="9645445" y="442452"/>
            <a:ext cx="12211665" cy="3970318"/>
          </a:xfrm>
          <a:prstGeom prst="rect">
            <a:avLst/>
          </a:prstGeom>
          <a:noFill/>
        </p:spPr>
        <p:txBody>
          <a:bodyPr wrap="square" rtlCol="0">
            <a:spAutoFit/>
          </a:bodyPr>
          <a:lstStyle/>
          <a:p>
            <a:r>
              <a:rPr lang="en-US" dirty="0"/>
              <a:t>The average fertility rate in India is the same as the population replacement rate. But there are a few states where there is an extremely positive deviation from the average resulting in uneven distribution of resources therein. </a:t>
            </a:r>
          </a:p>
          <a:p>
            <a:r>
              <a:rPr lang="en-US" dirty="0"/>
              <a:t>Hence targeted action is needed.  But implementation of any such policy in near future would draw major flak from the subject states. </a:t>
            </a:r>
            <a:endParaRPr lang="en-IN" dirty="0"/>
          </a:p>
        </p:txBody>
      </p:sp>
    </p:spTree>
    <p:extLst>
      <p:ext uri="{BB962C8B-B14F-4D97-AF65-F5344CB8AC3E}">
        <p14:creationId xmlns:p14="http://schemas.microsoft.com/office/powerpoint/2010/main" val="15590478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144676" y="743713"/>
            <a:ext cx="18098545" cy="1277594"/>
          </a:xfrm>
          <a:prstGeom prst="rect">
            <a:avLst/>
          </a:prstGeom>
          <a:noFill/>
        </p:spPr>
        <p:txBody>
          <a:bodyPr wrap="none" rtlCol="0">
            <a:spAutoFit/>
          </a:bodyPr>
          <a:lstStyle/>
          <a:p>
            <a:pPr algn="ctr">
              <a:lnSpc>
                <a:spcPts val="10000"/>
              </a:lnSpc>
            </a:pPr>
            <a:r>
              <a:rPr lang="en-US" sz="6600" b="1" dirty="0">
                <a:solidFill>
                  <a:schemeClr val="tx2"/>
                </a:solidFill>
                <a:latin typeface="League Spartan" charset="0"/>
                <a:ea typeface="League Spartan" charset="0"/>
                <a:cs typeface="League Spartan" charset="0"/>
              </a:rPr>
              <a:t>Long term Policy – Total Fertility Rate Act (TFR Act) </a:t>
            </a:r>
          </a:p>
        </p:txBody>
      </p:sp>
      <p:sp>
        <p:nvSpPr>
          <p:cNvPr id="29" name="Rounded Rectangle 28"/>
          <p:cNvSpPr/>
          <p:nvPr/>
        </p:nvSpPr>
        <p:spPr>
          <a:xfrm>
            <a:off x="13214555" y="3069214"/>
            <a:ext cx="9098162" cy="452701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Open Sans" charset="0"/>
                <a:ea typeface="Open Sans" charset="0"/>
                <a:cs typeface="Open Sans" charset="0"/>
              </a:rPr>
              <a:t>The policy includes giving all the states a time of around 10 years to decrease the total fertility rate to 2.0  and following 10 years there will be gradual implementation of penalties on the states with fertility rates higher than 2.0.</a:t>
            </a:r>
          </a:p>
        </p:txBody>
      </p:sp>
      <p:sp>
        <p:nvSpPr>
          <p:cNvPr id="43" name="Rounded Rectangle 42"/>
          <p:cNvSpPr/>
          <p:nvPr/>
        </p:nvSpPr>
        <p:spPr>
          <a:xfrm>
            <a:off x="2753478" y="3085900"/>
            <a:ext cx="9098161" cy="451032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Open Sans" charset="0"/>
              <a:ea typeface="Open Sans" charset="0"/>
              <a:cs typeface="Open Sans" charset="0"/>
            </a:endParaRPr>
          </a:p>
        </p:txBody>
      </p:sp>
      <p:sp>
        <p:nvSpPr>
          <p:cNvPr id="61" name="TextBox 60"/>
          <p:cNvSpPr txBox="1"/>
          <p:nvPr/>
        </p:nvSpPr>
        <p:spPr>
          <a:xfrm>
            <a:off x="3565940" y="3776034"/>
            <a:ext cx="7406860" cy="2817566"/>
          </a:xfrm>
          <a:prstGeom prst="rect">
            <a:avLst/>
          </a:prstGeom>
          <a:noFill/>
        </p:spPr>
        <p:txBody>
          <a:bodyPr wrap="square" rtlCol="0">
            <a:spAutoFit/>
          </a:bodyPr>
          <a:lstStyle/>
          <a:p>
            <a:pPr>
              <a:lnSpc>
                <a:spcPts val="4300"/>
              </a:lnSpc>
            </a:pPr>
            <a:r>
              <a:rPr lang="en-US" sz="3200" dirty="0">
                <a:solidFill>
                  <a:schemeClr val="bg1"/>
                </a:solidFill>
                <a:latin typeface="Open Sans" charset="0"/>
                <a:ea typeface="Open Sans" charset="0"/>
                <a:cs typeface="Open Sans" charset="0"/>
              </a:rPr>
              <a:t>A policy will have to be introduced which would make citizens aware of the need to keep the population replacement rate near 2.0  in the local regions. </a:t>
            </a:r>
          </a:p>
        </p:txBody>
      </p:sp>
      <p:sp>
        <p:nvSpPr>
          <p:cNvPr id="71" name="Rounded Rectangle 70"/>
          <p:cNvSpPr/>
          <p:nvPr/>
        </p:nvSpPr>
        <p:spPr>
          <a:xfrm>
            <a:off x="12978581" y="8012940"/>
            <a:ext cx="9763431" cy="417769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Open Sans" charset="0"/>
              <a:ea typeface="Open Sans" charset="0"/>
              <a:cs typeface="Open Sans" charset="0"/>
            </a:endParaRPr>
          </a:p>
        </p:txBody>
      </p:sp>
      <p:sp>
        <p:nvSpPr>
          <p:cNvPr id="72" name="Rounded Rectangle 71"/>
          <p:cNvSpPr/>
          <p:nvPr/>
        </p:nvSpPr>
        <p:spPr>
          <a:xfrm>
            <a:off x="2430081" y="8418127"/>
            <a:ext cx="9421558" cy="417769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Open Sans" charset="0"/>
              <a:ea typeface="Open Sans" charset="0"/>
              <a:cs typeface="Open Sans" charset="0"/>
            </a:endParaRPr>
          </a:p>
        </p:txBody>
      </p:sp>
      <p:sp>
        <p:nvSpPr>
          <p:cNvPr id="73" name="TextBox 72"/>
          <p:cNvSpPr txBox="1"/>
          <p:nvPr/>
        </p:nvSpPr>
        <p:spPr>
          <a:xfrm>
            <a:off x="13918029" y="8945295"/>
            <a:ext cx="8029540" cy="1701491"/>
          </a:xfrm>
          <a:prstGeom prst="rect">
            <a:avLst/>
          </a:prstGeom>
          <a:noFill/>
        </p:spPr>
        <p:txBody>
          <a:bodyPr wrap="square" rtlCol="0">
            <a:spAutoFit/>
          </a:bodyPr>
          <a:lstStyle/>
          <a:p>
            <a:pPr>
              <a:lnSpc>
                <a:spcPts val="4300"/>
              </a:lnSpc>
            </a:pPr>
            <a:r>
              <a:rPr lang="en-US" sz="3200" dirty="0">
                <a:solidFill>
                  <a:schemeClr val="bg1"/>
                </a:solidFill>
                <a:latin typeface="Open Sans" charset="0"/>
                <a:ea typeface="Open Sans" charset="0"/>
                <a:cs typeface="Open Sans" charset="0"/>
              </a:rPr>
              <a:t>The penalties could be imposed on the state as a whole like decrease in budget allocation, increase in tax on fuels, etc.</a:t>
            </a:r>
          </a:p>
        </p:txBody>
      </p:sp>
      <p:sp>
        <p:nvSpPr>
          <p:cNvPr id="76" name="TextBox 75"/>
          <p:cNvSpPr txBox="1"/>
          <p:nvPr/>
        </p:nvSpPr>
        <p:spPr>
          <a:xfrm>
            <a:off x="3217963" y="9470382"/>
            <a:ext cx="8167792" cy="1701491"/>
          </a:xfrm>
          <a:prstGeom prst="rect">
            <a:avLst/>
          </a:prstGeom>
          <a:noFill/>
        </p:spPr>
        <p:txBody>
          <a:bodyPr wrap="square" rtlCol="0">
            <a:spAutoFit/>
          </a:bodyPr>
          <a:lstStyle/>
          <a:p>
            <a:pPr>
              <a:lnSpc>
                <a:spcPts val="4300"/>
              </a:lnSpc>
            </a:pPr>
            <a:r>
              <a:rPr lang="en-US" sz="3200" dirty="0">
                <a:solidFill>
                  <a:schemeClr val="bg1"/>
                </a:solidFill>
                <a:latin typeface="Open Sans" charset="0"/>
                <a:ea typeface="Open Sans" charset="0"/>
                <a:cs typeface="Open Sans" charset="0"/>
              </a:rPr>
              <a:t>The penalties would start out  as mild and over a few decades the penalties would become more intense</a:t>
            </a:r>
          </a:p>
        </p:txBody>
      </p:sp>
    </p:spTree>
    <p:extLst>
      <p:ext uri="{BB962C8B-B14F-4D97-AF65-F5344CB8AC3E}">
        <p14:creationId xmlns:p14="http://schemas.microsoft.com/office/powerpoint/2010/main" val="17713066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
              <a:schemeClr val="accent1">
                <a:alpha val="81000"/>
              </a:schemeClr>
            </a:gs>
            <a:gs pos="99000">
              <a:schemeClr val="accent6">
                <a:alpha val="81000"/>
              </a:schemeClr>
            </a:gs>
          </a:gsLst>
          <a:lin ang="108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ECE6E3-D23A-ECDE-89C0-19CA8F8D37EE}"/>
              </a:ext>
            </a:extLst>
          </p:cNvPr>
          <p:cNvSpPr txBox="1"/>
          <p:nvPr/>
        </p:nvSpPr>
        <p:spPr>
          <a:xfrm>
            <a:off x="7993625" y="4919008"/>
            <a:ext cx="13332542" cy="1938992"/>
          </a:xfrm>
          <a:prstGeom prst="rect">
            <a:avLst/>
          </a:prstGeom>
          <a:noFill/>
        </p:spPr>
        <p:txBody>
          <a:bodyPr wrap="square" rtlCol="0">
            <a:spAutoFit/>
          </a:bodyPr>
          <a:lstStyle/>
          <a:p>
            <a:r>
              <a:rPr lang="en-US" sz="12000" dirty="0">
                <a:solidFill>
                  <a:schemeClr val="tx1">
                    <a:lumMod val="50000"/>
                  </a:schemeClr>
                </a:solidFill>
              </a:rPr>
              <a:t>THANK YOU</a:t>
            </a:r>
            <a:endParaRPr lang="en-IN" sz="12000" dirty="0">
              <a:solidFill>
                <a:schemeClr val="tx1">
                  <a:lumMod val="50000"/>
                </a:schemeClr>
              </a:solidFill>
            </a:endParaRPr>
          </a:p>
        </p:txBody>
      </p:sp>
    </p:spTree>
    <p:extLst>
      <p:ext uri="{BB962C8B-B14F-4D97-AF65-F5344CB8AC3E}">
        <p14:creationId xmlns:p14="http://schemas.microsoft.com/office/powerpoint/2010/main" val="384781724"/>
      </p:ext>
    </p:extLst>
  </p:cSld>
  <p:clrMapOvr>
    <a:masterClrMapping/>
  </p:clrMapOvr>
</p:sld>
</file>

<file path=ppt/theme/theme1.xml><?xml version="1.0" encoding="utf-8"?>
<a:theme xmlns:a="http://schemas.openxmlformats.org/drawingml/2006/main" name="Default Theme">
  <a:themeElements>
    <a:clrScheme name="Simple Light 1">
      <a:dk1>
        <a:srgbClr val="7F7F7F"/>
      </a:dk1>
      <a:lt1>
        <a:srgbClr val="FFFFFF"/>
      </a:lt1>
      <a:dk2>
        <a:srgbClr val="000000"/>
      </a:dk2>
      <a:lt2>
        <a:srgbClr val="FFFFFF"/>
      </a:lt2>
      <a:accent1>
        <a:srgbClr val="1DE7D8"/>
      </a:accent1>
      <a:accent2>
        <a:srgbClr val="23D8DC"/>
      </a:accent2>
      <a:accent3>
        <a:srgbClr val="34B9DF"/>
      </a:accent3>
      <a:accent4>
        <a:srgbClr val="42A6E3"/>
      </a:accent4>
      <a:accent5>
        <a:srgbClr val="5091E7"/>
      </a:accent5>
      <a:accent6>
        <a:srgbClr val="5D76EA"/>
      </a:accent6>
      <a:hlink>
        <a:srgbClr val="F33B48"/>
      </a:hlink>
      <a:folHlink>
        <a:srgbClr val="FFC0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40148</TotalTime>
  <Words>808</Words>
  <Application>Microsoft Office PowerPoint</Application>
  <PresentationFormat>Custom</PresentationFormat>
  <Paragraphs>66</Paragraphs>
  <Slides>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Bell MT</vt:lpstr>
      <vt:lpstr>Calibri</vt:lpstr>
      <vt:lpstr>League Spartan</vt:lpstr>
      <vt:lpstr>Open Sans</vt:lpstr>
      <vt:lpstr>Open Sans </vt:lpstr>
      <vt:lpstr>Open Sans Light</vt:lpstr>
      <vt:lpstr>Open Sans Regular</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Premium Presentations</dc:title>
  <dc:subject/>
  <dc:creator/>
  <cp:keywords/>
  <dc:description/>
  <cp:lastModifiedBy>MITALI SHAH</cp:lastModifiedBy>
  <cp:revision>6345</cp:revision>
  <dcterms:created xsi:type="dcterms:W3CDTF">2014-11-12T21:47:38Z</dcterms:created>
  <dcterms:modified xsi:type="dcterms:W3CDTF">2023-03-21T12:25:55Z</dcterms:modified>
  <cp:category/>
</cp:coreProperties>
</file>