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League Spartan"/>
      <p:regular r:id="rId12"/>
      <p:bold r:id="rId13"/>
    </p:embeddedFon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  <p:embeddedFont>
      <p:font typeface="Inter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22" Type="http://schemas.openxmlformats.org/officeDocument/2006/relationships/font" Target="fonts/Inter-regular.fntdata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font" Target="fonts/LeagueSpartan-bold.fntdata"/><Relationship Id="rId12" Type="http://schemas.openxmlformats.org/officeDocument/2006/relationships/font" Target="fonts/LeagueSpartan-regular.fntdata"/><Relationship Id="rId23" Type="http://schemas.openxmlformats.org/officeDocument/2006/relationships/font" Target="fonts/Inter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SLIDES_API166469343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SLIDES_API166469343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SLIDES_API1664693434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SLIDES_API1664693434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SLIDES_API1664693434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SLIDES_API1664693434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SLIDES_API1664693434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SLIDES_API1664693434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SLIDES_API1664693434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SLIDES_API1664693434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87947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OOPs and File Handling in Java</a:t>
            </a:r>
            <a:endParaRPr b="1" sz="2400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Unlocking the Secrets to Efficient and Flexible Code</a:t>
            </a:r>
            <a:endParaRPr sz="14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6" name="Google Shape;136;p13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2349450" y="1269700"/>
            <a:ext cx="444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Introduction to Object-Oriented Programming (OOPs)</a:t>
            </a:r>
            <a:endParaRPr b="1" sz="2400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42" name="Google Shape;142;p14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4"/>
          <p:cNvSpPr txBox="1"/>
          <p:nvPr/>
        </p:nvSpPr>
        <p:spPr>
          <a:xfrm>
            <a:off x="2349450" y="2181625"/>
            <a:ext cx="4445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OOPs aims to organize code into reusable and modular components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Key concepts: classes, objects, inheritance, polymorphism, encapsulation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Promotes code reusability, flexibility, and maintainability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Java is a powerful and popular OOPs language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4" name="Google Shape;144;p14"/>
          <p:cNvSpPr txBox="1"/>
          <p:nvPr/>
        </p:nvSpPr>
        <p:spPr>
          <a:xfrm>
            <a:off x="8064500" y="4826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 u="sng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1930400" y="1168400"/>
            <a:ext cx="444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Understanding Classes and Objects</a:t>
            </a:r>
            <a:endParaRPr b="1" sz="2400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50" name="Google Shape;150;p15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5"/>
          <p:cNvSpPr txBox="1"/>
          <p:nvPr/>
        </p:nvSpPr>
        <p:spPr>
          <a:xfrm>
            <a:off x="1930400" y="1891200"/>
            <a:ext cx="4445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Classes serve as blueprints for creating objects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Objects are instances of classes with their own data and behavior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Classes encapsulate data and methods to manipulate that data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Objects interact with each other through messages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2" name="Google Shape;152;p15"/>
          <p:cNvSpPr txBox="1"/>
          <p:nvPr/>
        </p:nvSpPr>
        <p:spPr>
          <a:xfrm>
            <a:off x="8064500" y="4826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 u="sng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title"/>
          </p:nvPr>
        </p:nvSpPr>
        <p:spPr>
          <a:xfrm>
            <a:off x="1930400" y="1244600"/>
            <a:ext cx="444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Inheritance and Polymorphism</a:t>
            </a:r>
            <a:endParaRPr b="1" sz="2400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58" name="Google Shape;158;p16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6"/>
          <p:cNvSpPr txBox="1"/>
          <p:nvPr/>
        </p:nvSpPr>
        <p:spPr>
          <a:xfrm>
            <a:off x="1930400" y="1651000"/>
            <a:ext cx="4445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Inheritance allows classes to inherit properties and behavior from other classes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Polymorphism enables objects to take on different forms based on their context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Code reuse, flexibility, and extensibility are key benefits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title"/>
          </p:nvPr>
        </p:nvSpPr>
        <p:spPr>
          <a:xfrm>
            <a:off x="1930400" y="1244600"/>
            <a:ext cx="444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Encapsulation and Abstraction</a:t>
            </a:r>
            <a:endParaRPr b="1" sz="2400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65" name="Google Shape;165;p17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7"/>
          <p:cNvSpPr txBox="1"/>
          <p:nvPr/>
        </p:nvSpPr>
        <p:spPr>
          <a:xfrm>
            <a:off x="1930400" y="1574800"/>
            <a:ext cx="4445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Encapsulation protects data and behavior from external access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Abstraction focuses on essential features, hiding implementation details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Enhances code maintainability and security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7" name="Google Shape;167;p17"/>
          <p:cNvSpPr txBox="1"/>
          <p:nvPr/>
        </p:nvSpPr>
        <p:spPr>
          <a:xfrm>
            <a:off x="8064500" y="4826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 u="sng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/>
          <p:nvPr>
            <p:ph type="title"/>
          </p:nvPr>
        </p:nvSpPr>
        <p:spPr>
          <a:xfrm>
            <a:off x="1930400" y="1244600"/>
            <a:ext cx="444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Introduction to File Handling</a:t>
            </a:r>
            <a:endParaRPr b="1" sz="2400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3" name="Google Shape;173;p18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8"/>
          <p:cNvSpPr txBox="1"/>
          <p:nvPr/>
        </p:nvSpPr>
        <p:spPr>
          <a:xfrm>
            <a:off x="1930400" y="1727200"/>
            <a:ext cx="4445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File handling involves reading from and writing to files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Allows storage and retrieval of data beyond runtime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Key classes: File, FileReader, FileWriter, BufferedReader, BufferedWriter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Enables data persistence and processing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5" name="Google Shape;175;p18"/>
          <p:cNvSpPr txBox="1"/>
          <p:nvPr/>
        </p:nvSpPr>
        <p:spPr>
          <a:xfrm>
            <a:off x="8064500" y="4826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 u="sng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