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ague Spartan"/>
      <p:regular r:id="rId13"/>
      <p:bold r:id="rId14"/>
    </p:embeddedFont>
    <p:embeddedFont>
      <p:font typeface="Economica"/>
      <p:regular r:id="rId15"/>
      <p:bold r:id="rId16"/>
      <p:italic r:id="rId17"/>
      <p:boldItalic r:id="rId18"/>
    </p:embeddedFont>
    <p:embeddedFont>
      <p:font typeface="Inter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LeagueSpartan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font" Target="fonts/LeagueSpartan-bold.fntdata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17956205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17956205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17956205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17956205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17956205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17956205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S_API17956205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S_API17956205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SLIDES_API17956205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SLIDES_API17956205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7956205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7956205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Basic Chat Application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Building a Simple GUI-based Chat Application in Java</a:t>
            </a: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000575" y="1383825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Briefly introduce the chat application and its purpose.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Simple chat application with a graphical user interface (GUI) implemented in Java.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34945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Users can type messages in the text field.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Clicking the 'Send' button sends messages to the chat area.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Messages sent are displayed in the chat area.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Chat application is for one-way communication (you to yourself).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Uses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349450" y="1307625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This basic chat application is useful for learning the fundamentals of creating a GUI-based chat application.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Foundation for more complex chat applications with added features like user authentication, multiple users, and real-time messaging.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Advantages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349450" y="12700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Simplicity: Easy to understand and learn from for beginners.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Basic starting point for more advanced chat applications.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Demonstrates GUI development using Java Swing.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Disadvantages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34945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Limited functionality: This application only allows one-way communication.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Lack of user authentication: No authentication or security measures in place.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Basic design: The GUI is rudimentary and lacks advanced features.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Scope</a:t>
            </a:r>
            <a:endParaRPr b="1" sz="24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49450" y="12951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Implement two-way communication for real chat functionality.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Add user authentication for secure messaging.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Develop a server-client architecture to allow multiple users to chat.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Enhance the user interface for a more attractive and user-friendly experience.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Implement message persistence and history.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