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82" r:id="rId11"/>
    <p:sldId id="285" r:id="rId12"/>
    <p:sldId id="277" r:id="rId13"/>
    <p:sldId id="278" r:id="rId14"/>
    <p:sldId id="281" r:id="rId15"/>
    <p:sldId id="279" r:id="rId16"/>
    <p:sldId id="280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065" y="1464377"/>
            <a:ext cx="8642938" cy="1646302"/>
          </a:xfrm>
        </p:spPr>
        <p:txBody>
          <a:bodyPr/>
          <a:lstStyle/>
          <a:p>
            <a:r>
              <a:rPr lang="en-US" sz="8000" dirty="0" smtClean="0">
                <a:solidFill>
                  <a:schemeClr val="accent2"/>
                </a:solidFill>
              </a:rPr>
              <a:t>Self Driving RC car</a:t>
            </a:r>
            <a:endParaRPr lang="en-US" sz="80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Autonomous car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819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1871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2"/>
                </a:solidFill>
              </a:rPr>
              <a:t>Back-Propagation</a:t>
            </a:r>
            <a:endParaRPr lang="en-US" sz="4800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293" y="1582671"/>
            <a:ext cx="4861242" cy="395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0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1871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</a:rPr>
              <a:t>Object detection</a:t>
            </a:r>
            <a:endParaRPr lang="en-US" sz="4800" dirty="0">
              <a:solidFill>
                <a:schemeClr val="accent2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866" y="1363731"/>
            <a:ext cx="5087154" cy="436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1871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accent2"/>
                </a:solidFill>
              </a:rPr>
              <a:t>Monocular vision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144" y="922271"/>
            <a:ext cx="7297675" cy="3604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37" y="4909250"/>
            <a:ext cx="8308465" cy="55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1871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accent2"/>
                </a:solidFill>
              </a:rPr>
              <a:t>camera calibration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3202736"/>
            <a:ext cx="8093672" cy="2760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528" y="1582671"/>
            <a:ext cx="3963829" cy="155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7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1871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</a:rPr>
              <a:t>Training and Testing</a:t>
            </a:r>
            <a:endParaRPr lang="en-US" sz="4800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774" y="1582671"/>
            <a:ext cx="8878228" cy="420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1871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accent2"/>
                </a:solidFill>
              </a:rPr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477" y="1490663"/>
            <a:ext cx="691908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5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1871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2"/>
                </a:solidFill>
              </a:rPr>
              <a:t>Problems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0888"/>
            <a:ext cx="8596668" cy="4536425"/>
          </a:xfrm>
        </p:spPr>
        <p:txBody>
          <a:bodyPr>
            <a:noAutofit/>
          </a:bodyPr>
          <a:lstStyle/>
          <a:p>
            <a:r>
              <a:rPr lang="en-US" sz="3200" dirty="0"/>
              <a:t>The low quality build of the car </a:t>
            </a:r>
            <a:endParaRPr lang="en-US" sz="3200" dirty="0" smtClean="0"/>
          </a:p>
          <a:p>
            <a:r>
              <a:rPr lang="en-US" sz="3200" dirty="0"/>
              <a:t>The remote range was not good and the signal was choppy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the rechargeable batteries life was </a:t>
            </a:r>
            <a:r>
              <a:rPr lang="en-US" sz="3200" dirty="0" smtClean="0"/>
              <a:t>short.</a:t>
            </a:r>
          </a:p>
          <a:p>
            <a:r>
              <a:rPr lang="en-US" sz="3200" dirty="0"/>
              <a:t>we had to use a power bank and it was </a:t>
            </a:r>
            <a:r>
              <a:rPr lang="en-US" sz="3200" dirty="0" smtClean="0"/>
              <a:t>heavy.</a:t>
            </a:r>
          </a:p>
          <a:p>
            <a:r>
              <a:rPr lang="en-US" sz="3200" dirty="0" smtClean="0"/>
              <a:t> we </a:t>
            </a:r>
            <a:r>
              <a:rPr lang="en-US" sz="3200" dirty="0"/>
              <a:t>needed to slow the motor in order to get a better result out of </a:t>
            </a:r>
            <a:r>
              <a:rPr lang="en-US" sz="3200" dirty="0" smtClean="0"/>
              <a:t>training.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477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1871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accent2"/>
                </a:solidFill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0888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We learned a lot about :  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Neural Networks and its algorithms.</a:t>
            </a:r>
          </a:p>
          <a:p>
            <a:r>
              <a:rPr lang="en-US" sz="3200" dirty="0" smtClean="0"/>
              <a:t>Image processing </a:t>
            </a:r>
          </a:p>
          <a:p>
            <a:r>
              <a:rPr lang="en-US" sz="3200" dirty="0" smtClean="0"/>
              <a:t>Raspberry pi and Arduino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950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accent2"/>
                </a:solidFill>
              </a:rPr>
              <a:t>Outline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What’s autonomous car ?</a:t>
            </a:r>
          </a:p>
          <a:p>
            <a:r>
              <a:rPr lang="en-US" sz="3200" dirty="0" smtClean="0"/>
              <a:t>Our objective</a:t>
            </a:r>
          </a:p>
          <a:p>
            <a:r>
              <a:rPr lang="en-US" sz="3200" dirty="0" smtClean="0"/>
              <a:t>Our project modules</a:t>
            </a:r>
          </a:p>
          <a:p>
            <a:r>
              <a:rPr lang="en-US" sz="3200" dirty="0" smtClean="0"/>
              <a:t>Neural </a:t>
            </a:r>
            <a:r>
              <a:rPr lang="en-US" sz="3200" dirty="0" smtClean="0"/>
              <a:t>Network</a:t>
            </a:r>
          </a:p>
          <a:p>
            <a:r>
              <a:rPr lang="en-US" sz="3200" dirty="0" smtClean="0"/>
              <a:t>Object detection</a:t>
            </a:r>
            <a:endParaRPr lang="en-US" sz="3200" dirty="0" smtClean="0"/>
          </a:p>
          <a:p>
            <a:r>
              <a:rPr lang="en-US" sz="3200" dirty="0"/>
              <a:t>M</a:t>
            </a:r>
            <a:r>
              <a:rPr lang="en-US" sz="3200" dirty="0" smtClean="0"/>
              <a:t>onocular vision and camera calibration</a:t>
            </a:r>
          </a:p>
          <a:p>
            <a:r>
              <a:rPr lang="en-US" sz="3200" dirty="0" smtClean="0"/>
              <a:t>Results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1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solidFill>
                  <a:schemeClr val="accent2"/>
                </a:solidFill>
              </a:rPr>
              <a:t>What’s autonomous car ?</a:t>
            </a:r>
            <a:br>
              <a:rPr lang="en-US" sz="4800" dirty="0">
                <a:solidFill>
                  <a:schemeClr val="accent2"/>
                </a:solidFill>
              </a:rPr>
            </a:b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0888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Partially or fully drive themselves and which may ultimately require no driver at all.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r>
              <a:rPr lang="en-US" sz="3200" dirty="0"/>
              <a:t> To make cars safer, drivers more aware, and accidents less likely.</a:t>
            </a:r>
          </a:p>
          <a:p>
            <a:r>
              <a:rPr lang="en-US" sz="3200" dirty="0"/>
              <a:t> The technology appears close to maturity and commercial introduction.</a:t>
            </a:r>
          </a:p>
          <a:p>
            <a:r>
              <a:rPr lang="en-US" sz="3200" dirty="0"/>
              <a:t>Reducing the opportunity for human error</a:t>
            </a:r>
          </a:p>
        </p:txBody>
      </p:sp>
    </p:spTree>
    <p:extLst>
      <p:ext uri="{BB962C8B-B14F-4D97-AF65-F5344CB8AC3E}">
        <p14:creationId xmlns:p14="http://schemas.microsoft.com/office/powerpoint/2010/main" val="135242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1871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accent2"/>
                </a:solidFill>
              </a:rPr>
              <a:t>Our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0888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Modulate </a:t>
            </a:r>
            <a:r>
              <a:rPr lang="en-US" sz="3200" dirty="0"/>
              <a:t>a RC car to handle three tasks: 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 Self-driving </a:t>
            </a:r>
            <a:r>
              <a:rPr lang="en-US" sz="3200" dirty="0"/>
              <a:t>on the </a:t>
            </a:r>
            <a:r>
              <a:rPr lang="en-US" sz="3200" dirty="0" smtClean="0"/>
              <a:t>track</a:t>
            </a:r>
            <a:r>
              <a:rPr lang="en-US" sz="3200" dirty="0"/>
              <a:t>.</a:t>
            </a:r>
          </a:p>
          <a:p>
            <a:r>
              <a:rPr lang="en-US" sz="3200" dirty="0" smtClean="0"/>
              <a:t> Stop </a:t>
            </a:r>
            <a:r>
              <a:rPr lang="en-US" sz="3200" dirty="0"/>
              <a:t>sign and traffic light </a:t>
            </a:r>
            <a:r>
              <a:rPr lang="en-US" sz="3200" dirty="0" smtClean="0"/>
              <a:t>detection</a:t>
            </a:r>
            <a:r>
              <a:rPr lang="en-US" sz="3200" dirty="0"/>
              <a:t>.</a:t>
            </a:r>
          </a:p>
          <a:p>
            <a:r>
              <a:rPr lang="en-US" sz="3200" dirty="0" smtClean="0"/>
              <a:t> Front </a:t>
            </a:r>
            <a:r>
              <a:rPr lang="en-US" sz="3200" dirty="0"/>
              <a:t>collision avoidance.</a:t>
            </a:r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798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1871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accent2"/>
                </a:solidFill>
              </a:rPr>
              <a:t>Our project </a:t>
            </a:r>
            <a:r>
              <a:rPr lang="en-US" sz="4800" dirty="0" smtClean="0">
                <a:solidFill>
                  <a:schemeClr val="accent2"/>
                </a:solidFill>
              </a:rPr>
              <a:t>modules</a:t>
            </a:r>
            <a:br>
              <a:rPr lang="en-US" sz="4800" dirty="0" smtClean="0">
                <a:solidFill>
                  <a:schemeClr val="accent2"/>
                </a:solidFill>
              </a:rPr>
            </a:b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0888"/>
            <a:ext cx="8596668" cy="3880773"/>
          </a:xfrm>
        </p:spPr>
        <p:txBody>
          <a:bodyPr>
            <a:no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Input Module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Processing </a:t>
            </a:r>
            <a:r>
              <a:rPr lang="en-US" sz="3200" dirty="0" smtClean="0"/>
              <a:t>Module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Control Module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121" y="1715922"/>
            <a:ext cx="4799397" cy="365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4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1871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accent2"/>
                </a:solidFill>
              </a:rPr>
              <a:t>Input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0888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    This </a:t>
            </a:r>
            <a:r>
              <a:rPr lang="en-US" sz="3200" dirty="0"/>
              <a:t>module consists of a Raspberry Pi 3 board (model B+), attached with a pi camera module and an HC-SR04 ultrasonic </a:t>
            </a:r>
            <a:r>
              <a:rPr lang="en-US" sz="3200" dirty="0" smtClean="0"/>
              <a:t>sensor.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915177"/>
            <a:ext cx="2933253" cy="16881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517" y="3502790"/>
            <a:ext cx="1079549" cy="221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842" y="3502790"/>
            <a:ext cx="1937278" cy="233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1871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accent2"/>
                </a:solidFill>
              </a:rPr>
              <a:t>Processing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0888"/>
            <a:ext cx="8596668" cy="5244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This module - computer - is responsible for: </a:t>
            </a: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lvl="0"/>
            <a:r>
              <a:rPr lang="en-US" sz="2800" b="1" dirty="0"/>
              <a:t>Receiving data from Raspberry Pi neural network creation, training, and prediction(steering). </a:t>
            </a:r>
            <a:endParaRPr lang="en-US" sz="2800" b="1" dirty="0" smtClean="0"/>
          </a:p>
          <a:p>
            <a:pPr marL="0" lvl="0" indent="0">
              <a:buNone/>
            </a:pPr>
            <a:endParaRPr lang="en-US" sz="2800" b="1" dirty="0" smtClean="0"/>
          </a:p>
          <a:p>
            <a:pPr lvl="0"/>
            <a:r>
              <a:rPr lang="en-US" sz="2800" b="1" dirty="0" smtClean="0"/>
              <a:t>Object </a:t>
            </a:r>
            <a:r>
              <a:rPr lang="en-US" sz="2800" b="1" dirty="0"/>
              <a:t>detection -stop sign and traffic </a:t>
            </a:r>
            <a:r>
              <a:rPr lang="en-US" sz="2800" b="1" dirty="0" smtClean="0"/>
              <a:t>light-distance measurement.</a:t>
            </a:r>
          </a:p>
          <a:p>
            <a:pPr lvl="0"/>
            <a:endParaRPr lang="en-US" sz="2800" b="1" dirty="0"/>
          </a:p>
          <a:p>
            <a:pPr lvl="0"/>
            <a:r>
              <a:rPr lang="en-US" sz="2800" b="1" dirty="0"/>
              <a:t>Sending instructions to </a:t>
            </a:r>
            <a:r>
              <a:rPr lang="en-US" sz="2800" b="1" dirty="0" smtClean="0"/>
              <a:t>the Arduino.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47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1871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accent2"/>
                </a:solidFill>
              </a:rPr>
              <a:t>Control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0888"/>
            <a:ext cx="8596668" cy="43432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An </a:t>
            </a:r>
            <a:r>
              <a:rPr lang="en-US" sz="3200" dirty="0"/>
              <a:t>on/off type remote </a:t>
            </a:r>
            <a:r>
              <a:rPr lang="en-US" sz="3200" dirty="0" smtClean="0"/>
              <a:t>controller</a:t>
            </a:r>
            <a:r>
              <a:rPr lang="en-US" sz="3200" dirty="0"/>
              <a:t> </a:t>
            </a:r>
            <a:r>
              <a:rPr lang="en-US" sz="3200" dirty="0" smtClean="0"/>
              <a:t>controlled </a:t>
            </a:r>
            <a:r>
              <a:rPr lang="en-US" sz="3200" dirty="0"/>
              <a:t>by </a:t>
            </a:r>
            <a:r>
              <a:rPr lang="en-US" sz="3200" dirty="0" smtClean="0"/>
              <a:t>Arduino.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87" y="2283654"/>
            <a:ext cx="3457239" cy="37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1871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accent2"/>
                </a:solidFill>
              </a:rPr>
              <a:t>Neural Network</a:t>
            </a:r>
          </a:p>
        </p:txBody>
      </p:sp>
      <p:pic>
        <p:nvPicPr>
          <p:cNvPr id="4" name="image14.png" descr="Captur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67711" y="1057714"/>
            <a:ext cx="5731579" cy="3259785"/>
          </a:xfrm>
          <a:prstGeom prst="rect">
            <a:avLst/>
          </a:prstGeom>
          <a:ln/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060620" y="4317499"/>
            <a:ext cx="4127951" cy="23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1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494</TotalTime>
  <Words>286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Self Driving RC car</vt:lpstr>
      <vt:lpstr>Outline</vt:lpstr>
      <vt:lpstr>What’s autonomous car ? </vt:lpstr>
      <vt:lpstr>Our objective</vt:lpstr>
      <vt:lpstr>Our project modules </vt:lpstr>
      <vt:lpstr>Input Module</vt:lpstr>
      <vt:lpstr>Processing Module</vt:lpstr>
      <vt:lpstr>Control Module</vt:lpstr>
      <vt:lpstr>Neural Network</vt:lpstr>
      <vt:lpstr>Back-Propagation</vt:lpstr>
      <vt:lpstr>Object detection</vt:lpstr>
      <vt:lpstr>Monocular vision</vt:lpstr>
      <vt:lpstr>camera calibration</vt:lpstr>
      <vt:lpstr>Training and Testing</vt:lpstr>
      <vt:lpstr>Results</vt:lpstr>
      <vt:lpstr>Problems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Alqerem</dc:creator>
  <cp:lastModifiedBy>Khaled Alqerem</cp:lastModifiedBy>
  <cp:revision>16</cp:revision>
  <dcterms:created xsi:type="dcterms:W3CDTF">2017-05-20T18:53:58Z</dcterms:created>
  <dcterms:modified xsi:type="dcterms:W3CDTF">2017-05-24T12:28:21Z</dcterms:modified>
</cp:coreProperties>
</file>