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</p:sldIdLst>
  <p:sldSz cy="6858000" cx="9144000"/>
  <p:notesSz cx="6784975" cy="9856775"/>
  <p:embeddedFontLst>
    <p:embeddedFont>
      <p:font typeface="Century Schoolbook"/>
      <p:regular r:id="rId10"/>
      <p:bold r:id="rId11"/>
      <p:italic r:id="rId12"/>
      <p:boldItalic r:id="rId13"/>
    </p:embeddedFont>
    <p:embeddedFont>
      <p:font typeface="Libre Baskerville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h9axdqlozzEl4Av5/Rw4/n7anL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378F76-C343-405A-BD3E-911365A4C026}">
  <a:tblStyle styleId="{12378F76-C343-405A-BD3E-911365A4C0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Schoolbook-bold.fntdata"/><Relationship Id="rId10" Type="http://schemas.openxmlformats.org/officeDocument/2006/relationships/font" Target="fonts/CenturySchoolbook-regular.fntdata"/><Relationship Id="rId13" Type="http://schemas.openxmlformats.org/officeDocument/2006/relationships/font" Target="fonts/CenturySchoolbook-boldItalic.fntdata"/><Relationship Id="rId12" Type="http://schemas.openxmlformats.org/officeDocument/2006/relationships/font" Target="fonts/CenturySchoolbook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ibreBaskerville-bold.fntdata"/><Relationship Id="rId14" Type="http://schemas.openxmlformats.org/officeDocument/2006/relationships/font" Target="fonts/LibreBaskerville-regular.fntdata"/><Relationship Id="rId17" Type="http://customschemas.google.com/relationships/presentationmetadata" Target="metadata"/><Relationship Id="rId16" Type="http://schemas.openxmlformats.org/officeDocument/2006/relationships/font" Target="fonts/LibreBaskerville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0156" cy="492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3249" y="0"/>
            <a:ext cx="2940156" cy="492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8688" y="739775"/>
            <a:ext cx="4927600" cy="369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8498" y="4681974"/>
            <a:ext cx="5427980" cy="4435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62238"/>
            <a:ext cx="2940156" cy="4928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3249" y="9362238"/>
            <a:ext cx="2940156" cy="4928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928688" y="739775"/>
            <a:ext cx="4927600" cy="369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78498" y="4681974"/>
            <a:ext cx="5427980" cy="4435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 txBox="1"/>
          <p:nvPr>
            <p:ph idx="12" type="sldNum"/>
          </p:nvPr>
        </p:nvSpPr>
        <p:spPr>
          <a:xfrm>
            <a:off x="3843249" y="9362238"/>
            <a:ext cx="2940156" cy="4928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/>
          <p:nvPr>
            <p:ph idx="2" type="sldImg"/>
          </p:nvPr>
        </p:nvSpPr>
        <p:spPr>
          <a:xfrm>
            <a:off x="928688" y="739775"/>
            <a:ext cx="4927600" cy="369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78498" y="4681974"/>
            <a:ext cx="5427980" cy="4435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 txBox="1"/>
          <p:nvPr>
            <p:ph idx="12" type="sldNum"/>
          </p:nvPr>
        </p:nvSpPr>
        <p:spPr>
          <a:xfrm>
            <a:off x="3843249" y="9362238"/>
            <a:ext cx="2940156" cy="4928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78498" y="4681974"/>
            <a:ext cx="5427980" cy="443555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928688" y="739775"/>
            <a:ext cx="4927600" cy="369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/Summary">
  <p:cSld name="Agenda/Summar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/>
          <p:nvPr>
            <p:ph idx="1" type="body"/>
          </p:nvPr>
        </p:nvSpPr>
        <p:spPr>
          <a:xfrm>
            <a:off x="381000" y="3130200"/>
            <a:ext cx="6629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type="title"/>
          </p:nvPr>
        </p:nvSpPr>
        <p:spPr>
          <a:xfrm>
            <a:off x="152400" y="152400"/>
            <a:ext cx="82296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2" type="body"/>
          </p:nvPr>
        </p:nvSpPr>
        <p:spPr>
          <a:xfrm>
            <a:off x="359400" y="669600"/>
            <a:ext cx="825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3" type="body"/>
          </p:nvPr>
        </p:nvSpPr>
        <p:spPr>
          <a:xfrm>
            <a:off x="381000" y="1711800"/>
            <a:ext cx="6629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4" type="body"/>
          </p:nvPr>
        </p:nvSpPr>
        <p:spPr>
          <a:xfrm>
            <a:off x="381000" y="2421000"/>
            <a:ext cx="6629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5" type="body"/>
          </p:nvPr>
        </p:nvSpPr>
        <p:spPr>
          <a:xfrm>
            <a:off x="381000" y="3769200"/>
            <a:ext cx="6629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6" type="body"/>
          </p:nvPr>
        </p:nvSpPr>
        <p:spPr>
          <a:xfrm>
            <a:off x="381000" y="4478400"/>
            <a:ext cx="6629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7" type="body"/>
          </p:nvPr>
        </p:nvSpPr>
        <p:spPr>
          <a:xfrm>
            <a:off x="381000" y="5257800"/>
            <a:ext cx="6629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1" name="Google Shape;51;p3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2" name="Google Shape;52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3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9" name="Google Shape;59;p3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3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2" name="Google Shape;72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/>
          <p:nvPr/>
        </p:nvSpPr>
        <p:spPr>
          <a:xfrm>
            <a:off x="0" y="1"/>
            <a:ext cx="9144000" cy="7271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viva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on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“</a:t>
            </a:r>
            <a:r>
              <a:rPr b="1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Topic name “</a:t>
            </a:r>
            <a:endParaRPr b="1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by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 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Group no.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Name of the student 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 Under the Guidance of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 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Department of Electronic Engineering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TERNA ENGINEERING COLLEGE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600" y="304800"/>
            <a:ext cx="1743710" cy="105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/>
        </p:nvSpPr>
        <p:spPr>
          <a:xfrm>
            <a:off x="2133600" y="4191000"/>
            <a:ext cx="5943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2209800" y="4191000"/>
            <a:ext cx="6477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1D3F9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381000" y="4800600"/>
            <a:ext cx="876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381000" y="5562600"/>
            <a:ext cx="6781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2133600" y="5867400"/>
            <a:ext cx="655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1D3F9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152400" y="646325"/>
            <a:ext cx="8534400" cy="9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63550" lvl="0" marL="45720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300"/>
              <a:buFont typeface="Courier New"/>
              <a:buChar char="o"/>
            </a:pPr>
            <a:r>
              <a:rPr b="0" i="0" lang="en-US" sz="23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Abstract </a:t>
            </a:r>
            <a:endParaRPr sz="2300"/>
          </a:p>
          <a:p>
            <a:pPr indent="-463550" lvl="0" marL="45720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300"/>
              <a:buFont typeface="Courier New"/>
              <a:buChar char="o"/>
            </a:pPr>
            <a:r>
              <a:rPr b="0" i="0" lang="en-US" sz="23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Introduction</a:t>
            </a:r>
            <a:endParaRPr sz="2300"/>
          </a:p>
          <a:p>
            <a:pPr indent="-463550" lvl="0" marL="45720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300"/>
              <a:buFont typeface="Courier New"/>
              <a:buChar char="o"/>
            </a:pPr>
            <a:r>
              <a:rPr b="0" i="0" lang="en-US" sz="23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Problem definition </a:t>
            </a:r>
            <a:endParaRPr b="0" i="0" sz="23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463550" lvl="0" marL="45720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300"/>
              <a:buFont typeface="Courier New"/>
              <a:buChar char="o"/>
            </a:pPr>
            <a:r>
              <a:rPr b="0" i="0" lang="en-US" sz="23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Literature review</a:t>
            </a:r>
            <a:endParaRPr b="0" i="0" sz="23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463550" lvl="0" marL="45720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300"/>
              <a:buFont typeface="Courier New"/>
              <a:buChar char="o"/>
            </a:pPr>
            <a:r>
              <a:rPr b="0" i="0" lang="en-US" sz="23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Methodology</a:t>
            </a:r>
            <a:endParaRPr sz="2300"/>
          </a:p>
          <a:p>
            <a:pPr indent="-463550" lvl="0" marL="45720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300"/>
              <a:buFont typeface="Courier New"/>
              <a:buChar char="o"/>
            </a:pPr>
            <a:r>
              <a:rPr b="0" i="0" lang="en-US" sz="23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Hardware &amp; Software requirement </a:t>
            </a:r>
            <a:endParaRPr sz="2300"/>
          </a:p>
          <a:p>
            <a:pPr indent="-463550" lvl="0" marL="45720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300"/>
              <a:buFont typeface="Courier New"/>
              <a:buChar char="o"/>
            </a:pPr>
            <a:r>
              <a:rPr b="0" i="0" lang="en-US" sz="23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Flow of project (block diagram)</a:t>
            </a:r>
            <a:endParaRPr b="0" i="0" sz="23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300"/>
              <a:buFont typeface="Times New Roman"/>
              <a:buChar char="o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throughput &amp; Conclusion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300"/>
              <a:buFont typeface="Courier New"/>
              <a:buChar char="o"/>
            </a:pPr>
            <a:r>
              <a:rPr b="0" i="0" lang="en-US" sz="23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Advantage</a:t>
            </a:r>
            <a:endParaRPr sz="2300"/>
          </a:p>
          <a:p>
            <a:pPr indent="-463550" lvl="0" marL="45720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300"/>
              <a:buFont typeface="Courier New"/>
              <a:buChar char="o"/>
            </a:pPr>
            <a:r>
              <a:rPr b="0" i="0" lang="en-US" sz="23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Disadvantage</a:t>
            </a:r>
            <a:endParaRPr sz="2300"/>
          </a:p>
          <a:p>
            <a:pPr indent="-463550" lvl="0" marL="45720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300"/>
              <a:buFont typeface="Courier New"/>
              <a:buChar char="o"/>
            </a:pPr>
            <a:r>
              <a:rPr b="0" i="0" lang="en-US" sz="23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Conclusion</a:t>
            </a:r>
            <a:endParaRPr b="0" i="0" sz="23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463550" lvl="0" marL="45720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300"/>
              <a:buFont typeface="Courier New"/>
              <a:buChar char="o"/>
            </a:pPr>
            <a:r>
              <a:rPr lang="en-US" sz="2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Reference</a:t>
            </a:r>
            <a:endParaRPr b="0" i="0" sz="23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2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2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457200" lvl="2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96544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530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4572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  <a:p>
            <a:pPr indent="-296545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530"/>
              <a:buFont typeface="Courier New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96545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530"/>
              <a:buFont typeface="Courier New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96545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530"/>
              <a:buFont typeface="Courier New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96545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530"/>
              <a:buFont typeface="Courier New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6545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530"/>
              <a:buFont typeface="Courier New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0" y="0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36609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Contents</a:t>
            </a:r>
            <a:endParaRPr b="1" sz="3600">
              <a:solidFill>
                <a:srgbClr val="36609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5" name="Google Shape;115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type="title"/>
          </p:nvPr>
        </p:nvSpPr>
        <p:spPr>
          <a:xfrm>
            <a:off x="533400" y="1524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Schoolbook"/>
              <a:buNone/>
            </a:pPr>
            <a:r>
              <a:rPr lang="en-US" sz="3100">
                <a:latin typeface="Century Schoolbook"/>
                <a:ea typeface="Century Schoolbook"/>
                <a:cs typeface="Century Schoolbook"/>
                <a:sym typeface="Century Schoolbook"/>
              </a:rPr>
              <a:t>Literature Review</a:t>
            </a:r>
            <a:b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/>
          </a:p>
        </p:txBody>
      </p:sp>
      <p:graphicFrame>
        <p:nvGraphicFramePr>
          <p:cNvPr id="121" name="Google Shape;121;p8"/>
          <p:cNvGraphicFramePr/>
          <p:nvPr/>
        </p:nvGraphicFramePr>
        <p:xfrm>
          <a:off x="262525" y="166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{12378F76-C343-405A-BD3E-911365A4C026}</a:tableStyleId>
              </a:tblPr>
              <a:tblGrid>
                <a:gridCol w="1213300"/>
                <a:gridCol w="1291625"/>
                <a:gridCol w="852550"/>
                <a:gridCol w="1584325"/>
                <a:gridCol w="1442975"/>
                <a:gridCol w="1140200"/>
                <a:gridCol w="1202900"/>
              </a:tblGrid>
              <a:tr h="123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Topic name 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author</a:t>
                      </a:r>
                      <a:r>
                        <a:rPr lang="en-US" sz="2300"/>
                        <a:t> name 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year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key parameters 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300">
                          <a:solidFill>
                            <a:schemeClr val="dk1"/>
                          </a:solidFill>
                        </a:rPr>
                        <a:t>methodology</a:t>
                      </a:r>
                      <a:endParaRPr sz="2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throughput</a:t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Conclusion</a:t>
                      </a:r>
                      <a:endParaRPr sz="2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2017-09-28T08:45:27Z</dcterms:created>
  <dc:creator>Staff</dc:creator>
</cp:coreProperties>
</file>