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0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8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61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0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0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8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4" y="1122363"/>
            <a:ext cx="11817927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 to </a:t>
            </a:r>
            <a:r>
              <a:rPr lang="en-US" sz="4400" dirty="0" err="1" smtClean="0"/>
              <a:t>Ciphense</a:t>
            </a:r>
            <a:r>
              <a:rPr lang="en-US" sz="4400" dirty="0" smtClean="0"/>
              <a:t> Summer Internship 2019</a:t>
            </a:r>
            <a:br>
              <a:rPr lang="en-US" sz="4400" dirty="0" smtClean="0"/>
            </a:br>
            <a:r>
              <a:rPr lang="en-US" sz="4400" dirty="0" smtClean="0"/>
              <a:t>Coding Test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086" y="3968558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Submitted By:</a:t>
            </a:r>
          </a:p>
          <a:p>
            <a:pPr algn="ctr"/>
            <a:r>
              <a:rPr lang="en-US" sz="2800" dirty="0" smtClean="0"/>
              <a:t>Chinmay Ranjan </a:t>
            </a:r>
            <a:r>
              <a:rPr lang="en-US" sz="2800" dirty="0" err="1" smtClean="0"/>
              <a:t>Behera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998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602" y="1745673"/>
            <a:ext cx="10018713" cy="376843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Question#4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Write a program that shall take a multiple sentences (each sentence from different paragraph)  from </a:t>
            </a:r>
            <a:r>
              <a:rPr lang="en-IN" sz="3200" dirty="0" err="1" smtClean="0"/>
              <a:t>wikipedia</a:t>
            </a:r>
            <a:r>
              <a:rPr lang="en-IN" sz="3200" dirty="0" smtClean="0"/>
              <a:t> and determine the Wikipedia entry (URL) that has all those sentences.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58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1981"/>
            <a:ext cx="10018713" cy="3124201"/>
          </a:xfrm>
        </p:spPr>
        <p:txBody>
          <a:bodyPr/>
          <a:lstStyle/>
          <a:p>
            <a:r>
              <a:rPr lang="en-US" dirty="0" smtClean="0"/>
              <a:t>Approach: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Getting one line from each paragraph.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Finding the common Wikipedia URL for each line searched in web.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6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837" y="623456"/>
            <a:ext cx="10018713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language: Python</a:t>
            </a:r>
            <a:endParaRPr lang="en-US" dirty="0"/>
          </a:p>
          <a:p>
            <a:r>
              <a:rPr lang="en-US" dirty="0" smtClean="0"/>
              <a:t>Libraries used: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nltk</a:t>
            </a: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 smtClean="0"/>
              <a:t>Data to be analyzed was saved in a text file.</a:t>
            </a:r>
          </a:p>
          <a:p>
            <a:pPr lvl="1"/>
            <a:r>
              <a:rPr lang="en-US" sz="2000" dirty="0" smtClean="0"/>
              <a:t>Data splitted into paragraphs, then a random line was taken from each paragraph and saved in a list using nltk library.</a:t>
            </a:r>
            <a:endParaRPr lang="en-US" sz="2000" dirty="0"/>
          </a:p>
          <a:p>
            <a:pPr lvl="1"/>
            <a:r>
              <a:rPr lang="en-US" dirty="0" smtClean="0"/>
              <a:t>Wikipedia Url for each line was searched using </a:t>
            </a:r>
            <a:r>
              <a:rPr lang="en-US" dirty="0" err="1" smtClean="0"/>
              <a:t>wikipedia.page</a:t>
            </a:r>
            <a:r>
              <a:rPr lang="en-US" dirty="0" smtClean="0"/>
              <a:t>() from wikipedia library</a:t>
            </a:r>
            <a:endParaRPr lang="en-US" dirty="0"/>
          </a:p>
          <a:p>
            <a:pPr lvl="1"/>
            <a:r>
              <a:rPr lang="en-US" dirty="0" smtClean="0"/>
              <a:t>The Url having highest frequency was printed.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211</TotalTime>
  <Words>103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Solution to Ciphense Summer Internship 2019 Coding Test</vt:lpstr>
      <vt:lpstr>Question#4  Write a program that shall take a multiple sentences (each sentence from different paragraph)  from wikipedia and determine the Wikipedia entry (URL) that has all those sentences.</vt:lpstr>
      <vt:lpstr>Solution:-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Ciphense Summer Internship 2019 Coding Test</dc:title>
  <dc:creator>chinmay ranjan</dc:creator>
  <cp:lastModifiedBy>chinmay ranjan</cp:lastModifiedBy>
  <cp:revision>8</cp:revision>
  <dcterms:created xsi:type="dcterms:W3CDTF">2019-03-18T07:18:45Z</dcterms:created>
  <dcterms:modified xsi:type="dcterms:W3CDTF">2019-03-20T20:13:40Z</dcterms:modified>
</cp:coreProperties>
</file>