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61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0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0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8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660662-D542-4232-B435-B5FC42F937A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3C5FF-56F5-4078-99C7-F5435CD8F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ities_in_India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4" y="1122363"/>
            <a:ext cx="11817927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 to </a:t>
            </a:r>
            <a:r>
              <a:rPr lang="en-US" sz="4400" dirty="0" err="1" smtClean="0"/>
              <a:t>Ciphense</a:t>
            </a:r>
            <a:r>
              <a:rPr lang="en-US" sz="4400" dirty="0" smtClean="0"/>
              <a:t> Summer Internship 2019</a:t>
            </a:r>
            <a:br>
              <a:rPr lang="en-US" sz="4400" dirty="0" smtClean="0"/>
            </a:br>
            <a:r>
              <a:rPr lang="en-US" sz="4400" dirty="0" smtClean="0"/>
              <a:t>Coding Test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086" y="3968558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Submitted By:</a:t>
            </a:r>
          </a:p>
          <a:p>
            <a:pPr algn="ctr"/>
            <a:r>
              <a:rPr lang="en-US" sz="2800" dirty="0" smtClean="0"/>
              <a:t>Chinmay Ranjan </a:t>
            </a:r>
            <a:r>
              <a:rPr lang="en-US" sz="2800" dirty="0" err="1" smtClean="0"/>
              <a:t>Behera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998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602" y="1503218"/>
            <a:ext cx="10018713" cy="295794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Question #2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Write </a:t>
            </a:r>
            <a:r>
              <a:rPr lang="en-IN" dirty="0"/>
              <a:t>a program -- Take the map of India, and find all cities that has more than five lakhs </a:t>
            </a:r>
            <a:r>
              <a:rPr lang="en-IN" dirty="0" smtClean="0"/>
              <a:t>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8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Data Extraction: Collecting population of each city of India using web scraping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Data Analysis: Finding cities having population more than 5 lakhs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6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en.wikipedia.org/wiki/List_of_cities_in_India_by_population</a:t>
            </a:r>
            <a:endParaRPr lang="en-US" dirty="0" smtClean="0"/>
          </a:p>
          <a:p>
            <a:r>
              <a:rPr lang="en-US" dirty="0" smtClean="0"/>
              <a:t>Programming language: Python</a:t>
            </a:r>
            <a:endParaRPr lang="en-US" dirty="0"/>
          </a:p>
          <a:p>
            <a:r>
              <a:rPr lang="en-US" dirty="0" smtClean="0"/>
              <a:t>Libraries used: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s4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rllib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31521"/>
            <a:ext cx="10018713" cy="5059680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 csv file named “census.csv” was created</a:t>
            </a:r>
          </a:p>
          <a:p>
            <a:pPr lvl="1"/>
            <a:r>
              <a:rPr lang="en-US" dirty="0" smtClean="0"/>
              <a:t>A pandas data frame was created. Four attributes namely:</a:t>
            </a:r>
          </a:p>
          <a:p>
            <a:pPr lvl="2"/>
            <a:r>
              <a:rPr lang="en-US" dirty="0" smtClean="0"/>
              <a:t>“ID”</a:t>
            </a:r>
          </a:p>
          <a:p>
            <a:pPr lvl="2"/>
            <a:r>
              <a:rPr lang="en-US" dirty="0" smtClean="0"/>
              <a:t>“CITY”</a:t>
            </a:r>
          </a:p>
          <a:p>
            <a:pPr lvl="2"/>
            <a:r>
              <a:rPr lang="en-US" dirty="0" smtClean="0"/>
              <a:t>“POPULATION”</a:t>
            </a:r>
          </a:p>
          <a:p>
            <a:pPr lvl="2"/>
            <a:r>
              <a:rPr lang="en-US" dirty="0" smtClean="0"/>
              <a:t>“STATE”</a:t>
            </a:r>
          </a:p>
          <a:p>
            <a:pPr marL="1371600" lvl="3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ere created.</a:t>
            </a:r>
            <a:endParaRPr lang="en-US" sz="2000" dirty="0"/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was fetched and contents stored in “soup” variable using </a:t>
            </a:r>
            <a:r>
              <a:rPr lang="en-US" dirty="0" err="1" smtClean="0"/>
              <a:t>urllib</a:t>
            </a:r>
            <a:r>
              <a:rPr lang="en-US" dirty="0" smtClean="0"/>
              <a:t> and bs4 libraries.</a:t>
            </a:r>
          </a:p>
          <a:p>
            <a:pPr lvl="1"/>
            <a:r>
              <a:rPr lang="en-US" dirty="0" smtClean="0"/>
              <a:t>Respective data were fetched from “soup” and stored in the “census.csv” file.</a:t>
            </a:r>
            <a:endParaRPr lang="en-US" dirty="0"/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1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292" y="1572489"/>
            <a:ext cx="5152017" cy="4287984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“census.csv” file was read.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ities having population more than 500000 were stored in a list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420" y="1752599"/>
            <a:ext cx="4164585" cy="4470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4878" y="6345382"/>
            <a:ext cx="13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Fig1.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08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198</TotalTime>
  <Words>157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Solution to Ciphense Summer Internship 2019 Coding Test</vt:lpstr>
      <vt:lpstr>Question #2  Write a program -- Take the map of India, and find all cities that has more than five lakhs population.</vt:lpstr>
      <vt:lpstr>Solution:-</vt:lpstr>
      <vt:lpstr>Data Extraction</vt:lpstr>
      <vt:lpstr>PowerPoint Presentation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Ciphense Summer Internship 2019 Coding Test</dc:title>
  <dc:creator>chinmay ranjan</dc:creator>
  <cp:lastModifiedBy>chinmay ranjan</cp:lastModifiedBy>
  <cp:revision>6</cp:revision>
  <dcterms:created xsi:type="dcterms:W3CDTF">2019-03-18T07:18:45Z</dcterms:created>
  <dcterms:modified xsi:type="dcterms:W3CDTF">2019-03-20T20:12:43Z</dcterms:modified>
</cp:coreProperties>
</file>