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nmay2911/KPMG-Virtual-Internshi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4F97C-113A-485D-8F36-DE14A6C0F963}"/>
              </a:ext>
            </a:extLst>
          </p:cNvPr>
          <p:cNvSpPr txBox="1"/>
          <p:nvPr/>
        </p:nvSpPr>
        <p:spPr>
          <a:xfrm>
            <a:off x="304800" y="1190625"/>
            <a:ext cx="846582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Arial"/>
                <a:hlinkClick r:id="rId2"/>
              </a:rPr>
              <a:t>Link for output of Module</a:t>
            </a:r>
            <a:endParaRPr kumimoji="0" lang="en-I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301046"/>
            <a:ext cx="3621967" cy="2328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42875" y="2137737"/>
            <a:ext cx="3750469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Number of customers from 48 to 59 years old 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It looks like the percentages of under 25 years old not really change.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2868482"/>
            <a:ext cx="3707570" cy="238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59" y="2630961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3" y="321104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2" y="2763935"/>
            <a:ext cx="3764303" cy="21551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1" y="278429"/>
            <a:ext cx="3764303" cy="238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2640930"/>
            <a:ext cx="3826529" cy="2538200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400525"/>
            <a:ext cx="3826528" cy="23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673</Words>
  <Application>Microsoft Office PowerPoint</Application>
  <PresentationFormat>On-screen Show (16:9)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Helvetica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CHINMAY</cp:lastModifiedBy>
  <cp:revision>7</cp:revision>
  <dcterms:modified xsi:type="dcterms:W3CDTF">2020-09-06T08:21:49Z</dcterms:modified>
</cp:coreProperties>
</file>