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embeddedFontLst>
    <p:embeddedFont>
      <p:font typeface="Roboto" panose="02000000000000000000" pitchFamily="2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451127-22EE-4785-A40C-EB1055E89D61}" v="17" dt="2019-10-09T03:21:03.5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inmay Joshi" userId="30193500851606b9" providerId="LiveId" clId="{71451127-22EE-4785-A40C-EB1055E89D61}"/>
    <pc:docChg chg="custSel delSld modSld">
      <pc:chgData name="Chinmay Joshi" userId="30193500851606b9" providerId="LiveId" clId="{71451127-22EE-4785-A40C-EB1055E89D61}" dt="2019-10-09T03:21:03.581" v="820"/>
      <pc:docMkLst>
        <pc:docMk/>
      </pc:docMkLst>
      <pc:sldChg chg="modSp">
        <pc:chgData name="Chinmay Joshi" userId="30193500851606b9" providerId="LiveId" clId="{71451127-22EE-4785-A40C-EB1055E89D61}" dt="2019-10-08T02:13:27.589" v="23" actId="20577"/>
        <pc:sldMkLst>
          <pc:docMk/>
          <pc:sldMk cId="0" sldId="256"/>
        </pc:sldMkLst>
        <pc:spChg chg="mod">
          <ac:chgData name="Chinmay Joshi" userId="30193500851606b9" providerId="LiveId" clId="{71451127-22EE-4785-A40C-EB1055E89D61}" dt="2019-10-08T02:13:16.759" v="3"/>
          <ac:spMkLst>
            <pc:docMk/>
            <pc:sldMk cId="0" sldId="256"/>
            <ac:spMk id="67" creationId="{00000000-0000-0000-0000-000000000000}"/>
          </ac:spMkLst>
        </pc:spChg>
        <pc:spChg chg="mod">
          <ac:chgData name="Chinmay Joshi" userId="30193500851606b9" providerId="LiveId" clId="{71451127-22EE-4785-A40C-EB1055E89D61}" dt="2019-10-08T02:13:27.589" v="23" actId="20577"/>
          <ac:spMkLst>
            <pc:docMk/>
            <pc:sldMk cId="0" sldId="256"/>
            <ac:spMk id="68" creationId="{00000000-0000-0000-0000-000000000000}"/>
          </ac:spMkLst>
        </pc:spChg>
      </pc:sldChg>
      <pc:sldChg chg="modSp">
        <pc:chgData name="Chinmay Joshi" userId="30193500851606b9" providerId="LiveId" clId="{71451127-22EE-4785-A40C-EB1055E89D61}" dt="2019-10-08T02:17:20.133" v="303" actId="20577"/>
        <pc:sldMkLst>
          <pc:docMk/>
          <pc:sldMk cId="0" sldId="257"/>
        </pc:sldMkLst>
        <pc:spChg chg="mod">
          <ac:chgData name="Chinmay Joshi" userId="30193500851606b9" providerId="LiveId" clId="{71451127-22EE-4785-A40C-EB1055E89D61}" dt="2019-10-08T02:16:42.345" v="223" actId="20577"/>
          <ac:spMkLst>
            <pc:docMk/>
            <pc:sldMk cId="0" sldId="257"/>
            <ac:spMk id="73" creationId="{00000000-0000-0000-0000-000000000000}"/>
          </ac:spMkLst>
        </pc:spChg>
        <pc:spChg chg="mod">
          <ac:chgData name="Chinmay Joshi" userId="30193500851606b9" providerId="LiveId" clId="{71451127-22EE-4785-A40C-EB1055E89D61}" dt="2019-10-08T02:17:20.133" v="303" actId="20577"/>
          <ac:spMkLst>
            <pc:docMk/>
            <pc:sldMk cId="0" sldId="257"/>
            <ac:spMk id="74" creationId="{00000000-0000-0000-0000-000000000000}"/>
          </ac:spMkLst>
        </pc:spChg>
      </pc:sldChg>
      <pc:sldChg chg="modSp">
        <pc:chgData name="Chinmay Joshi" userId="30193500851606b9" providerId="LiveId" clId="{71451127-22EE-4785-A40C-EB1055E89D61}" dt="2019-10-09T03:21:03.581" v="820"/>
        <pc:sldMkLst>
          <pc:docMk/>
          <pc:sldMk cId="0" sldId="258"/>
        </pc:sldMkLst>
        <pc:spChg chg="mod">
          <ac:chgData name="Chinmay Joshi" userId="30193500851606b9" providerId="LiveId" clId="{71451127-22EE-4785-A40C-EB1055E89D61}" dt="2019-10-08T02:25:03.400" v="326" actId="20577"/>
          <ac:spMkLst>
            <pc:docMk/>
            <pc:sldMk cId="0" sldId="258"/>
            <ac:spMk id="79" creationId="{00000000-0000-0000-0000-000000000000}"/>
          </ac:spMkLst>
        </pc:spChg>
        <pc:spChg chg="mod">
          <ac:chgData name="Chinmay Joshi" userId="30193500851606b9" providerId="LiveId" clId="{71451127-22EE-4785-A40C-EB1055E89D61}" dt="2019-10-09T03:21:03.581" v="820"/>
          <ac:spMkLst>
            <pc:docMk/>
            <pc:sldMk cId="0" sldId="258"/>
            <ac:spMk id="80" creationId="{00000000-0000-0000-0000-000000000000}"/>
          </ac:spMkLst>
        </pc:spChg>
      </pc:sldChg>
      <pc:sldChg chg="addSp delSp modSp">
        <pc:chgData name="Chinmay Joshi" userId="30193500851606b9" providerId="LiveId" clId="{71451127-22EE-4785-A40C-EB1055E89D61}" dt="2019-10-08T02:30:23.019" v="490" actId="1076"/>
        <pc:sldMkLst>
          <pc:docMk/>
          <pc:sldMk cId="0" sldId="259"/>
        </pc:sldMkLst>
        <pc:spChg chg="add del mod">
          <ac:chgData name="Chinmay Joshi" userId="30193500851606b9" providerId="LiveId" clId="{71451127-22EE-4785-A40C-EB1055E89D61}" dt="2019-10-08T02:30:11.765" v="486" actId="478"/>
          <ac:spMkLst>
            <pc:docMk/>
            <pc:sldMk cId="0" sldId="259"/>
            <ac:spMk id="3" creationId="{DF5F22D3-AB49-43F1-B0EA-1245F38B7F25}"/>
          </ac:spMkLst>
        </pc:spChg>
        <pc:spChg chg="mod">
          <ac:chgData name="Chinmay Joshi" userId="30193500851606b9" providerId="LiveId" clId="{71451127-22EE-4785-A40C-EB1055E89D61}" dt="2019-10-08T02:30:04.415" v="484" actId="20577"/>
          <ac:spMkLst>
            <pc:docMk/>
            <pc:sldMk cId="0" sldId="259"/>
            <ac:spMk id="85" creationId="{00000000-0000-0000-0000-000000000000}"/>
          </ac:spMkLst>
        </pc:spChg>
        <pc:spChg chg="del">
          <ac:chgData name="Chinmay Joshi" userId="30193500851606b9" providerId="LiveId" clId="{71451127-22EE-4785-A40C-EB1055E89D61}" dt="2019-10-08T02:30:08.759" v="485" actId="478"/>
          <ac:spMkLst>
            <pc:docMk/>
            <pc:sldMk cId="0" sldId="259"/>
            <ac:spMk id="86" creationId="{00000000-0000-0000-0000-000000000000}"/>
          </ac:spMkLst>
        </pc:spChg>
        <pc:picChg chg="add mod">
          <ac:chgData name="Chinmay Joshi" userId="30193500851606b9" providerId="LiveId" clId="{71451127-22EE-4785-A40C-EB1055E89D61}" dt="2019-10-08T02:30:23.019" v="490" actId="1076"/>
          <ac:picMkLst>
            <pc:docMk/>
            <pc:sldMk cId="0" sldId="259"/>
            <ac:picMk id="4" creationId="{7F31815B-2AEE-4171-9217-A9AD46DAA2DE}"/>
          </ac:picMkLst>
        </pc:picChg>
      </pc:sldChg>
      <pc:sldChg chg="modSp">
        <pc:chgData name="Chinmay Joshi" userId="30193500851606b9" providerId="LiveId" clId="{71451127-22EE-4785-A40C-EB1055E89D61}" dt="2019-10-08T02:45:31.940" v="818" actId="20577"/>
        <pc:sldMkLst>
          <pc:docMk/>
          <pc:sldMk cId="0" sldId="260"/>
        </pc:sldMkLst>
        <pc:spChg chg="mod">
          <ac:chgData name="Chinmay Joshi" userId="30193500851606b9" providerId="LiveId" clId="{71451127-22EE-4785-A40C-EB1055E89D61}" dt="2019-10-08T02:45:31.940" v="818" actId="20577"/>
          <ac:spMkLst>
            <pc:docMk/>
            <pc:sldMk cId="0" sldId="260"/>
            <ac:spMk id="92" creationId="{00000000-0000-0000-0000-000000000000}"/>
          </ac:spMkLst>
        </pc:spChg>
      </pc:sldChg>
      <pc:sldChg chg="del">
        <pc:chgData name="Chinmay Joshi" userId="30193500851606b9" providerId="LiveId" clId="{71451127-22EE-4785-A40C-EB1055E89D61}" dt="2019-10-08T02:33:54.578" v="726" actId="47"/>
        <pc:sldMkLst>
          <pc:docMk/>
          <pc:sldMk cId="0" sldId="261"/>
        </pc:sldMkLst>
      </pc:sldChg>
      <pc:sldChg chg="del">
        <pc:chgData name="Chinmay Joshi" userId="30193500851606b9" providerId="LiveId" clId="{71451127-22EE-4785-A40C-EB1055E89D61}" dt="2019-10-08T02:33:56.515" v="727" actId="47"/>
        <pc:sldMkLst>
          <pc:docMk/>
          <pc:sldMk cId="0" sldId="262"/>
        </pc:sldMkLst>
      </pc:sldChg>
      <pc:sldChg chg="del">
        <pc:chgData name="Chinmay Joshi" userId="30193500851606b9" providerId="LiveId" clId="{71451127-22EE-4785-A40C-EB1055E89D61}" dt="2019-10-08T02:34:00.592" v="729" actId="47"/>
        <pc:sldMkLst>
          <pc:docMk/>
          <pc:sldMk cId="0" sldId="263"/>
        </pc:sldMkLst>
      </pc:sldChg>
      <pc:sldChg chg="del">
        <pc:chgData name="Chinmay Joshi" userId="30193500851606b9" providerId="LiveId" clId="{71451127-22EE-4785-A40C-EB1055E89D61}" dt="2019-10-08T02:33:59.864" v="728" actId="47"/>
        <pc:sldMkLst>
          <pc:docMk/>
          <pc:sldMk cId="0" sldId="26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f73a04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f73a04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61a027a57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61a027a57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1a027a5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61a027a5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1a027a57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1a027a57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kinesis/video-streams/?nc=sn&amp;loc=2&amp;dn=1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aws.amazon.com/kinesis/data-streams/" TargetMode="External"/><Relationship Id="rId5" Type="http://schemas.openxmlformats.org/officeDocument/2006/relationships/hyperlink" Target="https://aws.amazon.com/kinesis/data-analytics/" TargetMode="External"/><Relationship Id="rId4" Type="http://schemas.openxmlformats.org/officeDocument/2006/relationships/hyperlink" Target="https://aws.amazon.com/kinesis/data-firehose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3600" dirty="0"/>
              <a:t>AWS </a:t>
            </a:r>
            <a:r>
              <a:rPr lang="en-US" sz="3600" dirty="0"/>
              <a:t>Kinesis</a:t>
            </a:r>
            <a:r>
              <a:rPr lang="en" sz="3600" dirty="0"/>
              <a:t> Demo</a:t>
            </a:r>
            <a:endParaRPr sz="3600" dirty="0"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COMS 6998 - Cloud Computing and Big Data</a:t>
            </a: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Chinmay Joshi</a:t>
            </a:r>
            <a:r>
              <a:rPr lang="en" dirty="0"/>
              <a:t> (</a:t>
            </a:r>
            <a:r>
              <a:rPr lang="en-US" dirty="0"/>
              <a:t>caj2163</a:t>
            </a:r>
            <a:r>
              <a:rPr lang="en" dirty="0"/>
              <a:t>)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What is AWS Kinesis?</a:t>
            </a:r>
            <a:endParaRPr dirty="0"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-US" dirty="0"/>
              <a:t>Enables you to deal with streaming data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-US" dirty="0"/>
              <a:t>Generate insights from incoming data within seconds or minutes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-US" dirty="0"/>
              <a:t>Infrastructure management taken care of by Amazon.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-US" dirty="0"/>
              <a:t>Extremely scalable and can handle any amount of data with low latencies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Variants of Kinesis</a:t>
            </a:r>
            <a:endParaRPr dirty="0"/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har char="➢"/>
            </a:pPr>
            <a:r>
              <a:rPr lang="en-US" dirty="0">
                <a:hlinkClick r:id="rId3"/>
              </a:rPr>
              <a:t>Kinesis Video Streams</a:t>
            </a:r>
            <a:r>
              <a:rPr lang="en-US" dirty="0"/>
              <a:t> – To securely </a:t>
            </a:r>
            <a:r>
              <a:rPr lang="en-US"/>
              <a:t>stream videos from connected devices to AWS</a:t>
            </a:r>
            <a:endParaRPr lang="en-US" dirty="0"/>
          </a:p>
          <a:p>
            <a:pPr lvl="0">
              <a:buChar char="➢"/>
            </a:pPr>
            <a:r>
              <a:rPr lang="en-US" dirty="0">
                <a:hlinkClick r:id="rId4"/>
              </a:rPr>
              <a:t>Kinesis Data Firehose</a:t>
            </a:r>
            <a:r>
              <a:rPr lang="en-US" dirty="0"/>
              <a:t> – Capture, transform and load data into AWS data stores</a:t>
            </a:r>
          </a:p>
          <a:p>
            <a:pPr lvl="0">
              <a:buChar char="➢"/>
            </a:pPr>
            <a:r>
              <a:rPr lang="en-US" dirty="0">
                <a:hlinkClick r:id="rId5"/>
              </a:rPr>
              <a:t>Kinesis Data Analytics</a:t>
            </a:r>
            <a:r>
              <a:rPr lang="en-US" dirty="0"/>
              <a:t> - Process data streams in real time with SQL or Java</a:t>
            </a:r>
          </a:p>
          <a:p>
            <a:pPr lvl="0">
              <a:buChar char="➢"/>
            </a:pPr>
            <a:r>
              <a:rPr lang="en-US" u="sng" dirty="0">
                <a:hlinkClick r:id="rId6"/>
              </a:rPr>
              <a:t>Kinesis Data Streams</a:t>
            </a:r>
            <a:r>
              <a:rPr lang="en-US" dirty="0"/>
              <a:t> - continuously capture gigabytes of data per second from hundreds of thousands of sources. 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Kinesis Data Streams 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31815B-2AEE-4171-9217-A9AD46DAA2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575" y="2328325"/>
            <a:ext cx="6762750" cy="20764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-US" dirty="0"/>
              <a:t>Create a Kinesis stream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-US" dirty="0"/>
              <a:t>Push data as a Producer for stream A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-US" dirty="0"/>
              <a:t>Trigger Consumer lambda for updates in stream A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-US" dirty="0"/>
              <a:t>Produce for stream B using the consumed data of stream A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-US" dirty="0"/>
              <a:t>Consume topic B data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158</Words>
  <Application>Microsoft Office PowerPoint</Application>
  <PresentationFormat>On-screen Show (16:9)</PresentationFormat>
  <Paragraphs>21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Roboto</vt:lpstr>
      <vt:lpstr>Material</vt:lpstr>
      <vt:lpstr>AWS Kinesis Demo</vt:lpstr>
      <vt:lpstr>What is AWS Kinesis?</vt:lpstr>
      <vt:lpstr>Variants of Kinesis</vt:lpstr>
      <vt:lpstr>Kinesis Data Streams 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Kinesis Demo</dc:title>
  <cp:lastModifiedBy>Chinmay Joshi</cp:lastModifiedBy>
  <cp:revision>1</cp:revision>
  <dcterms:modified xsi:type="dcterms:W3CDTF">2019-10-09T03:21:05Z</dcterms:modified>
</cp:coreProperties>
</file>