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7/25/2019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asis-brain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F308-0B25-46DA-90E5-803E595970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Alzheimer’s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4744F-8093-428D-B427-23CD77C67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389120"/>
            <a:ext cx="10226040" cy="106984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Individual Project:</a:t>
            </a:r>
          </a:p>
          <a:p>
            <a:r>
              <a:rPr lang="en-US" dirty="0"/>
              <a:t>Chinmay Arolkar</a:t>
            </a:r>
          </a:p>
          <a:p>
            <a:r>
              <a:rPr lang="en-US" dirty="0"/>
              <a:t>001815283</a:t>
            </a:r>
          </a:p>
        </p:txBody>
      </p:sp>
    </p:spTree>
    <p:extLst>
      <p:ext uri="{BB962C8B-B14F-4D97-AF65-F5344CB8AC3E}">
        <p14:creationId xmlns:p14="http://schemas.microsoft.com/office/powerpoint/2010/main" val="278291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0CE0-586A-4609-9F99-C953BA56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What is Alzheimer?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F603B-D716-47EF-8068-247C5A94D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Alzheimer’s disease is an irreversible, progressive brain disorder that slowly destroys memory and thinking skills and, eventually, the ability to carry out the simplest tasks.</a:t>
            </a:r>
          </a:p>
          <a:p>
            <a:r>
              <a:rPr lang="en-US" sz="2800" dirty="0"/>
              <a:t>In most people with the disease—those with the late-onset type—symptoms first appear in their mid-60s. Early-onset Alzheimer’s occurs between a person’s 30s and mid-60s and is very rare. </a:t>
            </a:r>
          </a:p>
          <a:p>
            <a:r>
              <a:rPr lang="en-US" sz="2800" dirty="0"/>
              <a:t>The disease is named after Dr. Alois Alzheimer.</a:t>
            </a:r>
          </a:p>
        </p:txBody>
      </p:sp>
    </p:spTree>
    <p:extLst>
      <p:ext uri="{BB962C8B-B14F-4D97-AF65-F5344CB8AC3E}">
        <p14:creationId xmlns:p14="http://schemas.microsoft.com/office/powerpoint/2010/main" val="113325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BAA7-00C4-42C8-8035-7C172051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F1370-D0DC-4C90-AC32-942C22BC2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The Open Access Series of Imaging Studies (OASIS) is a project aimed at making MRI data sets of the brain freely available to the scientific community. Where one can find free MRI datasets for studies.</a:t>
            </a:r>
            <a:r>
              <a:rPr lang="en-US" sz="2800" dirty="0">
                <a:hlinkClick r:id="rId2"/>
              </a:rPr>
              <a:t> http://www.oasis-brains.org/</a:t>
            </a:r>
            <a:endParaRPr lang="en-US" sz="2800" dirty="0"/>
          </a:p>
          <a:p>
            <a:r>
              <a:rPr lang="en-US" sz="2800" dirty="0"/>
              <a:t>The dataset used for this project is numerical. One set consists of a cross-sectional collection of 416 subjects aged 18 to 96. For each subject, 3 or 4 individual T1-weighted MRI scans obtained in single scan sessions are included.</a:t>
            </a:r>
          </a:p>
          <a:p>
            <a:r>
              <a:rPr lang="en-US" sz="2800" dirty="0"/>
              <a:t> This set consists of a longitudinal collection of 150 subjects aged 60 to 96. Each subject was scanned on two or more visits, separated by at least one year for a total of 373 imaging sessions.</a:t>
            </a:r>
          </a:p>
        </p:txBody>
      </p:sp>
    </p:spTree>
    <p:extLst>
      <p:ext uri="{BB962C8B-B14F-4D97-AF65-F5344CB8AC3E}">
        <p14:creationId xmlns:p14="http://schemas.microsoft.com/office/powerpoint/2010/main" val="364888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58E0-81D6-4D23-A0E2-0D130518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Research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FFD8-9105-4A50-942A-D634D841F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Predicting Alzheimer’s disease in the two different age groups given in the data sets.</a:t>
            </a:r>
          </a:p>
          <a:p>
            <a:r>
              <a:rPr lang="en-US" sz="2800" dirty="0"/>
              <a:t>To use different algorithms and to see which performs well.</a:t>
            </a:r>
          </a:p>
          <a:p>
            <a:r>
              <a:rPr lang="en-US" sz="2800" dirty="0"/>
              <a:t>Algorithms like SVM and KNN are used to find the probability.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482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09FF-E73C-419A-ABCD-8A36247C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0298-EDA9-4C81-8313-7AE2C38DA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Support-vector machines are supervised learning models with associated learning algorithms that analyze data used for classification and regression analysis. </a:t>
            </a:r>
          </a:p>
          <a:p>
            <a:r>
              <a:rPr lang="en-US" sz="2800" dirty="0"/>
              <a:t>Given a set of training examples, each marked as belonging to one or the other of two categories, an SVM training algorithm builds a model that assigns new examples to one category or the other, making it a non-probabilistic binary linear classifier</a:t>
            </a:r>
          </a:p>
        </p:txBody>
      </p:sp>
    </p:spTree>
    <p:extLst>
      <p:ext uri="{BB962C8B-B14F-4D97-AF65-F5344CB8AC3E}">
        <p14:creationId xmlns:p14="http://schemas.microsoft.com/office/powerpoint/2010/main" val="107732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A4C2-8DA9-4399-A14D-CDE6B9A8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27343-D11B-4159-840C-D15DEB9E3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 nearest neighbors is a simple algorithm that stores all available cases and classifies new cases based on a similarity measure (e.g., distance functions). </a:t>
            </a:r>
          </a:p>
          <a:p>
            <a:r>
              <a:rPr lang="en-US" sz="2800" dirty="0"/>
              <a:t>Choosing the optimal value for K is best done by first inspecting the data. In general, a large K value is more precise as it reduces the overall noise but there is no guarantee. 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7242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698</TotalTime>
  <Words>393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Wingdings</vt:lpstr>
      <vt:lpstr>Wood Type</vt:lpstr>
      <vt:lpstr>Alzheimer’s Detection</vt:lpstr>
      <vt:lpstr>          What is Alzheimer?</vt:lpstr>
      <vt:lpstr>              Data Set</vt:lpstr>
      <vt:lpstr>         Research Idea</vt:lpstr>
      <vt:lpstr>SVM</vt:lpstr>
      <vt:lpstr>KNN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Alzheimers Detection</dc:title>
  <dc:creator>chinmayarolkar@outlook.com</dc:creator>
  <cp:lastModifiedBy>chinmayarolkar@outlook.com</cp:lastModifiedBy>
  <cp:revision>10</cp:revision>
  <dcterms:created xsi:type="dcterms:W3CDTF">2019-07-25T14:52:37Z</dcterms:created>
  <dcterms:modified xsi:type="dcterms:W3CDTF">2019-07-26T02:51:08Z</dcterms:modified>
</cp:coreProperties>
</file>