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92" r:id="rId6"/>
    <p:sldId id="280" r:id="rId7"/>
    <p:sldId id="288" r:id="rId8"/>
    <p:sldId id="281" r:id="rId9"/>
    <p:sldId id="282" r:id="rId10"/>
    <p:sldId id="291" r:id="rId11"/>
    <p:sldId id="279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902" y="20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hinmaybarik214@gmai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Chinmay Barik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Fee Mango we simplify the often intimidating process of handling ledgers and receipts amongst students and finance staff in school and hostels, by bringing the entire procedure on a computer, which can handle a lot of data and keep track of it without any easy loss or misplacement of records which has become a common problem these days often leading to heated arguments between the parents and the staff on whether the fees has been paid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 Mango creates a Python and MySQL database which can easily store the data of all students and their outstanding or submitted fees. The data stored can easily be updated whenever the student makes a new deposit, thus eliminating the need of unnecessary paperwork and redundant records.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D99D16-A42E-7E69-F153-9A679473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83" y="4504055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SETUP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Make sure MySQL is installed on your computer and run the initial commands in it. (one time only)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7226" y="2433868"/>
            <a:ext cx="2011680" cy="2825173"/>
          </a:xfrm>
        </p:spPr>
        <p:txBody>
          <a:bodyPr/>
          <a:lstStyle/>
          <a:p>
            <a:r>
              <a:rPr lang="en-US" dirty="0"/>
              <a:t>Download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34A11-0783-2AE6-4556-46950E1CEAA9}"/>
              </a:ext>
            </a:extLst>
          </p:cNvPr>
          <p:cNvSpPr/>
          <p:nvPr/>
        </p:nvSpPr>
        <p:spPr>
          <a:xfrm>
            <a:off x="5097226" y="3804908"/>
            <a:ext cx="2011680" cy="151194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>
          <a:xfrm>
            <a:off x="5751023" y="2053242"/>
            <a:ext cx="704088" cy="70408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7C6DDB-B43D-3366-2C48-FD41E694EA63}"/>
              </a:ext>
            </a:extLst>
          </p:cNvPr>
          <p:cNvSpPr/>
          <p:nvPr/>
        </p:nvSpPr>
        <p:spPr>
          <a:xfrm>
            <a:off x="7203440" y="3429000"/>
            <a:ext cx="4551680" cy="246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1769D-A045-B89B-A7F6-ABC6CA3062AD}"/>
              </a:ext>
            </a:extLst>
          </p:cNvPr>
          <p:cNvSpPr/>
          <p:nvPr/>
        </p:nvSpPr>
        <p:spPr>
          <a:xfrm>
            <a:off x="8933688" y="3820775"/>
            <a:ext cx="2011680" cy="1506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42946" y="3830588"/>
            <a:ext cx="1920240" cy="1371600"/>
          </a:xfrm>
        </p:spPr>
        <p:txBody>
          <a:bodyPr/>
          <a:lstStyle/>
          <a:p>
            <a:pPr lvl="0"/>
            <a:r>
              <a:rPr lang="en-US" dirty="0"/>
              <a:t>Download our software from: https://chinmaybarik214.github.io/FeeMango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29532" y="2491684"/>
            <a:ext cx="2011680" cy="2825173"/>
          </a:xfrm>
        </p:spPr>
        <p:txBody>
          <a:bodyPr/>
          <a:lstStyle/>
          <a:p>
            <a:r>
              <a:rPr lang="en-US" dirty="0"/>
              <a:t>Launch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>
          <a:xfrm>
            <a:off x="9583328" y="2111058"/>
            <a:ext cx="704088" cy="704088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75252" y="3888404"/>
            <a:ext cx="1920240" cy="1371600"/>
          </a:xfrm>
        </p:spPr>
        <p:txBody>
          <a:bodyPr/>
          <a:lstStyle/>
          <a:p>
            <a:pPr lvl="0"/>
            <a:r>
              <a:rPr lang="en-US" dirty="0"/>
              <a:t>Run the Python code and you are good to go!</a:t>
            </a:r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543" b="543"/>
          <a:stretch/>
        </p:blipFill>
        <p:spPr>
          <a:xfrm>
            <a:off x="9583328" y="2111058"/>
            <a:ext cx="704088" cy="704088"/>
          </a:xfrm>
        </p:spPr>
      </p:pic>
      <p:pic>
        <p:nvPicPr>
          <p:cNvPr id="2" name="Picture Placeholder 269" descr="target icon">
            <a:extLst>
              <a:ext uri="{FF2B5EF4-FFF2-40B4-BE49-F238E27FC236}">
                <a16:creationId xmlns:a16="http://schemas.microsoft.com/office/drawing/2014/main" id="{E4B4A7D7-2665-969C-1710-110B5B4D71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3" b="113"/>
          <a:stretch/>
        </p:blipFill>
        <p:spPr>
          <a:xfrm>
            <a:off x="5751022" y="2027562"/>
            <a:ext cx="704088" cy="704088"/>
          </a:xfrm>
          <a:prstGeom prst="ellipse">
            <a:avLst/>
          </a:prstGeom>
          <a:solidFill>
            <a:schemeClr val="accent3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C69F22F-7F4F-DEBE-C6ED-500D8AB6D2A6}"/>
              </a:ext>
            </a:extLst>
          </p:cNvPr>
          <p:cNvSpPr/>
          <p:nvPr/>
        </p:nvSpPr>
        <p:spPr>
          <a:xfrm>
            <a:off x="2697018" y="3576320"/>
            <a:ext cx="2354488" cy="2622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C1AEC56-92B3-6753-585B-EF417003745A}"/>
              </a:ext>
            </a:extLst>
          </p:cNvPr>
          <p:cNvSpPr/>
          <p:nvPr/>
        </p:nvSpPr>
        <p:spPr>
          <a:xfrm>
            <a:off x="7451714" y="3429000"/>
            <a:ext cx="1164936" cy="66548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2EA8791-DAF4-B013-9C4B-8BE560C3BF66}"/>
              </a:ext>
            </a:extLst>
          </p:cNvPr>
          <p:cNvSpPr/>
          <p:nvPr/>
        </p:nvSpPr>
        <p:spPr>
          <a:xfrm>
            <a:off x="3227924" y="3505781"/>
            <a:ext cx="1244000" cy="64961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Monetization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source is a development Methodology, free software is a social movement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Stallman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to support 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Fee Mango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7116" y="2721864"/>
            <a:ext cx="3328416" cy="355701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SILVER SPONSER</a:t>
            </a:r>
            <a:endParaRPr lang="en-US" dirty="0"/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5554980" y="2237232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6008" y="3928872"/>
            <a:ext cx="2770632" cy="22067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Title for those who contribute over ₹100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792" y="2743200"/>
            <a:ext cx="3328416" cy="355701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Bronze Benefactor</a:t>
            </a:r>
            <a:endParaRPr lang="en-US" dirty="0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>
          <a:xfrm>
            <a:off x="1819656" y="2258568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0684" y="3950208"/>
            <a:ext cx="2770632" cy="22067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Title for those who donate any amount towards the development of the app.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Gold Guardian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Title for those who contribute over ₹200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Tech stack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517937" cy="2176272"/>
          </a:xfrm>
        </p:spPr>
        <p:txBody>
          <a:bodyPr/>
          <a:lstStyle/>
          <a:p>
            <a:r>
              <a:rPr lang="en-US" dirty="0"/>
              <a:t>Chinmay Barik</a:t>
            </a:r>
          </a:p>
          <a:p>
            <a:r>
              <a:rPr lang="en-US" dirty="0">
                <a:hlinkClick r:id="rId2"/>
              </a:rPr>
              <a:t>chinmaybarik214@gmail.com</a:t>
            </a:r>
            <a:endParaRPr lang="en-US" dirty="0"/>
          </a:p>
          <a:p>
            <a:r>
              <a:rPr lang="en-US" dirty="0"/>
              <a:t>https://github.com/ChinmayBarik214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{CAFF41AF-BA32-4B69-9737-9046FF091EED}tf78438558_win32</Template>
  <TotalTime>46</TotalTime>
  <Words>289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Sabon Next LT</vt:lpstr>
      <vt:lpstr>Söhne</vt:lpstr>
      <vt:lpstr>Office Theme</vt:lpstr>
      <vt:lpstr>FEE Mango</vt:lpstr>
      <vt:lpstr>The Problem</vt:lpstr>
      <vt:lpstr>AND ITS SOLUTION</vt:lpstr>
      <vt:lpstr>How to use</vt:lpstr>
      <vt:lpstr>Monetization</vt:lpstr>
      <vt:lpstr>Open source is a development Methodology, free software is a social movement</vt:lpstr>
      <vt:lpstr>Donate to support 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 Mango</dc:title>
  <dc:subject/>
  <dc:creator>Chinmay Barik</dc:creator>
  <cp:lastModifiedBy>Chinmay Barik</cp:lastModifiedBy>
  <cp:revision>3</cp:revision>
  <dcterms:created xsi:type="dcterms:W3CDTF">2023-08-28T12:02:41Z</dcterms:created>
  <dcterms:modified xsi:type="dcterms:W3CDTF">2023-08-28T12:48:41Z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