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64" r:id="rId3"/>
    <p:sldId id="271" r:id="rId4"/>
    <p:sldId id="266" r:id="rId5"/>
    <p:sldId id="265" r:id="rId6"/>
    <p:sldId id="267" r:id="rId7"/>
    <p:sldId id="274" r:id="rId8"/>
    <p:sldId id="275" r:id="rId9"/>
    <p:sldId id="276" r:id="rId10"/>
    <p:sldId id="277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E0A6-A775-43EA-B981-F344B6898F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7948-8E02-467D-A767-427438BF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64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9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0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8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2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5CD-8B81-28E4-2075-498BE0FD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2098-542A-2F34-A9DE-F218CAAE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0378-8A43-7DD8-35AD-4FF628A6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4BA4-A0E8-3D5C-7C48-60DDA6C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C4CC-B57E-F253-F16A-3054880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DE0-73D2-C16F-D3B5-2537E09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E571B-2FA2-8D50-8D1A-60EB0CFB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45BA-D6DB-07F4-B7BA-5531F9FB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4B9E-85F6-5A70-FCF7-687DF4B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194-48EB-BF56-F232-5452F7F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87CC-466E-6B19-2D40-ABEC71B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2AB7-71A1-337F-4B1E-179C381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0786-278C-800A-9CD0-6D68338D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45AB-7A05-13FA-4B55-4C9A0AB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89A0-855D-81DB-913B-A53D6E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30B4-02C3-C48F-E1E7-339A98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C882-75B0-6198-EF35-9536FD08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5A84-3D9F-E74A-9DC4-60990D8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0004-D919-FE09-19F1-FA088E6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F43-147D-B645-4E72-1E95571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BFD4-A263-F010-D6CA-997ECCA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C10-B606-4754-A1AA-90FD35C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926C-7F30-44F0-35BE-6459719A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A21C-2203-C78F-93E1-1A9D718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A58-D9D0-D3E7-E621-22D0A72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F653-C886-266C-80D6-F0A18F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613-C110-2A8B-C00E-A026FB41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F314-9F0D-B32F-4FCF-5DDA2A7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245-BA11-D358-77E9-D618C823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050F-C4D4-1EC9-1259-4AD5980D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920C-2BFF-C7B9-349B-4608473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E39-818E-150C-AF24-B30FF34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B417-DAC1-EDE6-5377-7A6C18F7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78050-B5B7-65E3-FED7-6FFFD26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7792-9538-6DFB-7783-3AD00B1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4AF3-7E60-A4FF-F340-8C3A4A7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ACB8-2736-5DAD-FE83-966DF1E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14-F29E-520A-09F2-12A2FC6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AE-5FA7-5FC3-EE22-DC9C8FD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362-F873-4655-FE64-E2D54D9D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93D-044A-8DAB-8607-CCD401F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E789-3F3F-2532-7B8C-BBD46E09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C595-D2EF-82E0-9051-06725E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44FD-DC23-717C-A411-6151F2A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2A4-719D-BC0A-EDAA-C7B01E0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893-A9E9-E794-3894-841E154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796-AC12-5B27-E8E6-081042C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B887-157F-97D0-2845-26A96AA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D9A6-FA3F-1FCD-E8EF-92B8B7C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B3B3-9A7B-E2D7-78D1-71FF433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CED0-6A96-4EC5-4EB1-ECA444D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C23C-3FB6-95DD-7F32-1105FA4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5B2-5BFA-F8AC-5674-71CC23B7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7167-26FC-6735-6820-CB7B0D9E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497-122B-A42E-5393-91CB31F0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ED0-662A-EAF5-FB36-357304B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3ACA-B236-8CFA-F14A-F25C4B6A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A799-4933-8D55-C934-884F57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1CC-BCE7-3D0A-A665-023A0D2E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63F-1762-E787-9CCE-1207D052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1869-95B0-E19B-ACEB-34182A14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31-17CF-8440-68FA-65A71076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/>
          <p:cNvSpPr txBox="1">
            <a:spLocks/>
          </p:cNvSpPr>
          <p:nvPr/>
        </p:nvSpPr>
        <p:spPr>
          <a:xfrm>
            <a:off x="1945338" y="3863070"/>
            <a:ext cx="8513151" cy="16361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35" y="18073"/>
            <a:ext cx="11627224" cy="691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–II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FairTestPro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New testing platform where no one can cheat.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lang="en-US" sz="1400" b="1" cap="all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 the Savitribai phule pune university ,pune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partial fulfilment of the requirements for the award of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engineering (computer engineering)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Student: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1.Chinmay Inamdar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Abhijeet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Phute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3.Komal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Gandal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4.Tejal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Kamthe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 Prof. : Prof.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Mulani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K. 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STE’S </a:t>
            </a:r>
            <a:r>
              <a:rPr lang="en-US" sz="1400" b="1" cap="all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of technology, Lonavala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Year-2024-25</a:t>
            </a:r>
            <a:endParaRPr kumimoji="0" lang="en-IN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339" y="6214746"/>
            <a:ext cx="8513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2" y="4357457"/>
            <a:ext cx="1571717" cy="9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905054" y="2459032"/>
            <a:ext cx="6169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Latency and Real-Time Processing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Inaccurate Detection</a:t>
            </a:r>
          </a:p>
        </p:txBody>
      </p:sp>
    </p:spTree>
    <p:extLst>
      <p:ext uri="{BB962C8B-B14F-4D97-AF65-F5344CB8AC3E}">
        <p14:creationId xmlns:p14="http://schemas.microsoft.com/office/powerpoint/2010/main" val="38258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613663" y="964894"/>
            <a:ext cx="708101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Academic Integrity:-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maintain fairness in educational assessments, ensuring that grades and certifications reflect true knowledge and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Cheating and Dishonesty:-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Discourages dishonest practices in online exams, fostering a culture of honesty and accountability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Society for Digital Transformation:-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shift towards remote learning and working by providing secure and effective online assessment solutions</a:t>
            </a:r>
          </a:p>
        </p:txBody>
      </p:sp>
    </p:spTree>
    <p:extLst>
      <p:ext uri="{BB962C8B-B14F-4D97-AF65-F5344CB8AC3E}">
        <p14:creationId xmlns:p14="http://schemas.microsoft.com/office/powerpoint/2010/main" val="5332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04D5-BC46-E5CC-BE14-1A1B3B9D8127}"/>
              </a:ext>
            </a:extLst>
          </p:cNvPr>
          <p:cNvSpPr txBox="1"/>
          <p:nvPr/>
        </p:nvSpPr>
        <p:spPr>
          <a:xfrm>
            <a:off x="5254201" y="2035644"/>
            <a:ext cx="6168188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make online exams secure and cheat-proof. By using advanced technology to verify identities, detect unauthorized people, monitor eye movements, and spot electronic devices, it ensures a fair testing environment.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3DFF4-3F81-4B55-DF65-54EC32708AEB}"/>
              </a:ext>
            </a:extLst>
          </p:cNvPr>
          <p:cNvSpPr txBox="1"/>
          <p:nvPr/>
        </p:nvSpPr>
        <p:spPr>
          <a:xfrm>
            <a:off x="4415679" y="1120940"/>
            <a:ext cx="739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“</a:t>
            </a:r>
            <a:r>
              <a:rPr lang="en-US" dirty="0"/>
              <a:t>An Intelligent System For Online Exam Monitoring” Swathi </a:t>
            </a:r>
            <a:r>
              <a:rPr lang="en-US" dirty="0" err="1"/>
              <a:t>Prathish</a:t>
            </a:r>
            <a:r>
              <a:rPr lang="en-US" dirty="0"/>
              <a:t>, Athi Narayanan S, Kamal </a:t>
            </a:r>
            <a:r>
              <a:rPr lang="en-US" dirty="0" err="1"/>
              <a:t>Bijlani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“</a:t>
            </a:r>
            <a:r>
              <a:rPr lang="en-US" dirty="0"/>
              <a:t>Detecting cheating in electronic exams using the artificial intelligence approach” Bashar H. Asker Ahmad F. Al-</a:t>
            </a:r>
            <a:r>
              <a:rPr lang="en-US" dirty="0" err="1"/>
              <a:t>allaf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[3] “</a:t>
            </a:r>
            <a:r>
              <a:rPr lang="en-US" dirty="0"/>
              <a:t>Cheating Detection in Browser-based Online Exams through Eye Gaze Tracking” </a:t>
            </a:r>
            <a:r>
              <a:rPr lang="en-US" dirty="0" err="1"/>
              <a:t>Nimesha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, </a:t>
            </a:r>
            <a:r>
              <a:rPr lang="en-US" dirty="0" err="1"/>
              <a:t>Asara</a:t>
            </a:r>
            <a:r>
              <a:rPr lang="en-US" dirty="0"/>
              <a:t> Senaratne, </a:t>
            </a:r>
            <a:r>
              <a:rPr lang="en-US" dirty="0" err="1"/>
              <a:t>Tharindu</a:t>
            </a:r>
            <a:r>
              <a:rPr lang="en-US" dirty="0"/>
              <a:t> </a:t>
            </a:r>
            <a:r>
              <a:rPr lang="en-US" dirty="0" err="1"/>
              <a:t>Yasarathna</a:t>
            </a:r>
            <a:r>
              <a:rPr lang="en-US" dirty="0"/>
              <a:t> Nalin </a:t>
            </a:r>
            <a:r>
              <a:rPr lang="en-US" dirty="0" err="1"/>
              <a:t>Warnajith</a:t>
            </a:r>
            <a:r>
              <a:rPr lang="en-US" dirty="0"/>
              <a:t>, </a:t>
            </a:r>
            <a:r>
              <a:rPr lang="en-US" dirty="0" err="1"/>
              <a:t>Leelanga</a:t>
            </a:r>
            <a:r>
              <a:rPr lang="en-US" dirty="0"/>
              <a:t> Seneviratne.</a:t>
            </a:r>
            <a:endParaRPr lang="en-IN" dirty="0"/>
          </a:p>
          <a:p>
            <a:endParaRPr lang="en-IN" dirty="0"/>
          </a:p>
          <a:p>
            <a:r>
              <a:rPr lang="en-IN" dirty="0"/>
              <a:t>[4] “</a:t>
            </a:r>
            <a:r>
              <a:rPr lang="en-US" dirty="0"/>
              <a:t>Online Exam Proctoring System using ML” Mrs. </a:t>
            </a:r>
            <a:r>
              <a:rPr lang="en-US" dirty="0" err="1"/>
              <a:t>Peddaboina</a:t>
            </a:r>
            <a:r>
              <a:rPr lang="en-US" dirty="0"/>
              <a:t> Yamuna , </a:t>
            </a:r>
            <a:r>
              <a:rPr lang="en-US" dirty="0" err="1"/>
              <a:t>Purra</a:t>
            </a:r>
            <a:r>
              <a:rPr lang="en-US" dirty="0"/>
              <a:t> Vivek Reddy, </a:t>
            </a:r>
            <a:r>
              <a:rPr lang="en-US" dirty="0" err="1"/>
              <a:t>Katare</a:t>
            </a:r>
            <a:r>
              <a:rPr lang="en-US" dirty="0"/>
              <a:t> Sai </a:t>
            </a:r>
            <a:r>
              <a:rPr lang="en-US" dirty="0" err="1"/>
              <a:t>Praneeth</a:t>
            </a:r>
            <a:r>
              <a:rPr lang="en-US" dirty="0"/>
              <a:t>, </a:t>
            </a:r>
            <a:r>
              <a:rPr lang="en-US" dirty="0" err="1"/>
              <a:t>Uppunuthula</a:t>
            </a:r>
            <a:r>
              <a:rPr lang="en-US" dirty="0"/>
              <a:t> Akhil, Siga Chandu.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56841" y="1250994"/>
            <a:ext cx="6617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prevent impersonation, detect unauthorized persons, and monitor suspicious behaviors in real-time.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not only ensures a fair testing experience but also promotes academic honesty and integrity in educational assessments.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67723" y="2931306"/>
            <a:ext cx="6617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cutting-edge web-based testing platform designed to create a secure and cheat-proof examination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61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B8255-0F8D-D549-9BE1-92C686926AA2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7124C-3A83-70D6-53FB-F173299CFE2A}"/>
              </a:ext>
            </a:extLst>
          </p:cNvPr>
          <p:cNvSpPr txBox="1"/>
          <p:nvPr/>
        </p:nvSpPr>
        <p:spPr>
          <a:xfrm>
            <a:off x="4788816" y="927698"/>
            <a:ext cx="6165130" cy="481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bjective of project:</a:t>
            </a:r>
          </a:p>
          <a:p>
            <a:pPr algn="just"/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Examination Integrity: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machine learning models for face detection to verify examinee identity.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for unauthorized persons using object detection models.</a:t>
            </a: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 tab change detection system prevent user to change the tab.</a:t>
            </a:r>
          </a:p>
          <a:p>
            <a:pPr marL="342900" indent="-342900" algn="just">
              <a:lnSpc>
                <a:spcPct val="150000"/>
              </a:lnSpc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 candidate using valid govt. id and candidate’s live photo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5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10A32-51EB-4832-0350-2FEBABD3E567}"/>
              </a:ext>
            </a:extLst>
          </p:cNvPr>
          <p:cNvSpPr txBox="1"/>
          <p:nvPr/>
        </p:nvSpPr>
        <p:spPr>
          <a:xfrm>
            <a:off x="191718" y="106522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86C14-5AF0-45CB-94CD-BA571CD29546}"/>
              </a:ext>
            </a:extLst>
          </p:cNvPr>
          <p:cNvSpPr txBox="1"/>
          <p:nvPr/>
        </p:nvSpPr>
        <p:spPr>
          <a:xfrm>
            <a:off x="4467471" y="732374"/>
            <a:ext cx="6185306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Detection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Proctoring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Calculation</a:t>
            </a:r>
          </a:p>
          <a:p>
            <a:pPr lvl="2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Scope of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8FBF4-376C-4866-8DB8-990CC0984909}"/>
              </a:ext>
            </a:extLst>
          </p:cNvPr>
          <p:cNvSpPr/>
          <p:nvPr/>
        </p:nvSpPr>
        <p:spPr>
          <a:xfrm>
            <a:off x="4556777" y="64687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technically feasible because it will leverage proven technologies like machine learning algorithms and proven web based frameworks.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economically feasible, as it will reduce the costs of human monitoring.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operationally feasible, as the platform will be designed to be user-friendly. Both students and examiners can easily interact.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fully functional online exam platform with basic proctoring and cheating prevention.</a:t>
            </a:r>
          </a:p>
        </p:txBody>
      </p:sp>
    </p:spTree>
    <p:extLst>
      <p:ext uri="{BB962C8B-B14F-4D97-AF65-F5344CB8AC3E}">
        <p14:creationId xmlns:p14="http://schemas.microsoft.com/office/powerpoint/2010/main" val="27971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110842" y="1292669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Identified and Backup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411743" y="789198"/>
            <a:ext cx="708101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Risks Identified:-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Internet Connectivity Issues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Privacy and Data Security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in Cheating Detection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Incompatibility</a:t>
            </a:r>
          </a:p>
          <a:p>
            <a:pPr lvl="1"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plan:-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Attempts for Reconnects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Review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891636" y="1628036"/>
            <a:ext cx="61697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Cheating Prevention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39529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A563-AF5C-1E55-0CE5-A19CB2DD7358}"/>
              </a:ext>
            </a:extLst>
          </p:cNvPr>
          <p:cNvSpPr txBox="1"/>
          <p:nvPr/>
        </p:nvSpPr>
        <p:spPr>
          <a:xfrm>
            <a:off x="5028489" y="2320533"/>
            <a:ext cx="6169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Technical Glitches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False Alarms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525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599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Mulani</dc:creator>
  <cp:lastModifiedBy>Abhijeet Phute</cp:lastModifiedBy>
  <cp:revision>18</cp:revision>
  <dcterms:created xsi:type="dcterms:W3CDTF">2024-04-22T06:05:52Z</dcterms:created>
  <dcterms:modified xsi:type="dcterms:W3CDTF">2024-10-24T19:16:08Z</dcterms:modified>
</cp:coreProperties>
</file>