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19"/>
  </p:notesMasterIdLst>
  <p:sldIdLst>
    <p:sldId id="256" r:id="rId5"/>
    <p:sldId id="260" r:id="rId6"/>
    <p:sldId id="259" r:id="rId7"/>
    <p:sldId id="257" r:id="rId8"/>
    <p:sldId id="258" r:id="rId9"/>
    <p:sldId id="262" r:id="rId10"/>
    <p:sldId id="266" r:id="rId11"/>
    <p:sldId id="269" r:id="rId12"/>
    <p:sldId id="276" r:id="rId13"/>
    <p:sldId id="277" r:id="rId14"/>
    <p:sldId id="275" r:id="rId15"/>
    <p:sldId id="278" r:id="rId16"/>
    <p:sldId id="279" r:id="rId17"/>
    <p:sldId id="274" r:id="rId18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4CF38-A171-492A-81AF-EE4BDCC4B2AC}" v="340" dt="2022-02-09T16:52:41.732"/>
    <p1510:client id="{0CBD223A-F962-41C8-BF63-9AA411011C66}" v="1046" dt="2022-03-29T07:05:33.437"/>
    <p1510:client id="{0D934324-43D0-48EF-B4DF-D2C35573121C}" v="707" dt="2022-02-09T18:39:48.952"/>
    <p1510:client id="{16B25724-3CC5-437C-9B64-82E539AACC41}" v="488" dt="2022-02-09T17:27:46.521"/>
    <p1510:client id="{22DAD8F2-B059-4212-8EF5-866DA49D927D}" v="3" dt="2022-03-28T15:37:36.888"/>
    <p1510:client id="{3B81ADC0-B953-422B-82D9-ED068A0F552F}" v="727" dt="2022-02-09T19:12:23.272"/>
    <p1510:client id="{491919C2-C4C7-47CC-9EF3-46F996C34500}" v="14" dt="2022-03-29T07:15:38.350"/>
    <p1510:client id="{4EAE480A-A835-45BA-8953-62C73F3F3797}" v="78" dt="2022-03-29T04:57:04.150"/>
    <p1510:client id="{512855CC-E837-46D3-8660-29B437BE9785}" v="73" dt="2022-03-28T22:06:51.765"/>
    <p1510:client id="{5C90976A-A04C-4742-A378-BF2C425364AF}" v="222" dt="2022-02-09T19:32:59.061"/>
    <p1510:client id="{71E8BAB3-E7EB-4C90-862F-AF98CF7E19CA}" v="13" dt="2022-02-09T15:07:10.775"/>
    <p1510:client id="{75C97C6A-2CE2-4D09-90BC-E1F431D74759}" v="210" dt="2022-02-09T17:09:57.426"/>
    <p1510:client id="{78B33852-92E4-45B6-A63C-729376572CCC}" v="4" dt="2022-04-21T18:36:14.903"/>
    <p1510:client id="{852A9E5D-2641-4726-BF0B-F349E2ED53B5}" v="49" dt="2022-03-29T04:54:30.922"/>
    <p1510:client id="{86078962-AFBA-4B5A-B886-0FA2A0E5338D}" v="6" dt="2022-04-22T17:24:38.283"/>
    <p1510:client id="{95D643F1-2A02-4662-A5A9-11514938AF64}" v="10" dt="2022-02-10T02:27:29.762"/>
    <p1510:client id="{9A890EAB-8E13-427D-BB03-654FB178FE7B}" v="199" dt="2022-02-09T19:30:54.349"/>
    <p1510:client id="{A726E608-936D-4463-A4D6-C3832091939E}" v="166" dt="2022-02-09T17:00:23.089"/>
    <p1510:client id="{A8958E1B-F447-4554-A0EE-356BB633F9DC}" v="190" dt="2022-02-09T18:52:44.463"/>
    <p1510:client id="{ADC6610A-0CBD-441F-B409-CA882D85BC74}" v="14" dt="2022-03-28T15:32:08.844"/>
    <p1510:client id="{AFD84BDA-8FE9-4CAE-9FF8-4D6456BF6D2B}" v="21" dt="2022-03-28T15:36:50.709"/>
    <p1510:client id="{BFFA996D-4652-41D1-ADD9-B878B077BFE6}" v="36" dt="2022-02-09T16:59:04.014"/>
    <p1510:client id="{C10977FC-62A5-4DAD-8723-2DB716F5C110}" v="132" dt="2022-03-28T21:55:33.587"/>
    <p1510:client id="{D2764320-04C6-4BC7-A5F4-9D56D890677B}" v="61" dt="2022-03-28T15:43:10.931"/>
  </p1510:revLst>
</p1510:revInfo>
</file>

<file path=ppt/tableStyles.xml><?xml version="1.0" encoding="utf-8"?>
<a:tblStyleLst xmlns:a="http://schemas.openxmlformats.org/drawingml/2006/main" def="{B33CCB96-9618-43B1-9A2C-FA1D489D0BC7}">
  <a:tblStyle styleId="{B33CCB96-9618-43B1-9A2C-FA1D489D0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AI10212" userId="S::diksha.2020@vitbhopal.ac.in::17091a1c-075c-42bf-9d29-dc8bf0fef93e" providerId="AD" clId="Web-{491919C2-C4C7-47CC-9EF3-46F996C34500}"/>
    <pc:docChg chg="modSld">
      <pc:chgData name="20BAI10212" userId="S::diksha.2020@vitbhopal.ac.in::17091a1c-075c-42bf-9d29-dc8bf0fef93e" providerId="AD" clId="Web-{491919C2-C4C7-47CC-9EF3-46F996C34500}" dt="2022-03-29T07:15:38.350" v="6" actId="20577"/>
      <pc:docMkLst>
        <pc:docMk/>
      </pc:docMkLst>
      <pc:sldChg chg="modSp">
        <pc:chgData name="20BAI10212" userId="S::diksha.2020@vitbhopal.ac.in::17091a1c-075c-42bf-9d29-dc8bf0fef93e" providerId="AD" clId="Web-{491919C2-C4C7-47CC-9EF3-46F996C34500}" dt="2022-03-29T07:15:38.350" v="6" actId="20577"/>
        <pc:sldMkLst>
          <pc:docMk/>
          <pc:sldMk cId="2512416065" sldId="276"/>
        </pc:sldMkLst>
        <pc:spChg chg="mod">
          <ac:chgData name="20BAI10212" userId="S::diksha.2020@vitbhopal.ac.in::17091a1c-075c-42bf-9d29-dc8bf0fef93e" providerId="AD" clId="Web-{491919C2-C4C7-47CC-9EF3-46F996C34500}" dt="2022-03-29T07:15:38.350" v="6" actId="20577"/>
          <ac:spMkLst>
            <pc:docMk/>
            <pc:sldMk cId="2512416065" sldId="276"/>
            <ac:spMk id="7" creationId="{5B065540-F0D3-AB8F-A694-31B257E83F34}"/>
          </ac:spMkLst>
        </pc:spChg>
      </pc:sldChg>
    </pc:docChg>
  </pc:docChgLst>
  <pc:docChgLst>
    <pc:chgData name="20BAI10212" userId="S::diksha.2020@vitbhopal.ac.in::17091a1c-075c-42bf-9d29-dc8bf0fef93e" providerId="AD" clId="Web-{852A9E5D-2641-4726-BF0B-F349E2ED53B5}"/>
    <pc:docChg chg="modSld">
      <pc:chgData name="20BAI10212" userId="S::diksha.2020@vitbhopal.ac.in::17091a1c-075c-42bf-9d29-dc8bf0fef93e" providerId="AD" clId="Web-{852A9E5D-2641-4726-BF0B-F349E2ED53B5}" dt="2022-03-29T04:54:30.672" v="29" actId="20577"/>
      <pc:docMkLst>
        <pc:docMk/>
      </pc:docMkLst>
      <pc:sldChg chg="modSp">
        <pc:chgData name="20BAI10212" userId="S::diksha.2020@vitbhopal.ac.in::17091a1c-075c-42bf-9d29-dc8bf0fef93e" providerId="AD" clId="Web-{852A9E5D-2641-4726-BF0B-F349E2ED53B5}" dt="2022-03-29T04:54:30.672" v="29" actId="20577"/>
        <pc:sldMkLst>
          <pc:docMk/>
          <pc:sldMk cId="2512416065" sldId="276"/>
        </pc:sldMkLst>
        <pc:spChg chg="mod">
          <ac:chgData name="20BAI10212" userId="S::diksha.2020@vitbhopal.ac.in::17091a1c-075c-42bf-9d29-dc8bf0fef93e" providerId="AD" clId="Web-{852A9E5D-2641-4726-BF0B-F349E2ED53B5}" dt="2022-03-29T04:54:30.672" v="29" actId="20577"/>
          <ac:spMkLst>
            <pc:docMk/>
            <pc:sldMk cId="2512416065" sldId="276"/>
            <ac:spMk id="3" creationId="{5F7B659D-A847-6659-ECDF-78D34F5759FD}"/>
          </ac:spMkLst>
        </pc:spChg>
      </pc:sldChg>
    </pc:docChg>
  </pc:docChgLst>
  <pc:docChgLst>
    <pc:chgData name="20BAI10212" userId="S::diksha.2020@vitbhopal.ac.in::17091a1c-075c-42bf-9d29-dc8bf0fef93e" providerId="AD" clId="Web-{512855CC-E837-46D3-8660-29B437BE9785}"/>
    <pc:docChg chg="modSld">
      <pc:chgData name="20BAI10212" userId="S::diksha.2020@vitbhopal.ac.in::17091a1c-075c-42bf-9d29-dc8bf0fef93e" providerId="AD" clId="Web-{512855CC-E837-46D3-8660-29B437BE9785}" dt="2022-03-28T22:06:51.765" v="48" actId="20577"/>
      <pc:docMkLst>
        <pc:docMk/>
      </pc:docMkLst>
      <pc:sldChg chg="modSp">
        <pc:chgData name="20BAI10212" userId="S::diksha.2020@vitbhopal.ac.in::17091a1c-075c-42bf-9d29-dc8bf0fef93e" providerId="AD" clId="Web-{512855CC-E837-46D3-8660-29B437BE9785}" dt="2022-03-28T22:06:51.765" v="48" actId="20577"/>
        <pc:sldMkLst>
          <pc:docMk/>
          <pc:sldMk cId="1913759959" sldId="277"/>
        </pc:sldMkLst>
        <pc:spChg chg="mod">
          <ac:chgData name="20BAI10212" userId="S::diksha.2020@vitbhopal.ac.in::17091a1c-075c-42bf-9d29-dc8bf0fef93e" providerId="AD" clId="Web-{512855CC-E837-46D3-8660-29B437BE9785}" dt="2022-03-28T22:06:51.765" v="48" actId="20577"/>
          <ac:spMkLst>
            <pc:docMk/>
            <pc:sldMk cId="1913759959" sldId="277"/>
            <ac:spMk id="3" creationId="{A71E0A16-6B90-BCC7-57CE-A412321B38DC}"/>
          </ac:spMkLst>
        </pc:spChg>
      </pc:sldChg>
    </pc:docChg>
  </pc:docChgLst>
  <pc:docChgLst>
    <pc:chgData name="20BAI10212" userId="S::diksha.2020@vitbhopal.ac.in::17091a1c-075c-42bf-9d29-dc8bf0fef93e" providerId="AD" clId="Web-{A8958E1B-F447-4554-A0EE-356BB633F9DC}"/>
    <pc:docChg chg="modSld">
      <pc:chgData name="20BAI10212" userId="S::diksha.2020@vitbhopal.ac.in::17091a1c-075c-42bf-9d29-dc8bf0fef93e" providerId="AD" clId="Web-{A8958E1B-F447-4554-A0EE-356BB633F9DC}" dt="2022-02-09T18:52:44.463" v="184" actId="1076"/>
      <pc:docMkLst>
        <pc:docMk/>
      </pc:docMkLst>
      <pc:sldChg chg="modSp">
        <pc:chgData name="20BAI10212" userId="S::diksha.2020@vitbhopal.ac.in::17091a1c-075c-42bf-9d29-dc8bf0fef93e" providerId="AD" clId="Web-{A8958E1B-F447-4554-A0EE-356BB633F9DC}" dt="2022-02-09T18:52:44.463" v="184" actId="1076"/>
        <pc:sldMkLst>
          <pc:docMk/>
          <pc:sldMk cId="0" sldId="260"/>
        </pc:sldMkLst>
        <pc:spChg chg="mod">
          <ac:chgData name="20BAI10212" userId="S::diksha.2020@vitbhopal.ac.in::17091a1c-075c-42bf-9d29-dc8bf0fef93e" providerId="AD" clId="Web-{A8958E1B-F447-4554-A0EE-356BB633F9DC}" dt="2022-02-09T18:52:38.494" v="182" actId="1076"/>
          <ac:spMkLst>
            <pc:docMk/>
            <pc:sldMk cId="0" sldId="260"/>
            <ac:spMk id="296" creationId="{00000000-0000-0000-0000-000000000000}"/>
          </ac:spMkLst>
        </pc:spChg>
        <pc:spChg chg="mod">
          <ac:chgData name="20BAI10212" userId="S::diksha.2020@vitbhopal.ac.in::17091a1c-075c-42bf-9d29-dc8bf0fef93e" providerId="AD" clId="Web-{A8958E1B-F447-4554-A0EE-356BB633F9DC}" dt="2022-02-09T18:52:44.463" v="184" actId="1076"/>
          <ac:spMkLst>
            <pc:docMk/>
            <pc:sldMk cId="0" sldId="260"/>
            <ac:spMk id="297" creationId="{00000000-0000-0000-0000-000000000000}"/>
          </ac:spMkLst>
        </pc:spChg>
        <pc:cxnChg chg="mod">
          <ac:chgData name="20BAI10212" userId="S::diksha.2020@vitbhopal.ac.in::17091a1c-075c-42bf-9d29-dc8bf0fef93e" providerId="AD" clId="Web-{A8958E1B-F447-4554-A0EE-356BB633F9DC}" dt="2022-02-09T18:52:44.182" v="183" actId="1076"/>
          <ac:cxnSpMkLst>
            <pc:docMk/>
            <pc:sldMk cId="0" sldId="260"/>
            <ac:cxnSpMk id="298" creationId="{00000000-0000-0000-0000-000000000000}"/>
          </ac:cxnSpMkLst>
        </pc:cxnChg>
      </pc:sldChg>
    </pc:docChg>
  </pc:docChgLst>
  <pc:docChgLst>
    <pc:chgData name="20BAI10212" userId="S::diksha.2020@vitbhopal.ac.in::17091a1c-075c-42bf-9d29-dc8bf0fef93e" providerId="AD" clId="Web-{22DAD8F2-B059-4212-8EF5-866DA49D927D}"/>
    <pc:docChg chg="modSld">
      <pc:chgData name="20BAI10212" userId="S::diksha.2020@vitbhopal.ac.in::17091a1c-075c-42bf-9d29-dc8bf0fef93e" providerId="AD" clId="Web-{22DAD8F2-B059-4212-8EF5-866DA49D927D}" dt="2022-03-28T15:37:33.919" v="1" actId="20577"/>
      <pc:docMkLst>
        <pc:docMk/>
      </pc:docMkLst>
      <pc:sldChg chg="modSp">
        <pc:chgData name="20BAI10212" userId="S::diksha.2020@vitbhopal.ac.in::17091a1c-075c-42bf-9d29-dc8bf0fef93e" providerId="AD" clId="Web-{22DAD8F2-B059-4212-8EF5-866DA49D927D}" dt="2022-03-28T15:37:33.919" v="1" actId="20577"/>
        <pc:sldMkLst>
          <pc:docMk/>
          <pc:sldMk cId="2512416065" sldId="276"/>
        </pc:sldMkLst>
        <pc:spChg chg="mod">
          <ac:chgData name="20BAI10212" userId="S::diksha.2020@vitbhopal.ac.in::17091a1c-075c-42bf-9d29-dc8bf0fef93e" providerId="AD" clId="Web-{22DAD8F2-B059-4212-8EF5-866DA49D927D}" dt="2022-03-28T15:37:33.919" v="1" actId="20577"/>
          <ac:spMkLst>
            <pc:docMk/>
            <pc:sldMk cId="2512416065" sldId="276"/>
            <ac:spMk id="2" creationId="{32750284-A0A0-C2FB-EFB7-3CFC46BF0511}"/>
          </ac:spMkLst>
        </pc:spChg>
      </pc:sldChg>
    </pc:docChg>
  </pc:docChgLst>
  <pc:docChgLst>
    <pc:chgData name="20BAI10212" userId="S::diksha.2020@vitbhopal.ac.in::17091a1c-075c-42bf-9d29-dc8bf0fef93e" providerId="AD" clId="Web-{AFD84BDA-8FE9-4CAE-9FF8-4D6456BF6D2B}"/>
    <pc:docChg chg="addSld modSld">
      <pc:chgData name="20BAI10212" userId="S::diksha.2020@vitbhopal.ac.in::17091a1c-075c-42bf-9d29-dc8bf0fef93e" providerId="AD" clId="Web-{AFD84BDA-8FE9-4CAE-9FF8-4D6456BF6D2B}" dt="2022-03-28T15:36:50.709" v="19" actId="20577"/>
      <pc:docMkLst>
        <pc:docMk/>
      </pc:docMkLst>
      <pc:sldChg chg="modSp">
        <pc:chgData name="20BAI10212" userId="S::diksha.2020@vitbhopal.ac.in::17091a1c-075c-42bf-9d29-dc8bf0fef93e" providerId="AD" clId="Web-{AFD84BDA-8FE9-4CAE-9FF8-4D6456BF6D2B}" dt="2022-03-28T15:34:20.737" v="3" actId="20577"/>
        <pc:sldMkLst>
          <pc:docMk/>
          <pc:sldMk cId="1148263581" sldId="275"/>
        </pc:sldMkLst>
        <pc:spChg chg="mod">
          <ac:chgData name="20BAI10212" userId="S::diksha.2020@vitbhopal.ac.in::17091a1c-075c-42bf-9d29-dc8bf0fef93e" providerId="AD" clId="Web-{AFD84BDA-8FE9-4CAE-9FF8-4D6456BF6D2B}" dt="2022-03-28T15:34:20.737" v="3" actId="20577"/>
          <ac:spMkLst>
            <pc:docMk/>
            <pc:sldMk cId="1148263581" sldId="275"/>
            <ac:spMk id="2" creationId="{493E3B8D-0526-A7A9-F341-B8C02860FE85}"/>
          </ac:spMkLst>
        </pc:spChg>
      </pc:sldChg>
      <pc:sldChg chg="modSp new">
        <pc:chgData name="20BAI10212" userId="S::diksha.2020@vitbhopal.ac.in::17091a1c-075c-42bf-9d29-dc8bf0fef93e" providerId="AD" clId="Web-{AFD84BDA-8FE9-4CAE-9FF8-4D6456BF6D2B}" dt="2022-03-28T15:36:50.709" v="19" actId="20577"/>
        <pc:sldMkLst>
          <pc:docMk/>
          <pc:sldMk cId="2512416065" sldId="276"/>
        </pc:sldMkLst>
        <pc:spChg chg="mod">
          <ac:chgData name="20BAI10212" userId="S::diksha.2020@vitbhopal.ac.in::17091a1c-075c-42bf-9d29-dc8bf0fef93e" providerId="AD" clId="Web-{AFD84BDA-8FE9-4CAE-9FF8-4D6456BF6D2B}" dt="2022-03-28T15:36:50.709" v="19" actId="20577"/>
          <ac:spMkLst>
            <pc:docMk/>
            <pc:sldMk cId="2512416065" sldId="276"/>
            <ac:spMk id="2" creationId="{32750284-A0A0-C2FB-EFB7-3CFC46BF0511}"/>
          </ac:spMkLst>
        </pc:spChg>
      </pc:sldChg>
      <pc:sldChg chg="new">
        <pc:chgData name="20BAI10212" userId="S::diksha.2020@vitbhopal.ac.in::17091a1c-075c-42bf-9d29-dc8bf0fef93e" providerId="AD" clId="Web-{AFD84BDA-8FE9-4CAE-9FF8-4D6456BF6D2B}" dt="2022-03-28T15:36:19.161" v="5"/>
        <pc:sldMkLst>
          <pc:docMk/>
          <pc:sldMk cId="1913759959" sldId="277"/>
        </pc:sldMkLst>
      </pc:sldChg>
    </pc:docChg>
  </pc:docChgLst>
  <pc:docChgLst>
    <pc:chgData name="20BAI10212" userId="S::diksha.2020@vitbhopal.ac.in::17091a1c-075c-42bf-9d29-dc8bf0fef93e" providerId="AD" clId="Web-{5C90976A-A04C-4742-A378-BF2C425364AF}"/>
    <pc:docChg chg="modSld">
      <pc:chgData name="20BAI10212" userId="S::diksha.2020@vitbhopal.ac.in::17091a1c-075c-42bf-9d29-dc8bf0fef93e" providerId="AD" clId="Web-{5C90976A-A04C-4742-A378-BF2C425364AF}" dt="2022-02-09T19:32:59.061" v="205" actId="20577"/>
      <pc:docMkLst>
        <pc:docMk/>
      </pc:docMkLst>
      <pc:sldChg chg="modSp">
        <pc:chgData name="20BAI10212" userId="S::diksha.2020@vitbhopal.ac.in::17091a1c-075c-42bf-9d29-dc8bf0fef93e" providerId="AD" clId="Web-{5C90976A-A04C-4742-A378-BF2C425364AF}" dt="2022-02-09T19:32:59.061" v="205" actId="20577"/>
        <pc:sldMkLst>
          <pc:docMk/>
          <pc:sldMk cId="0" sldId="256"/>
        </pc:sldMkLst>
        <pc:spChg chg="mod">
          <ac:chgData name="20BAI10212" userId="S::diksha.2020@vitbhopal.ac.in::17091a1c-075c-42bf-9d29-dc8bf0fef93e" providerId="AD" clId="Web-{5C90976A-A04C-4742-A378-BF2C425364AF}" dt="2022-02-09T19:32:59.061" v="205" actId="20577"/>
          <ac:spMkLst>
            <pc:docMk/>
            <pc:sldMk cId="0" sldId="256"/>
            <ac:spMk id="110" creationId="{00000000-0000-0000-0000-000000000000}"/>
          </ac:spMkLst>
        </pc:spChg>
      </pc:sldChg>
      <pc:sldChg chg="modSp">
        <pc:chgData name="20BAI10212" userId="S::diksha.2020@vitbhopal.ac.in::17091a1c-075c-42bf-9d29-dc8bf0fef93e" providerId="AD" clId="Web-{5C90976A-A04C-4742-A378-BF2C425364AF}" dt="2022-02-09T19:11:12.605" v="32" actId="20577"/>
        <pc:sldMkLst>
          <pc:docMk/>
          <pc:sldMk cId="0" sldId="260"/>
        </pc:sldMkLst>
        <pc:spChg chg="mod">
          <ac:chgData name="20BAI10212" userId="S::diksha.2020@vitbhopal.ac.in::17091a1c-075c-42bf-9d29-dc8bf0fef93e" providerId="AD" clId="Web-{5C90976A-A04C-4742-A378-BF2C425364AF}" dt="2022-02-09T19:11:12.605" v="32" actId="20577"/>
          <ac:spMkLst>
            <pc:docMk/>
            <pc:sldMk cId="0" sldId="260"/>
            <ac:spMk id="297" creationId="{00000000-0000-0000-0000-000000000000}"/>
          </ac:spMkLst>
        </pc:spChg>
      </pc:sldChg>
      <pc:sldChg chg="delSp modSp">
        <pc:chgData name="20BAI10212" userId="S::diksha.2020@vitbhopal.ac.in::17091a1c-075c-42bf-9d29-dc8bf0fef93e" providerId="AD" clId="Web-{5C90976A-A04C-4742-A378-BF2C425364AF}" dt="2022-02-09T19:31:42.872" v="201" actId="20577"/>
        <pc:sldMkLst>
          <pc:docMk/>
          <pc:sldMk cId="0" sldId="266"/>
        </pc:sldMkLst>
        <pc:spChg chg="mod">
          <ac:chgData name="20BAI10212" userId="S::diksha.2020@vitbhopal.ac.in::17091a1c-075c-42bf-9d29-dc8bf0fef93e" providerId="AD" clId="Web-{5C90976A-A04C-4742-A378-BF2C425364AF}" dt="2022-02-09T19:31:42.872" v="201" actId="20577"/>
          <ac:spMkLst>
            <pc:docMk/>
            <pc:sldMk cId="0" sldId="266"/>
            <ac:spMk id="620" creationId="{00000000-0000-0000-0000-000000000000}"/>
          </ac:spMkLst>
        </pc:spChg>
        <pc:spChg chg="mod">
          <ac:chgData name="20BAI10212" userId="S::diksha.2020@vitbhopal.ac.in::17091a1c-075c-42bf-9d29-dc8bf0fef93e" providerId="AD" clId="Web-{5C90976A-A04C-4742-A378-BF2C425364AF}" dt="2022-02-09T19:26:11.102" v="134" actId="20577"/>
          <ac:spMkLst>
            <pc:docMk/>
            <pc:sldMk cId="0" sldId="266"/>
            <ac:spMk id="624" creationId="{00000000-0000-0000-0000-000000000000}"/>
          </ac:spMkLst>
        </pc:spChg>
        <pc:spChg chg="mod">
          <ac:chgData name="20BAI10212" userId="S::diksha.2020@vitbhopal.ac.in::17091a1c-075c-42bf-9d29-dc8bf0fef93e" providerId="AD" clId="Web-{5C90976A-A04C-4742-A378-BF2C425364AF}" dt="2022-02-09T19:26:13.649" v="135" actId="1076"/>
          <ac:spMkLst>
            <pc:docMk/>
            <pc:sldMk cId="0" sldId="266"/>
            <ac:spMk id="625" creationId="{00000000-0000-0000-0000-000000000000}"/>
          </ac:spMkLst>
        </pc:spChg>
        <pc:spChg chg="del mod">
          <ac:chgData name="20BAI10212" userId="S::diksha.2020@vitbhopal.ac.in::17091a1c-075c-42bf-9d29-dc8bf0fef93e" providerId="AD" clId="Web-{5C90976A-A04C-4742-A378-BF2C425364AF}" dt="2022-02-09T19:28:08.822" v="167"/>
          <ac:spMkLst>
            <pc:docMk/>
            <pc:sldMk cId="0" sldId="266"/>
            <ac:spMk id="626" creationId="{00000000-0000-0000-0000-000000000000}"/>
          </ac:spMkLst>
        </pc:spChg>
        <pc:spChg chg="mod">
          <ac:chgData name="20BAI10212" userId="S::diksha.2020@vitbhopal.ac.in::17091a1c-075c-42bf-9d29-dc8bf0fef93e" providerId="AD" clId="Web-{5C90976A-A04C-4742-A378-BF2C425364AF}" dt="2022-02-09T19:13:28.623" v="62" actId="1076"/>
          <ac:spMkLst>
            <pc:docMk/>
            <pc:sldMk cId="0" sldId="266"/>
            <ac:spMk id="627" creationId="{00000000-0000-0000-0000-000000000000}"/>
          </ac:spMkLst>
        </pc:spChg>
        <pc:spChg chg="mod">
          <ac:chgData name="20BAI10212" userId="S::diksha.2020@vitbhopal.ac.in::17091a1c-075c-42bf-9d29-dc8bf0fef93e" providerId="AD" clId="Web-{5C90976A-A04C-4742-A378-BF2C425364AF}" dt="2022-02-09T19:11:50.059" v="37" actId="1076"/>
          <ac:spMkLst>
            <pc:docMk/>
            <pc:sldMk cId="0" sldId="266"/>
            <ac:spMk id="628" creationId="{00000000-0000-0000-0000-000000000000}"/>
          </ac:spMkLst>
        </pc:spChg>
        <pc:spChg chg="mod">
          <ac:chgData name="20BAI10212" userId="S::diksha.2020@vitbhopal.ac.in::17091a1c-075c-42bf-9d29-dc8bf0fef93e" providerId="AD" clId="Web-{5C90976A-A04C-4742-A378-BF2C425364AF}" dt="2022-02-09T19:22:47.958" v="118" actId="20577"/>
          <ac:spMkLst>
            <pc:docMk/>
            <pc:sldMk cId="0" sldId="266"/>
            <ac:spMk id="629" creationId="{00000000-0000-0000-0000-000000000000}"/>
          </ac:spMkLst>
        </pc:spChg>
      </pc:sldChg>
    </pc:docChg>
  </pc:docChgLst>
  <pc:docChgLst>
    <pc:chgData name="20BAI10108" userId="S::taha.habib2020@vitbhopal.ac.in::587eb02d-fae9-4479-a0ad-7221e397766b" providerId="AD" clId="Web-{9A890EAB-8E13-427D-BB03-654FB178FE7B}"/>
    <pc:docChg chg="modSld">
      <pc:chgData name="20BAI10108" userId="S::taha.habib2020@vitbhopal.ac.in::587eb02d-fae9-4479-a0ad-7221e397766b" providerId="AD" clId="Web-{9A890EAB-8E13-427D-BB03-654FB178FE7B}" dt="2022-02-09T19:30:54.349" v="194" actId="1076"/>
      <pc:docMkLst>
        <pc:docMk/>
      </pc:docMkLst>
      <pc:sldChg chg="modSp">
        <pc:chgData name="20BAI10108" userId="S::taha.habib2020@vitbhopal.ac.in::587eb02d-fae9-4479-a0ad-7221e397766b" providerId="AD" clId="Web-{9A890EAB-8E13-427D-BB03-654FB178FE7B}" dt="2022-02-09T19:27:39.266" v="173" actId="20577"/>
        <pc:sldMkLst>
          <pc:docMk/>
          <pc:sldMk cId="0" sldId="259"/>
        </pc:sldMkLst>
        <pc:spChg chg="mod">
          <ac:chgData name="20BAI10108" userId="S::taha.habib2020@vitbhopal.ac.in::587eb02d-fae9-4479-a0ad-7221e397766b" providerId="AD" clId="Web-{9A890EAB-8E13-427D-BB03-654FB178FE7B}" dt="2022-02-09T19:27:39.266" v="173" actId="20577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20BAI10108" userId="S::taha.habib2020@vitbhopal.ac.in::587eb02d-fae9-4479-a0ad-7221e397766b" providerId="AD" clId="Web-{9A890EAB-8E13-427D-BB03-654FB178FE7B}" dt="2022-02-09T19:27:31.485" v="172" actId="14100"/>
          <ac:spMkLst>
            <pc:docMk/>
            <pc:sldMk cId="0" sldId="259"/>
            <ac:spMk id="278" creationId="{00000000-0000-0000-0000-000000000000}"/>
          </ac:spMkLst>
        </pc:spChg>
      </pc:sldChg>
      <pc:sldChg chg="addSp delSp modSp">
        <pc:chgData name="20BAI10108" userId="S::taha.habib2020@vitbhopal.ac.in::587eb02d-fae9-4479-a0ad-7221e397766b" providerId="AD" clId="Web-{9A890EAB-8E13-427D-BB03-654FB178FE7B}" dt="2022-02-09T19:30:54.349" v="194" actId="1076"/>
        <pc:sldMkLst>
          <pc:docMk/>
          <pc:sldMk cId="0" sldId="266"/>
        </pc:sldMkLst>
        <pc:spChg chg="add del mod">
          <ac:chgData name="20BAI10108" userId="S::taha.habib2020@vitbhopal.ac.in::587eb02d-fae9-4479-a0ad-7221e397766b" providerId="AD" clId="Web-{9A890EAB-8E13-427D-BB03-654FB178FE7B}" dt="2022-02-09T19:25:40.576" v="155"/>
          <ac:spMkLst>
            <pc:docMk/>
            <pc:sldMk cId="0" sldId="266"/>
            <ac:spMk id="3" creationId="{11836B9D-AA6A-4619-8DC4-7F1321E9893C}"/>
          </ac:spMkLst>
        </pc:spChg>
        <pc:spChg chg="add del mod">
          <ac:chgData name="20BAI10108" userId="S::taha.habib2020@vitbhopal.ac.in::587eb02d-fae9-4479-a0ad-7221e397766b" providerId="AD" clId="Web-{9A890EAB-8E13-427D-BB03-654FB178FE7B}" dt="2022-02-09T19:26:28.858" v="167"/>
          <ac:spMkLst>
            <pc:docMk/>
            <pc:sldMk cId="0" sldId="266"/>
            <ac:spMk id="8" creationId="{CCC406E1-EEC4-4CF6-8DFF-1970F2A92944}"/>
          </ac:spMkLst>
        </pc:spChg>
        <pc:spChg chg="add mod">
          <ac:chgData name="20BAI10108" userId="S::taha.habib2020@vitbhopal.ac.in::587eb02d-fae9-4479-a0ad-7221e397766b" providerId="AD" clId="Web-{9A890EAB-8E13-427D-BB03-654FB178FE7B}" dt="2022-02-09T19:30:46.193" v="193" actId="1076"/>
          <ac:spMkLst>
            <pc:docMk/>
            <pc:sldMk cId="0" sldId="266"/>
            <ac:spMk id="19" creationId="{1BE70C05-2954-4009-B8C5-CFE6A02AB7B2}"/>
          </ac:spMkLst>
        </pc:spChg>
        <pc:spChg chg="mod">
          <ac:chgData name="20BAI10108" userId="S::taha.habib2020@vitbhopal.ac.in::587eb02d-fae9-4479-a0ad-7221e397766b" providerId="AD" clId="Web-{9A890EAB-8E13-427D-BB03-654FB178FE7B}" dt="2022-02-09T19:30:03.364" v="188" actId="20577"/>
          <ac:spMkLst>
            <pc:docMk/>
            <pc:sldMk cId="0" sldId="266"/>
            <ac:spMk id="620" creationId="{00000000-0000-0000-0000-000000000000}"/>
          </ac:spMkLst>
        </pc:spChg>
        <pc:spChg chg="del">
          <ac:chgData name="20BAI10108" userId="S::taha.habib2020@vitbhopal.ac.in::587eb02d-fae9-4479-a0ad-7221e397766b" providerId="AD" clId="Web-{9A890EAB-8E13-427D-BB03-654FB178FE7B}" dt="2022-02-09T19:21:16.553" v="133"/>
          <ac:spMkLst>
            <pc:docMk/>
            <pc:sldMk cId="0" sldId="266"/>
            <ac:spMk id="621" creationId="{00000000-0000-0000-0000-000000000000}"/>
          </ac:spMkLst>
        </pc:spChg>
        <pc:spChg chg="del">
          <ac:chgData name="20BAI10108" userId="S::taha.habib2020@vitbhopal.ac.in::587eb02d-fae9-4479-a0ad-7221e397766b" providerId="AD" clId="Web-{9A890EAB-8E13-427D-BB03-654FB178FE7B}" dt="2022-02-09T19:21:04.631" v="131"/>
          <ac:spMkLst>
            <pc:docMk/>
            <pc:sldMk cId="0" sldId="266"/>
            <ac:spMk id="623" creationId="{00000000-0000-0000-0000-000000000000}"/>
          </ac:spMkLst>
        </pc:spChg>
        <pc:spChg chg="mod">
          <ac:chgData name="20BAI10108" userId="S::taha.habib2020@vitbhopal.ac.in::587eb02d-fae9-4479-a0ad-7221e397766b" providerId="AD" clId="Web-{9A890EAB-8E13-427D-BB03-654FB178FE7B}" dt="2022-02-09T19:26:57.156" v="169" actId="20577"/>
          <ac:spMkLst>
            <pc:docMk/>
            <pc:sldMk cId="0" sldId="266"/>
            <ac:spMk id="625" creationId="{00000000-0000-0000-0000-000000000000}"/>
          </ac:spMkLst>
        </pc:spChg>
        <pc:spChg chg="add del mod">
          <ac:chgData name="20BAI10108" userId="S::taha.habib2020@vitbhopal.ac.in::587eb02d-fae9-4479-a0ad-7221e397766b" providerId="AD" clId="Web-{9A890EAB-8E13-427D-BB03-654FB178FE7B}" dt="2022-02-09T19:25:56.498" v="161" actId="20577"/>
          <ac:spMkLst>
            <pc:docMk/>
            <pc:sldMk cId="0" sldId="266"/>
            <ac:spMk id="626" creationId="{00000000-0000-0000-0000-000000000000}"/>
          </ac:spMkLst>
        </pc:spChg>
        <pc:spChg chg="del">
          <ac:chgData name="20BAI10108" userId="S::taha.habib2020@vitbhopal.ac.in::587eb02d-fae9-4479-a0ad-7221e397766b" providerId="AD" clId="Web-{9A890EAB-8E13-427D-BB03-654FB178FE7B}" dt="2022-02-09T19:21:08.834" v="132"/>
          <ac:spMkLst>
            <pc:docMk/>
            <pc:sldMk cId="0" sldId="266"/>
            <ac:spMk id="628" creationId="{00000000-0000-0000-0000-000000000000}"/>
          </ac:spMkLst>
        </pc:spChg>
        <pc:spChg chg="mod">
          <ac:chgData name="20BAI10108" userId="S::taha.habib2020@vitbhopal.ac.in::587eb02d-fae9-4479-a0ad-7221e397766b" providerId="AD" clId="Web-{9A890EAB-8E13-427D-BB03-654FB178FE7B}" dt="2022-02-09T19:29:23.769" v="183" actId="1076"/>
          <ac:spMkLst>
            <pc:docMk/>
            <pc:sldMk cId="0" sldId="266"/>
            <ac:spMk id="629" creationId="{00000000-0000-0000-0000-000000000000}"/>
          </ac:spMkLst>
        </pc:spChg>
        <pc:spChg chg="mod">
          <ac:chgData name="20BAI10108" userId="S::taha.habib2020@vitbhopal.ac.in::587eb02d-fae9-4479-a0ad-7221e397766b" providerId="AD" clId="Web-{9A890EAB-8E13-427D-BB03-654FB178FE7B}" dt="2022-02-09T19:30:38.193" v="191" actId="1076"/>
          <ac:spMkLst>
            <pc:docMk/>
            <pc:sldMk cId="0" sldId="266"/>
            <ac:spMk id="631" creationId="{00000000-0000-0000-0000-000000000000}"/>
          </ac:spMkLst>
        </pc:spChg>
        <pc:picChg chg="add del mod">
          <ac:chgData name="20BAI10108" userId="S::taha.habib2020@vitbhopal.ac.in::587eb02d-fae9-4479-a0ad-7221e397766b" providerId="AD" clId="Web-{9A890EAB-8E13-427D-BB03-654FB178FE7B}" dt="2022-02-09T19:23:09.415" v="139"/>
          <ac:picMkLst>
            <pc:docMk/>
            <pc:sldMk cId="0" sldId="266"/>
            <ac:picMk id="2" creationId="{939A9A53-A9BD-4C13-AEFC-C476DF365C77}"/>
          </ac:picMkLst>
        </pc:picChg>
        <pc:picChg chg="add del mod">
          <ac:chgData name="20BAI10108" userId="S::taha.habib2020@vitbhopal.ac.in::587eb02d-fae9-4479-a0ad-7221e397766b" providerId="AD" clId="Web-{9A890EAB-8E13-427D-BB03-654FB178FE7B}" dt="2022-02-09T19:23:09.415" v="138"/>
          <ac:picMkLst>
            <pc:docMk/>
            <pc:sldMk cId="0" sldId="266"/>
            <ac:picMk id="3" creationId="{E9347F6C-1A5A-4D13-93CB-9A35B5471819}"/>
          </ac:picMkLst>
        </pc:picChg>
        <pc:picChg chg="add mod">
          <ac:chgData name="20BAI10108" userId="S::taha.habib2020@vitbhopal.ac.in::587eb02d-fae9-4479-a0ad-7221e397766b" providerId="AD" clId="Web-{9A890EAB-8E13-427D-BB03-654FB178FE7B}" dt="2022-02-09T19:30:54.349" v="194" actId="1076"/>
          <ac:picMkLst>
            <pc:docMk/>
            <pc:sldMk cId="0" sldId="266"/>
            <ac:picMk id="4" creationId="{DF59EA37-43A2-46EB-A452-BE0244765409}"/>
          </ac:picMkLst>
        </pc:picChg>
        <pc:picChg chg="mod">
          <ac:chgData name="20BAI10108" userId="S::taha.habib2020@vitbhopal.ac.in::587eb02d-fae9-4479-a0ad-7221e397766b" providerId="AD" clId="Web-{9A890EAB-8E13-427D-BB03-654FB178FE7B}" dt="2022-02-09T19:30:42.068" v="192" actId="1076"/>
          <ac:picMkLst>
            <pc:docMk/>
            <pc:sldMk cId="0" sldId="266"/>
            <ac:picMk id="6" creationId="{327F747C-B9C9-430E-A163-A16680B40BAE}"/>
          </ac:picMkLst>
        </pc:picChg>
      </pc:sldChg>
    </pc:docChg>
  </pc:docChgLst>
  <pc:docChgLst>
    <pc:chgData name="20BAI10212" userId="S::diksha.2020@vitbhopal.ac.in::17091a1c-075c-42bf-9d29-dc8bf0fef93e" providerId="AD" clId="Web-{C10977FC-62A5-4DAD-8723-2DB716F5C110}"/>
    <pc:docChg chg="modSld">
      <pc:chgData name="20BAI10212" userId="S::diksha.2020@vitbhopal.ac.in::17091a1c-075c-42bf-9d29-dc8bf0fef93e" providerId="AD" clId="Web-{C10977FC-62A5-4DAD-8723-2DB716F5C110}" dt="2022-03-28T21:55:33.587" v="85" actId="14100"/>
      <pc:docMkLst>
        <pc:docMk/>
      </pc:docMkLst>
      <pc:sldChg chg="modSp">
        <pc:chgData name="20BAI10212" userId="S::diksha.2020@vitbhopal.ac.in::17091a1c-075c-42bf-9d29-dc8bf0fef93e" providerId="AD" clId="Web-{C10977FC-62A5-4DAD-8723-2DB716F5C110}" dt="2022-03-28T21:53:20.096" v="52" actId="20577"/>
        <pc:sldMkLst>
          <pc:docMk/>
          <pc:sldMk cId="2512416065" sldId="276"/>
        </pc:sldMkLst>
        <pc:spChg chg="mod">
          <ac:chgData name="20BAI10212" userId="S::diksha.2020@vitbhopal.ac.in::17091a1c-075c-42bf-9d29-dc8bf0fef93e" providerId="AD" clId="Web-{C10977FC-62A5-4DAD-8723-2DB716F5C110}" dt="2022-03-28T21:53:20.096" v="52" actId="20577"/>
          <ac:spMkLst>
            <pc:docMk/>
            <pc:sldMk cId="2512416065" sldId="276"/>
            <ac:spMk id="3" creationId="{5F7B659D-A847-6659-ECDF-78D34F5759FD}"/>
          </ac:spMkLst>
        </pc:spChg>
      </pc:sldChg>
      <pc:sldChg chg="addSp modSp">
        <pc:chgData name="20BAI10212" userId="S::diksha.2020@vitbhopal.ac.in::17091a1c-075c-42bf-9d29-dc8bf0fef93e" providerId="AD" clId="Web-{C10977FC-62A5-4DAD-8723-2DB716F5C110}" dt="2022-03-28T21:55:33.587" v="85" actId="14100"/>
        <pc:sldMkLst>
          <pc:docMk/>
          <pc:sldMk cId="1913759959" sldId="277"/>
        </pc:sldMkLst>
        <pc:spChg chg="mod">
          <ac:chgData name="20BAI10212" userId="S::diksha.2020@vitbhopal.ac.in::17091a1c-075c-42bf-9d29-dc8bf0fef93e" providerId="AD" clId="Web-{C10977FC-62A5-4DAD-8723-2DB716F5C110}" dt="2022-03-28T21:53:54.144" v="72" actId="20577"/>
          <ac:spMkLst>
            <pc:docMk/>
            <pc:sldMk cId="1913759959" sldId="277"/>
            <ac:spMk id="2" creationId="{67D96BF3-45B3-964E-0333-AD506CC817B3}"/>
          </ac:spMkLst>
        </pc:spChg>
        <pc:spChg chg="add mod">
          <ac:chgData name="20BAI10212" userId="S::diksha.2020@vitbhopal.ac.in::17091a1c-075c-42bf-9d29-dc8bf0fef93e" providerId="AD" clId="Web-{C10977FC-62A5-4DAD-8723-2DB716F5C110}" dt="2022-03-28T21:55:33.587" v="85" actId="14100"/>
          <ac:spMkLst>
            <pc:docMk/>
            <pc:sldMk cId="1913759959" sldId="277"/>
            <ac:spMk id="3" creationId="{A71E0A16-6B90-BCC7-57CE-A412321B38DC}"/>
          </ac:spMkLst>
        </pc:spChg>
      </pc:sldChg>
    </pc:docChg>
  </pc:docChgLst>
  <pc:docChgLst>
    <pc:chgData name="20BAI10133" userId="S::chinmay.joshi2020@vitbhopal.ac.in::c69980d3-6b8a-40a2-bba0-1bf8c412a242" providerId="AD" clId="Web-{16B25724-3CC5-437C-9B64-82E539AACC41}"/>
    <pc:docChg chg="modSld">
      <pc:chgData name="20BAI10133" userId="S::chinmay.joshi2020@vitbhopal.ac.in::c69980d3-6b8a-40a2-bba0-1bf8c412a242" providerId="AD" clId="Web-{16B25724-3CC5-437C-9B64-82E539AACC41}" dt="2022-02-09T17:27:46.521" v="381" actId="20577"/>
      <pc:docMkLst>
        <pc:docMk/>
      </pc:docMkLst>
      <pc:sldChg chg="delSp modSp">
        <pc:chgData name="20BAI10133" userId="S::chinmay.joshi2020@vitbhopal.ac.in::c69980d3-6b8a-40a2-bba0-1bf8c412a242" providerId="AD" clId="Web-{16B25724-3CC5-437C-9B64-82E539AACC41}" dt="2022-02-09T17:27:46.521" v="381" actId="20577"/>
        <pc:sldMkLst>
          <pc:docMk/>
          <pc:sldMk cId="0" sldId="258"/>
        </pc:sldMkLst>
        <pc:spChg chg="mod">
          <ac:chgData name="20BAI10133" userId="S::chinmay.joshi2020@vitbhopal.ac.in::c69980d3-6b8a-40a2-bba0-1bf8c412a242" providerId="AD" clId="Web-{16B25724-3CC5-437C-9B64-82E539AACC41}" dt="2022-02-09T17:27:46.521" v="381" actId="20577"/>
          <ac:spMkLst>
            <pc:docMk/>
            <pc:sldMk cId="0" sldId="258"/>
            <ac:spMk id="263" creationId="{00000000-0000-0000-0000-000000000000}"/>
          </ac:spMkLst>
        </pc:spChg>
        <pc:spChg chg="del mod">
          <ac:chgData name="20BAI10133" userId="S::chinmay.joshi2020@vitbhopal.ac.in::c69980d3-6b8a-40a2-bba0-1bf8c412a242" providerId="AD" clId="Web-{16B25724-3CC5-437C-9B64-82E539AACC41}" dt="2022-02-09T17:01:12.159" v="10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">
        <pc:chgData name="20BAI10133" userId="S::chinmay.joshi2020@vitbhopal.ac.in::c69980d3-6b8a-40a2-bba0-1bf8c412a242" providerId="AD" clId="Web-{16B25724-3CC5-437C-9B64-82E539AACC41}" dt="2022-02-09T17:16:40.797" v="303" actId="20577"/>
        <pc:sldMkLst>
          <pc:docMk/>
          <pc:sldMk cId="0" sldId="262"/>
        </pc:sldMkLst>
        <pc:spChg chg="add mod">
          <ac:chgData name="20BAI10133" userId="S::chinmay.joshi2020@vitbhopal.ac.in::c69980d3-6b8a-40a2-bba0-1bf8c412a242" providerId="AD" clId="Web-{16B25724-3CC5-437C-9B64-82E539AACC41}" dt="2022-02-09T17:11:25.006" v="191" actId="14100"/>
          <ac:spMkLst>
            <pc:docMk/>
            <pc:sldMk cId="0" sldId="262"/>
            <ac:spMk id="2" creationId="{FB5907F5-1352-43BF-AF88-821898387B92}"/>
          </ac:spMkLst>
        </pc:spChg>
        <pc:spChg chg="add mod">
          <ac:chgData name="20BAI10133" userId="S::chinmay.joshi2020@vitbhopal.ac.in::c69980d3-6b8a-40a2-bba0-1bf8c412a242" providerId="AD" clId="Web-{16B25724-3CC5-437C-9B64-82E539AACC41}" dt="2022-02-09T17:16:40.797" v="303" actId="20577"/>
          <ac:spMkLst>
            <pc:docMk/>
            <pc:sldMk cId="0" sldId="262"/>
            <ac:spMk id="3" creationId="{75E15C5E-3F09-433B-A51E-78DA1911152E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50.021" v="187"/>
          <ac:spMkLst>
            <pc:docMk/>
            <pc:sldMk cId="0" sldId="262"/>
            <ac:spMk id="400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43.052" v="182"/>
          <ac:spMkLst>
            <pc:docMk/>
            <pc:sldMk cId="0" sldId="262"/>
            <ac:spMk id="401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31.536" v="177"/>
          <ac:spMkLst>
            <pc:docMk/>
            <pc:sldMk cId="0" sldId="262"/>
            <ac:spMk id="402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39.770" v="180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52.567" v="188"/>
          <ac:spMkLst>
            <pc:docMk/>
            <pc:sldMk cId="0" sldId="262"/>
            <ac:spMk id="405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41.208" v="181"/>
          <ac:spMkLst>
            <pc:docMk/>
            <pc:sldMk cId="0" sldId="262"/>
            <ac:spMk id="406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35.567" v="179"/>
          <ac:spMkLst>
            <pc:docMk/>
            <pc:sldMk cId="0" sldId="262"/>
            <ac:spMk id="408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47.317" v="184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34.661" v="178"/>
          <ac:spMkLst>
            <pc:docMk/>
            <pc:sldMk cId="0" sldId="262"/>
            <ac:spMk id="410" creationId="{00000000-0000-0000-0000-000000000000}"/>
          </ac:spMkLst>
        </pc:spChg>
        <pc:spChg chg="del">
          <ac:chgData name="20BAI10133" userId="S::chinmay.joshi2020@vitbhopal.ac.in::c69980d3-6b8a-40a2-bba0-1bf8c412a242" providerId="AD" clId="Web-{16B25724-3CC5-437C-9B64-82E539AACC41}" dt="2022-02-09T17:10:49.270" v="186"/>
          <ac:spMkLst>
            <pc:docMk/>
            <pc:sldMk cId="0" sldId="262"/>
            <ac:spMk id="411" creationId="{00000000-0000-0000-0000-000000000000}"/>
          </ac:spMkLst>
        </pc:spChg>
        <pc:grpChg chg="del">
          <ac:chgData name="20BAI10133" userId="S::chinmay.joshi2020@vitbhopal.ac.in::c69980d3-6b8a-40a2-bba0-1bf8c412a242" providerId="AD" clId="Web-{16B25724-3CC5-437C-9B64-82E539AACC41}" dt="2022-02-09T17:10:44.208" v="183"/>
          <ac:grpSpMkLst>
            <pc:docMk/>
            <pc:sldMk cId="0" sldId="262"/>
            <ac:grpSpMk id="412" creationId="{00000000-0000-0000-0000-000000000000}"/>
          </ac:grpSpMkLst>
        </pc:grpChg>
        <pc:grpChg chg="del">
          <ac:chgData name="20BAI10133" userId="S::chinmay.joshi2020@vitbhopal.ac.in::c69980d3-6b8a-40a2-bba0-1bf8c412a242" providerId="AD" clId="Web-{16B25724-3CC5-437C-9B64-82E539AACC41}" dt="2022-02-09T17:10:48.583" v="185"/>
          <ac:grpSpMkLst>
            <pc:docMk/>
            <pc:sldMk cId="0" sldId="262"/>
            <ac:grpSpMk id="416" creationId="{00000000-0000-0000-0000-000000000000}"/>
          </ac:grpSpMkLst>
        </pc:grpChg>
      </pc:sldChg>
    </pc:docChg>
  </pc:docChgLst>
  <pc:docChgLst>
    <pc:chgData name="20BAI10212" userId="S::diksha.2020@vitbhopal.ac.in::17091a1c-075c-42bf-9d29-dc8bf0fef93e" providerId="AD" clId="Web-{71E8BAB3-E7EB-4C90-862F-AF98CF7E19CA}"/>
    <pc:docChg chg="modSld sldOrd">
      <pc:chgData name="20BAI10212" userId="S::diksha.2020@vitbhopal.ac.in::17091a1c-075c-42bf-9d29-dc8bf0fef93e" providerId="AD" clId="Web-{71E8BAB3-E7EB-4C90-862F-AF98CF7E19CA}" dt="2022-02-09T15:07:10.775" v="12" actId="20577"/>
      <pc:docMkLst>
        <pc:docMk/>
      </pc:docMkLst>
      <pc:sldChg chg="ord">
        <pc:chgData name="20BAI10212" userId="S::diksha.2020@vitbhopal.ac.in::17091a1c-075c-42bf-9d29-dc8bf0fef93e" providerId="AD" clId="Web-{71E8BAB3-E7EB-4C90-862F-AF98CF7E19CA}" dt="2022-02-09T14:48:07.252" v="1"/>
        <pc:sldMkLst>
          <pc:docMk/>
          <pc:sldMk cId="0" sldId="259"/>
        </pc:sldMkLst>
      </pc:sldChg>
      <pc:sldChg chg="modSp ord">
        <pc:chgData name="20BAI10212" userId="S::diksha.2020@vitbhopal.ac.in::17091a1c-075c-42bf-9d29-dc8bf0fef93e" providerId="AD" clId="Web-{71E8BAB3-E7EB-4C90-862F-AF98CF7E19CA}" dt="2022-02-09T15:07:10.775" v="12" actId="20577"/>
        <pc:sldMkLst>
          <pc:docMk/>
          <pc:sldMk cId="0" sldId="260"/>
        </pc:sldMkLst>
        <pc:spChg chg="mod">
          <ac:chgData name="20BAI10212" userId="S::diksha.2020@vitbhopal.ac.in::17091a1c-075c-42bf-9d29-dc8bf0fef93e" providerId="AD" clId="Web-{71E8BAB3-E7EB-4C90-862F-AF98CF7E19CA}" dt="2022-02-09T15:07:10.775" v="12" actId="20577"/>
          <ac:spMkLst>
            <pc:docMk/>
            <pc:sldMk cId="0" sldId="260"/>
            <ac:spMk id="297" creationId="{00000000-0000-0000-0000-000000000000}"/>
          </ac:spMkLst>
        </pc:spChg>
      </pc:sldChg>
    </pc:docChg>
  </pc:docChgLst>
  <pc:docChgLst>
    <pc:chgData name="20BAI10212" userId="S::diksha.2020@vitbhopal.ac.in::17091a1c-075c-42bf-9d29-dc8bf0fef93e" providerId="AD" clId="Web-{D2764320-04C6-4BC7-A5F4-9D56D890677B}"/>
    <pc:docChg chg="modSld">
      <pc:chgData name="20BAI10212" userId="S::diksha.2020@vitbhopal.ac.in::17091a1c-075c-42bf-9d29-dc8bf0fef93e" providerId="AD" clId="Web-{D2764320-04C6-4BC7-A5F4-9D56D890677B}" dt="2022-03-28T15:43:10.931" v="33" actId="1076"/>
      <pc:docMkLst>
        <pc:docMk/>
      </pc:docMkLst>
      <pc:sldChg chg="addSp modSp">
        <pc:chgData name="20BAI10212" userId="S::diksha.2020@vitbhopal.ac.in::17091a1c-075c-42bf-9d29-dc8bf0fef93e" providerId="AD" clId="Web-{D2764320-04C6-4BC7-A5F4-9D56D890677B}" dt="2022-03-28T15:43:10.931" v="33" actId="1076"/>
        <pc:sldMkLst>
          <pc:docMk/>
          <pc:sldMk cId="2512416065" sldId="276"/>
        </pc:sldMkLst>
        <pc:spChg chg="add mod">
          <ac:chgData name="20BAI10212" userId="S::diksha.2020@vitbhopal.ac.in::17091a1c-075c-42bf-9d29-dc8bf0fef93e" providerId="AD" clId="Web-{D2764320-04C6-4BC7-A5F4-9D56D890677B}" dt="2022-03-28T15:43:10.931" v="33" actId="1076"/>
          <ac:spMkLst>
            <pc:docMk/>
            <pc:sldMk cId="2512416065" sldId="276"/>
            <ac:spMk id="3" creationId="{5F7B659D-A847-6659-ECDF-78D34F5759FD}"/>
          </ac:spMkLst>
        </pc:spChg>
      </pc:sldChg>
    </pc:docChg>
  </pc:docChgLst>
  <pc:docChgLst>
    <pc:chgData name="20BAI10108" userId="S::taha.habib2020@vitbhopal.ac.in::587eb02d-fae9-4479-a0ad-7221e397766b" providerId="AD" clId="Web-{75C97C6A-2CE2-4D09-90BC-E1F431D74759}"/>
    <pc:docChg chg="modSld">
      <pc:chgData name="20BAI10108" userId="S::taha.habib2020@vitbhopal.ac.in::587eb02d-fae9-4479-a0ad-7221e397766b" providerId="AD" clId="Web-{75C97C6A-2CE2-4D09-90BC-E1F431D74759}" dt="2022-02-09T17:09:57.426" v="209" actId="1076"/>
      <pc:docMkLst>
        <pc:docMk/>
      </pc:docMkLst>
      <pc:sldChg chg="modSp">
        <pc:chgData name="20BAI10108" userId="S::taha.habib2020@vitbhopal.ac.in::587eb02d-fae9-4479-a0ad-7221e397766b" providerId="AD" clId="Web-{75C97C6A-2CE2-4D09-90BC-E1F431D74759}" dt="2022-02-09T17:09:57.426" v="209" actId="1076"/>
        <pc:sldMkLst>
          <pc:docMk/>
          <pc:sldMk cId="0" sldId="256"/>
        </pc:sldMkLst>
        <pc:spChg chg="mod">
          <ac:chgData name="20BAI10108" userId="S::taha.habib2020@vitbhopal.ac.in::587eb02d-fae9-4479-a0ad-7221e397766b" providerId="AD" clId="Web-{75C97C6A-2CE2-4D09-90BC-E1F431D74759}" dt="2022-02-09T17:09:57.411" v="109" actId="1076"/>
          <ac:spMkLst>
            <pc:docMk/>
            <pc:sldMk cId="0" sldId="256"/>
            <ac:spMk id="2" creationId="{0BAA6593-DCBD-4924-82DB-78E1D8490DA7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9" actId="1076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8" actId="1076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7" actId="1076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6" actId="1076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5" actId="1076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4" actId="1076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3" actId="107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2" actId="1076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1" actId="1076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200" actId="1076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9" actId="1076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8" actId="1076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7" actId="1076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6" actId="1076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5" actId="1076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4" actId="1076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3" actId="1076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2" actId="107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1" actId="1076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90" actId="1076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9" actId="1076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8" actId="1076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7" actId="1076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6" actId="107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5" actId="1076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4" actId="1076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3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2" actId="1076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1" actId="1076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80" actId="1076"/>
          <ac:spMkLst>
            <pc:docMk/>
            <pc:sldMk cId="0" sldId="256"/>
            <ac:spMk id="14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9" actId="1076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8" actId="1076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7" actId="1076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6" actId="1076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5" actId="1076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4" actId="1076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3" actId="1076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2" actId="1076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1" actId="1076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70" actId="1076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9" actId="1076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8" actId="1076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7" actId="1076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6" actId="1076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5" actId="1076"/>
          <ac:spMkLst>
            <pc:docMk/>
            <pc:sldMk cId="0" sldId="256"/>
            <ac:spMk id="15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4" actId="1076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3" actId="1076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2" actId="1076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1" actId="1076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60" actId="1076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9" actId="1076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8" actId="1076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7" actId="1076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6" actId="1076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5" actId="1076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4" actId="1076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3" actId="1076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2" actId="1076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1" actId="1076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50" actId="1076"/>
          <ac:spMkLst>
            <pc:docMk/>
            <pc:sldMk cId="0" sldId="256"/>
            <ac:spMk id="17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9" actId="1076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8" actId="1076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7" actId="1076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6" actId="1076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5" actId="1076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4" actId="1076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3" actId="1076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26" v="142" actId="1076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41" actId="1076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40" actId="1076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9" actId="1076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8" actId="1076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7" actId="1076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6" actId="1076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5" actId="1076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4" actId="1076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3" actId="1076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2" actId="1076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1" actId="1076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30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9" actId="1076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8" actId="107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7" actId="1076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6" actId="1076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5" actId="1076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4" actId="1076"/>
          <ac:spMkLst>
            <pc:docMk/>
            <pc:sldMk cId="0" sldId="256"/>
            <ac:spMk id="19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3" actId="1076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2" actId="1076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1" actId="1076"/>
          <ac:spMkLst>
            <pc:docMk/>
            <pc:sldMk cId="0" sldId="256"/>
            <ac:spMk id="19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20" actId="1076"/>
          <ac:spMkLst>
            <pc:docMk/>
            <pc:sldMk cId="0" sldId="256"/>
            <ac:spMk id="20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9" actId="1076"/>
          <ac:spMkLst>
            <pc:docMk/>
            <pc:sldMk cId="0" sldId="256"/>
            <ac:spMk id="20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8" actId="1076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7" actId="1076"/>
          <ac:spMkLst>
            <pc:docMk/>
            <pc:sldMk cId="0" sldId="256"/>
            <ac:spMk id="206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6" actId="1076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5" actId="1076"/>
          <ac:spMkLst>
            <pc:docMk/>
            <pc:sldMk cId="0" sldId="256"/>
            <ac:spMk id="208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4" actId="1076"/>
          <ac:spMkLst>
            <pc:docMk/>
            <pc:sldMk cId="0" sldId="256"/>
            <ac:spMk id="209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3" actId="1076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2" actId="1076"/>
          <ac:spMkLst>
            <pc:docMk/>
            <pc:sldMk cId="0" sldId="256"/>
            <ac:spMk id="211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1" actId="1076"/>
          <ac:spMkLst>
            <pc:docMk/>
            <pc:sldMk cId="0" sldId="256"/>
            <ac:spMk id="212" creationId="{00000000-0000-0000-0000-000000000000}"/>
          </ac:spMkLst>
        </pc:spChg>
        <pc:spChg chg="mod">
          <ac:chgData name="20BAI10108" userId="S::taha.habib2020@vitbhopal.ac.in::587eb02d-fae9-4479-a0ad-7221e397766b" providerId="AD" clId="Web-{75C97C6A-2CE2-4D09-90BC-E1F431D74759}" dt="2022-02-09T17:09:57.411" v="110" actId="1076"/>
          <ac:spMkLst>
            <pc:docMk/>
            <pc:sldMk cId="0" sldId="256"/>
            <ac:spMk id="213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75C97C6A-2CE2-4D09-90BC-E1F431D74759}" dt="2022-02-09T17:09:25.769" v="7" actId="20577"/>
        <pc:sldMkLst>
          <pc:docMk/>
          <pc:sldMk cId="0" sldId="269"/>
        </pc:sldMkLst>
        <pc:spChg chg="mod">
          <ac:chgData name="20BAI10108" userId="S::taha.habib2020@vitbhopal.ac.in::587eb02d-fae9-4479-a0ad-7221e397766b" providerId="AD" clId="Web-{75C97C6A-2CE2-4D09-90BC-E1F431D74759}" dt="2022-02-09T17:09:25.769" v="7" actId="20577"/>
          <ac:spMkLst>
            <pc:docMk/>
            <pc:sldMk cId="0" sldId="269"/>
            <ac:spMk id="8" creationId="{19737D8E-7E32-4D0E-8897-665D8BCD1722}"/>
          </ac:spMkLst>
        </pc:spChg>
      </pc:sldChg>
    </pc:docChg>
  </pc:docChgLst>
  <pc:docChgLst>
    <pc:chgData name="20BAI10108" userId="S::taha.habib2020@vitbhopal.ac.in::587eb02d-fae9-4479-a0ad-7221e397766b" providerId="AD" clId="Web-{A726E608-936D-4463-A4D6-C3832091939E}"/>
    <pc:docChg chg="modSld">
      <pc:chgData name="20BAI10108" userId="S::taha.habib2020@vitbhopal.ac.in::587eb02d-fae9-4479-a0ad-7221e397766b" providerId="AD" clId="Web-{A726E608-936D-4463-A4D6-C3832091939E}" dt="2022-02-09T17:00:23.089" v="156" actId="14100"/>
      <pc:docMkLst>
        <pc:docMk/>
      </pc:docMkLst>
      <pc:sldChg chg="delSp modSp">
        <pc:chgData name="20BAI10108" userId="S::taha.habib2020@vitbhopal.ac.in::587eb02d-fae9-4479-a0ad-7221e397766b" providerId="AD" clId="Web-{A726E608-936D-4463-A4D6-C3832091939E}" dt="2022-02-09T17:00:23.089" v="156" actId="14100"/>
        <pc:sldMkLst>
          <pc:docMk/>
          <pc:sldMk cId="0" sldId="269"/>
        </pc:sldMkLst>
        <pc:spChg chg="mod">
          <ac:chgData name="20BAI10108" userId="S::taha.habib2020@vitbhopal.ac.in::587eb02d-fae9-4479-a0ad-7221e397766b" providerId="AD" clId="Web-{A726E608-936D-4463-A4D6-C3832091939E}" dt="2022-02-09T17:00:23.089" v="156" actId="14100"/>
          <ac:spMkLst>
            <pc:docMk/>
            <pc:sldMk cId="0" sldId="269"/>
            <ac:spMk id="2" creationId="{8B0250C7-0F49-47FD-871C-C0DE6AC481E4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6:56.880" v="114" actId="14100"/>
          <ac:spMkLst>
            <pc:docMk/>
            <pc:sldMk cId="0" sldId="269"/>
            <ac:spMk id="6" creationId="{BE8112C5-6233-400E-A569-A27AB7EB80FF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5:04.986" v="32" actId="20577"/>
          <ac:spMkLst>
            <pc:docMk/>
            <pc:sldMk cId="0" sldId="269"/>
            <ac:spMk id="11" creationId="{C1670670-4EB4-4A5C-83A8-74720FB765E4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11.790" v="141" actId="20577"/>
          <ac:spMkLst>
            <pc:docMk/>
            <pc:sldMk cId="0" sldId="269"/>
            <ac:spMk id="12" creationId="{ADECAC49-477B-4AE3-B200-A23649F51B68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19.275" v="143" actId="20577"/>
          <ac:spMkLst>
            <pc:docMk/>
            <pc:sldMk cId="0" sldId="269"/>
            <ac:spMk id="13" creationId="{D8E7348D-5B81-4DE4-AE74-A9C653F85FC8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27.791" v="145" actId="20577"/>
          <ac:spMkLst>
            <pc:docMk/>
            <pc:sldMk cId="0" sldId="269"/>
            <ac:spMk id="14" creationId="{BE71610B-FFA9-4DA1-97C5-2FC4DA5DC977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35.838" v="147" actId="20577"/>
          <ac:spMkLst>
            <pc:docMk/>
            <pc:sldMk cId="0" sldId="269"/>
            <ac:spMk id="15" creationId="{5317028D-E54F-4B69-B489-E72AF56394C8}"/>
          </ac:spMkLst>
        </pc:spChg>
        <pc:spChg chg="del">
          <ac:chgData name="20BAI10108" userId="S::taha.habib2020@vitbhopal.ac.in::587eb02d-fae9-4479-a0ad-7221e397766b" providerId="AD" clId="Web-{A726E608-936D-4463-A4D6-C3832091939E}" dt="2022-02-09T16:56:51.864" v="113"/>
          <ac:spMkLst>
            <pc:docMk/>
            <pc:sldMk cId="0" sldId="269"/>
            <ac:spMk id="16" creationId="{A1369D90-1B5F-4EBB-B8AA-07210F8C3E2F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41.963" v="149" actId="20577"/>
          <ac:spMkLst>
            <pc:docMk/>
            <pc:sldMk cId="0" sldId="269"/>
            <ac:spMk id="17" creationId="{9AA84CDB-67B7-4D08-9ADC-414B09DE976B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48.041" v="151" actId="20577"/>
          <ac:spMkLst>
            <pc:docMk/>
            <pc:sldMk cId="0" sldId="269"/>
            <ac:spMk id="18" creationId="{9EAAF08E-B4C7-4200-9511-8BEA54CB1E7E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6:59:55.666" v="153" actId="20577"/>
          <ac:spMkLst>
            <pc:docMk/>
            <pc:sldMk cId="0" sldId="269"/>
            <ac:spMk id="19" creationId="{BCB491BA-49D5-4F2B-8634-3E9BC935A364}"/>
          </ac:spMkLst>
        </pc:spChg>
        <pc:spChg chg="mod">
          <ac:chgData name="20BAI10108" userId="S::taha.habib2020@vitbhopal.ac.in::587eb02d-fae9-4479-a0ad-7221e397766b" providerId="AD" clId="Web-{A726E608-936D-4463-A4D6-C3832091939E}" dt="2022-02-09T17:00:02.604" v="155" actId="20577"/>
          <ac:spMkLst>
            <pc:docMk/>
            <pc:sldMk cId="0" sldId="269"/>
            <ac:spMk id="20" creationId="{F0B41D8A-085C-422F-A92A-D33378442C8E}"/>
          </ac:spMkLst>
        </pc:spChg>
      </pc:sldChg>
    </pc:docChg>
  </pc:docChgLst>
  <pc:docChgLst>
    <pc:chgData name="20BAI10022" userId="S::craig.lionel2020@vitbhopal.ac.in::64369bc9-a264-4830-944f-ca497af66ab3" providerId="AD" clId="Web-{78B33852-92E4-45B6-A63C-729376572CCC}"/>
    <pc:docChg chg="modSld">
      <pc:chgData name="20BAI10022" userId="S::craig.lionel2020@vitbhopal.ac.in::64369bc9-a264-4830-944f-ca497af66ab3" providerId="AD" clId="Web-{78B33852-92E4-45B6-A63C-729376572CCC}" dt="2022-04-21T18:36:14.903" v="3" actId="20577"/>
      <pc:docMkLst>
        <pc:docMk/>
      </pc:docMkLst>
      <pc:sldChg chg="modSp">
        <pc:chgData name="20BAI10022" userId="S::craig.lionel2020@vitbhopal.ac.in::64369bc9-a264-4830-944f-ca497af66ab3" providerId="AD" clId="Web-{78B33852-92E4-45B6-A63C-729376572CCC}" dt="2022-04-21T18:36:14.903" v="3" actId="20577"/>
        <pc:sldMkLst>
          <pc:docMk/>
          <pc:sldMk cId="0" sldId="258"/>
        </pc:sldMkLst>
        <pc:spChg chg="mod">
          <ac:chgData name="20BAI10022" userId="S::craig.lionel2020@vitbhopal.ac.in::64369bc9-a264-4830-944f-ca497af66ab3" providerId="AD" clId="Web-{78B33852-92E4-45B6-A63C-729376572CCC}" dt="2022-04-21T18:36:14.903" v="3" actId="20577"/>
          <ac:spMkLst>
            <pc:docMk/>
            <pc:sldMk cId="0" sldId="258"/>
            <ac:spMk id="263" creationId="{00000000-0000-0000-0000-000000000000}"/>
          </ac:spMkLst>
        </pc:spChg>
      </pc:sldChg>
    </pc:docChg>
  </pc:docChgLst>
  <pc:docChgLst>
    <pc:chgData name="20BAI10212" userId="S::diksha.2020@vitbhopal.ac.in::17091a1c-075c-42bf-9d29-dc8bf0fef93e" providerId="AD" clId="Web-{ADC6610A-0CBD-441F-B409-CA882D85BC74}"/>
    <pc:docChg chg="addSld modSld">
      <pc:chgData name="20BAI10212" userId="S::diksha.2020@vitbhopal.ac.in::17091a1c-075c-42bf-9d29-dc8bf0fef93e" providerId="AD" clId="Web-{ADC6610A-0CBD-441F-B409-CA882D85BC74}" dt="2022-03-28T15:32:08.782" v="12" actId="1076"/>
      <pc:docMkLst>
        <pc:docMk/>
      </pc:docMkLst>
      <pc:sldChg chg="modSp new">
        <pc:chgData name="20BAI10212" userId="S::diksha.2020@vitbhopal.ac.in::17091a1c-075c-42bf-9d29-dc8bf0fef93e" providerId="AD" clId="Web-{ADC6610A-0CBD-441F-B409-CA882D85BC74}" dt="2022-03-28T15:32:08.782" v="12" actId="1076"/>
        <pc:sldMkLst>
          <pc:docMk/>
          <pc:sldMk cId="1148263581" sldId="275"/>
        </pc:sldMkLst>
        <pc:spChg chg="mod">
          <ac:chgData name="20BAI10212" userId="S::diksha.2020@vitbhopal.ac.in::17091a1c-075c-42bf-9d29-dc8bf0fef93e" providerId="AD" clId="Web-{ADC6610A-0CBD-441F-B409-CA882D85BC74}" dt="2022-03-28T15:32:08.782" v="12" actId="1076"/>
          <ac:spMkLst>
            <pc:docMk/>
            <pc:sldMk cId="1148263581" sldId="275"/>
            <ac:spMk id="2" creationId="{493E3B8D-0526-A7A9-F341-B8C02860FE85}"/>
          </ac:spMkLst>
        </pc:spChg>
      </pc:sldChg>
    </pc:docChg>
  </pc:docChgLst>
  <pc:docChgLst>
    <pc:chgData name="20BAI10133" userId="S::chinmay.joshi2020@vitbhopal.ac.in::c69980d3-6b8a-40a2-bba0-1bf8c412a242" providerId="AD" clId="Web-{86078962-AFBA-4B5A-B886-0FA2A0E5338D}"/>
    <pc:docChg chg="modSld">
      <pc:chgData name="20BAI10133" userId="S::chinmay.joshi2020@vitbhopal.ac.in::c69980d3-6b8a-40a2-bba0-1bf8c412a242" providerId="AD" clId="Web-{86078962-AFBA-4B5A-B886-0FA2A0E5338D}" dt="2022-04-22T17:24:38.267" v="5" actId="20577"/>
      <pc:docMkLst>
        <pc:docMk/>
      </pc:docMkLst>
      <pc:sldChg chg="modSp">
        <pc:chgData name="20BAI10133" userId="S::chinmay.joshi2020@vitbhopal.ac.in::c69980d3-6b8a-40a2-bba0-1bf8c412a242" providerId="AD" clId="Web-{86078962-AFBA-4B5A-B886-0FA2A0E5338D}" dt="2022-04-22T17:24:38.267" v="5" actId="20577"/>
        <pc:sldMkLst>
          <pc:docMk/>
          <pc:sldMk cId="0" sldId="258"/>
        </pc:sldMkLst>
        <pc:spChg chg="mod">
          <ac:chgData name="20BAI10133" userId="S::chinmay.joshi2020@vitbhopal.ac.in::c69980d3-6b8a-40a2-bba0-1bf8c412a242" providerId="AD" clId="Web-{86078962-AFBA-4B5A-B886-0FA2A0E5338D}" dt="2022-04-22T17:24:38.267" v="5" actId="20577"/>
          <ac:spMkLst>
            <pc:docMk/>
            <pc:sldMk cId="0" sldId="258"/>
            <ac:spMk id="263" creationId="{00000000-0000-0000-0000-000000000000}"/>
          </ac:spMkLst>
        </pc:spChg>
      </pc:sldChg>
    </pc:docChg>
  </pc:docChgLst>
  <pc:docChgLst>
    <pc:chgData name="20BAI10022" userId="S::craig.lionel2020@vitbhopal.ac.in::64369bc9-a264-4830-944f-ca497af66ab3" providerId="AD" clId="Web-{BFFA996D-4652-41D1-ADD9-B878B077BFE6}"/>
    <pc:docChg chg="modSld">
      <pc:chgData name="20BAI10022" userId="S::craig.lionel2020@vitbhopal.ac.in::64369bc9-a264-4830-944f-ca497af66ab3" providerId="AD" clId="Web-{BFFA996D-4652-41D1-ADD9-B878B077BFE6}" dt="2022-02-09T16:59:04.014" v="27" actId="14100"/>
      <pc:docMkLst>
        <pc:docMk/>
      </pc:docMkLst>
      <pc:sldChg chg="addSp delSp modSp">
        <pc:chgData name="20BAI10022" userId="S::craig.lionel2020@vitbhopal.ac.in::64369bc9-a264-4830-944f-ca497af66ab3" providerId="AD" clId="Web-{BFFA996D-4652-41D1-ADD9-B878B077BFE6}" dt="2022-02-09T16:59:04.014" v="27" actId="14100"/>
        <pc:sldMkLst>
          <pc:docMk/>
          <pc:sldMk cId="0" sldId="256"/>
        </pc:sldMkLst>
        <pc:spChg chg="add mod">
          <ac:chgData name="20BAI10022" userId="S::craig.lionel2020@vitbhopal.ac.in::64369bc9-a264-4830-944f-ca497af66ab3" providerId="AD" clId="Web-{BFFA996D-4652-41D1-ADD9-B878B077BFE6}" dt="2022-02-09T16:59:04.014" v="27" actId="14100"/>
          <ac:spMkLst>
            <pc:docMk/>
            <pc:sldMk cId="0" sldId="256"/>
            <ac:spMk id="2" creationId="{0BAA6593-DCBD-4924-82DB-78E1D8490DA7}"/>
          </ac:spMkLst>
        </pc:spChg>
        <pc:spChg chg="del mod">
          <ac:chgData name="20BAI10022" userId="S::craig.lionel2020@vitbhopal.ac.in::64369bc9-a264-4830-944f-ca497af66ab3" providerId="AD" clId="Web-{BFFA996D-4652-41D1-ADD9-B878B077BFE6}" dt="2022-02-09T16:56:30.684" v="7"/>
          <ac:spMkLst>
            <pc:docMk/>
            <pc:sldMk cId="0" sldId="256"/>
            <ac:spMk id="202" creationId="{00000000-0000-0000-0000-000000000000}"/>
          </ac:spMkLst>
        </pc:spChg>
        <pc:spChg chg="del mod">
          <ac:chgData name="20BAI10022" userId="S::craig.lionel2020@vitbhopal.ac.in::64369bc9-a264-4830-944f-ca497af66ab3" providerId="AD" clId="Web-{BFFA996D-4652-41D1-ADD9-B878B077BFE6}" dt="2022-02-09T16:56:18.559" v="4"/>
          <ac:spMkLst>
            <pc:docMk/>
            <pc:sldMk cId="0" sldId="256"/>
            <ac:spMk id="203" creationId="{00000000-0000-0000-0000-000000000000}"/>
          </ac:spMkLst>
        </pc:spChg>
        <pc:spChg chg="del mod">
          <ac:chgData name="20BAI10022" userId="S::craig.lionel2020@vitbhopal.ac.in::64369bc9-a264-4830-944f-ca497af66ab3" providerId="AD" clId="Web-{BFFA996D-4652-41D1-ADD9-B878B077BFE6}" dt="2022-02-09T16:56:28.403" v="6"/>
          <ac:spMkLst>
            <pc:docMk/>
            <pc:sldMk cId="0" sldId="256"/>
            <ac:spMk id="204" creationId="{00000000-0000-0000-0000-000000000000}"/>
          </ac:spMkLst>
        </pc:spChg>
      </pc:sldChg>
    </pc:docChg>
  </pc:docChgLst>
  <pc:docChgLst>
    <pc:chgData name="20BAI10108" userId="S::taha.habib2020@vitbhopal.ac.in::587eb02d-fae9-4479-a0ad-7221e397766b" providerId="AD" clId="Web-{0964CF38-A171-492A-81AF-EE4BDCC4B2AC}"/>
    <pc:docChg chg="delSld modSld">
      <pc:chgData name="20BAI10108" userId="S::taha.habib2020@vitbhopal.ac.in::587eb02d-fae9-4479-a0ad-7221e397766b" providerId="AD" clId="Web-{0964CF38-A171-492A-81AF-EE4BDCC4B2AC}" dt="2022-02-09T16:52:39.341" v="330" actId="20577"/>
      <pc:docMkLst>
        <pc:docMk/>
      </pc:docMkLst>
      <pc:sldChg chg="modSp">
        <pc:chgData name="20BAI10108" userId="S::taha.habib2020@vitbhopal.ac.in::587eb02d-fae9-4479-a0ad-7221e397766b" providerId="AD" clId="Web-{0964CF38-A171-492A-81AF-EE4BDCC4B2AC}" dt="2022-02-09T14:46:52.298" v="12" actId="20577"/>
        <pc:sldMkLst>
          <pc:docMk/>
          <pc:sldMk cId="0" sldId="256"/>
        </pc:sldMkLst>
        <pc:spChg chg="mod">
          <ac:chgData name="20BAI10108" userId="S::taha.habib2020@vitbhopal.ac.in::587eb02d-fae9-4479-a0ad-7221e397766b" providerId="AD" clId="Web-{0964CF38-A171-492A-81AF-EE4BDCC4B2AC}" dt="2022-02-09T14:46:46.157" v="11" actId="2057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4:46:52.298" v="12" actId="20577"/>
          <ac:spMkLst>
            <pc:docMk/>
            <pc:sldMk cId="0" sldId="256"/>
            <ac:spMk id="110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0964CF38-A171-492A-81AF-EE4BDCC4B2AC}" dt="2022-02-09T15:51:37.070" v="154" actId="20577"/>
        <pc:sldMkLst>
          <pc:docMk/>
          <pc:sldMk cId="0" sldId="257"/>
        </pc:sldMkLst>
        <pc:spChg chg="mod">
          <ac:chgData name="20BAI10108" userId="S::taha.habib2020@vitbhopal.ac.in::587eb02d-fae9-4479-a0ad-7221e397766b" providerId="AD" clId="Web-{0964CF38-A171-492A-81AF-EE4BDCC4B2AC}" dt="2022-02-09T15:43:09.354" v="50" actId="20577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27.148" v="150" actId="20577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31.898" v="152" actId="2057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37.070" v="154" actId="20577"/>
          <ac:spMkLst>
            <pc:docMk/>
            <pc:sldMk cId="0" sldId="257"/>
            <ac:spMk id="223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57.491" v="143" actId="20577"/>
          <ac:spMkLst>
            <pc:docMk/>
            <pc:sldMk cId="0" sldId="257"/>
            <ac:spMk id="225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09.851" v="145" actId="20577"/>
          <ac:spMkLst>
            <pc:docMk/>
            <pc:sldMk cId="0" sldId="257"/>
            <ac:spMk id="227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21.086" v="148" actId="20577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04.507" v="144" actId="20577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15.007" v="146" actId="20577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20.711" v="147" actId="20577"/>
          <ac:spMkLst>
            <pc:docMk/>
            <pc:sldMk cId="0" sldId="257"/>
            <ac:spMk id="233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24.836" v="149" actId="20577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30.945" v="151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34.617" v="153" actId="20577"/>
          <ac:spMkLst>
            <pc:docMk/>
            <pc:sldMk cId="0" sldId="257"/>
            <ac:spMk id="236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0964CF38-A171-492A-81AF-EE4BDCC4B2AC}" dt="2022-02-09T15:51:42.305" v="155" actId="20577"/>
        <pc:sldMkLst>
          <pc:docMk/>
          <pc:sldMk cId="0" sldId="258"/>
        </pc:sldMkLst>
        <pc:spChg chg="mod">
          <ac:chgData name="20BAI10108" userId="S::taha.habib2020@vitbhopal.ac.in::587eb02d-fae9-4479-a0ad-7221e397766b" providerId="AD" clId="Web-{0964CF38-A171-492A-81AF-EE4BDCC4B2AC}" dt="2022-02-09T15:43:32.636" v="58" actId="14100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42.305" v="155" actId="20577"/>
          <ac:spMkLst>
            <pc:docMk/>
            <pc:sldMk cId="0" sldId="258"/>
            <ac:spMk id="263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0964CF38-A171-492A-81AF-EE4BDCC4B2AC}" dt="2022-02-09T15:50:50.132" v="142" actId="20577"/>
        <pc:sldMkLst>
          <pc:docMk/>
          <pc:sldMk cId="0" sldId="259"/>
        </pc:sldMkLst>
        <pc:spChg chg="mod">
          <ac:chgData name="20BAI10108" userId="S::taha.habib2020@vitbhopal.ac.in::587eb02d-fae9-4479-a0ad-7221e397766b" providerId="AD" clId="Web-{0964CF38-A171-492A-81AF-EE4BDCC4B2AC}" dt="2022-02-09T15:41:18.882" v="35" actId="20577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33.272" v="137" actId="20577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35.913" v="138" actId="20577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50.132" v="142" actId="20577"/>
          <ac:spMkLst>
            <pc:docMk/>
            <pc:sldMk cId="0" sldId="259"/>
            <ac:spMk id="278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45.522" v="141" actId="20577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39.850" v="139" actId="20577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42.678" v="140" actId="20577"/>
          <ac:spMkLst>
            <pc:docMk/>
            <pc:sldMk cId="0" sldId="259"/>
            <ac:spMk id="281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0964CF38-A171-492A-81AF-EE4BDCC4B2AC}" dt="2022-02-09T15:50:30.131" v="136" actId="20577"/>
        <pc:sldMkLst>
          <pc:docMk/>
          <pc:sldMk cId="0" sldId="260"/>
        </pc:sldMkLst>
        <pc:spChg chg="mod">
          <ac:chgData name="20BAI10108" userId="S::taha.habib2020@vitbhopal.ac.in::587eb02d-fae9-4479-a0ad-7221e397766b" providerId="AD" clId="Web-{0964CF38-A171-492A-81AF-EE4BDCC4B2AC}" dt="2022-02-09T15:40:59.475" v="20" actId="20577"/>
          <ac:spMkLst>
            <pc:docMk/>
            <pc:sldMk cId="0" sldId="260"/>
            <ac:spMk id="296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0:30.131" v="136" actId="20577"/>
          <ac:spMkLst>
            <pc:docMk/>
            <pc:sldMk cId="0" sldId="260"/>
            <ac:spMk id="297" creationId="{00000000-0000-0000-0000-000000000000}"/>
          </ac:spMkLst>
        </pc:spChg>
      </pc:sldChg>
      <pc:sldChg chg="del">
        <pc:chgData name="20BAI10108" userId="S::taha.habib2020@vitbhopal.ac.in::587eb02d-fae9-4479-a0ad-7221e397766b" providerId="AD" clId="Web-{0964CF38-A171-492A-81AF-EE4BDCC4B2AC}" dt="2022-02-09T15:45:27.842" v="104"/>
        <pc:sldMkLst>
          <pc:docMk/>
          <pc:sldMk cId="0" sldId="261"/>
        </pc:sldMkLst>
      </pc:sldChg>
      <pc:sldChg chg="modSp">
        <pc:chgData name="20BAI10108" userId="S::taha.habib2020@vitbhopal.ac.in::587eb02d-fae9-4479-a0ad-7221e397766b" providerId="AD" clId="Web-{0964CF38-A171-492A-81AF-EE4BDCC4B2AC}" dt="2022-02-09T15:51:57.712" v="158" actId="20577"/>
        <pc:sldMkLst>
          <pc:docMk/>
          <pc:sldMk cId="0" sldId="262"/>
        </pc:sldMkLst>
        <pc:spChg chg="mod">
          <ac:chgData name="20BAI10108" userId="S::taha.habib2020@vitbhopal.ac.in::587eb02d-fae9-4479-a0ad-7221e397766b" providerId="AD" clId="Web-{0964CF38-A171-492A-81AF-EE4BDCC4B2AC}" dt="2022-02-09T15:43:47.136" v="65" actId="20577"/>
          <ac:spMkLst>
            <pc:docMk/>
            <pc:sldMk cId="0" sldId="262"/>
            <ac:spMk id="403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54.962" v="157" actId="20577"/>
          <ac:spMkLst>
            <pc:docMk/>
            <pc:sldMk cId="0" sldId="262"/>
            <ac:spMk id="404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57.712" v="158" actId="20577"/>
          <ac:spMkLst>
            <pc:docMk/>
            <pc:sldMk cId="0" sldId="262"/>
            <ac:spMk id="405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1:51.430" v="156" actId="20577"/>
          <ac:spMkLst>
            <pc:docMk/>
            <pc:sldMk cId="0" sldId="262"/>
            <ac:spMk id="406" creationId="{00000000-0000-0000-0000-000000000000}"/>
          </ac:spMkLst>
        </pc:spChg>
      </pc:sldChg>
      <pc:sldChg chg="addSp modSp del mod modClrScheme chgLayout">
        <pc:chgData name="20BAI10108" userId="S::taha.habib2020@vitbhopal.ac.in::587eb02d-fae9-4479-a0ad-7221e397766b" providerId="AD" clId="Web-{0964CF38-A171-492A-81AF-EE4BDCC4B2AC}" dt="2022-02-09T15:45:15.873" v="103"/>
        <pc:sldMkLst>
          <pc:docMk/>
          <pc:sldMk cId="0" sldId="263"/>
        </pc:sldMkLst>
        <pc:spChg chg="add mod ord">
          <ac:chgData name="20BAI10108" userId="S::taha.habib2020@vitbhopal.ac.in::587eb02d-fae9-4479-a0ad-7221e397766b" providerId="AD" clId="Web-{0964CF38-A171-492A-81AF-EE4BDCC4B2AC}" dt="2022-02-09T15:45:12.185" v="102"/>
          <ac:spMkLst>
            <pc:docMk/>
            <pc:sldMk cId="0" sldId="263"/>
            <ac:spMk id="2" creationId="{4F89C381-5890-4731-983B-CB3E91AD4AE3}"/>
          </ac:spMkLst>
        </pc:spChg>
        <pc:spChg chg="mod ord">
          <ac:chgData name="20BAI10108" userId="S::taha.habib2020@vitbhopal.ac.in::587eb02d-fae9-4479-a0ad-7221e397766b" providerId="AD" clId="Web-{0964CF38-A171-492A-81AF-EE4BDCC4B2AC}" dt="2022-02-09T15:45:12.185" v="102"/>
          <ac:spMkLst>
            <pc:docMk/>
            <pc:sldMk cId="0" sldId="263"/>
            <ac:spMk id="449" creationId="{00000000-0000-0000-0000-000000000000}"/>
          </ac:spMkLst>
        </pc:spChg>
        <pc:spChg chg="mod ord">
          <ac:chgData name="20BAI10108" userId="S::taha.habib2020@vitbhopal.ac.in::587eb02d-fae9-4479-a0ad-7221e397766b" providerId="AD" clId="Web-{0964CF38-A171-492A-81AF-EE4BDCC4B2AC}" dt="2022-02-09T15:45:12.185" v="102"/>
          <ac:spMkLst>
            <pc:docMk/>
            <pc:sldMk cId="0" sldId="263"/>
            <ac:spMk id="556" creationId="{00000000-0000-0000-0000-000000000000}"/>
          </ac:spMkLst>
        </pc:spChg>
        <pc:spChg chg="mod ord">
          <ac:chgData name="20BAI10108" userId="S::taha.habib2020@vitbhopal.ac.in::587eb02d-fae9-4479-a0ad-7221e397766b" providerId="AD" clId="Web-{0964CF38-A171-492A-81AF-EE4BDCC4B2AC}" dt="2022-02-09T15:45:12.185" v="102"/>
          <ac:spMkLst>
            <pc:docMk/>
            <pc:sldMk cId="0" sldId="263"/>
            <ac:spMk id="557" creationId="{00000000-0000-0000-0000-000000000000}"/>
          </ac:spMkLst>
        </pc:spChg>
        <pc:spChg chg="mod ord">
          <ac:chgData name="20BAI10108" userId="S::taha.habib2020@vitbhopal.ac.in::587eb02d-fae9-4479-a0ad-7221e397766b" providerId="AD" clId="Web-{0964CF38-A171-492A-81AF-EE4BDCC4B2AC}" dt="2022-02-09T15:45:12.185" v="102"/>
          <ac:spMkLst>
            <pc:docMk/>
            <pc:sldMk cId="0" sldId="263"/>
            <ac:spMk id="558" creationId="{00000000-0000-0000-0000-000000000000}"/>
          </ac:spMkLst>
        </pc:spChg>
      </pc:sldChg>
      <pc:sldChg chg="del">
        <pc:chgData name="20BAI10108" userId="S::taha.habib2020@vitbhopal.ac.in::587eb02d-fae9-4479-a0ad-7221e397766b" providerId="AD" clId="Web-{0964CF38-A171-492A-81AF-EE4BDCC4B2AC}" dt="2022-02-09T15:45:07.576" v="101"/>
        <pc:sldMkLst>
          <pc:docMk/>
          <pc:sldMk cId="0" sldId="264"/>
        </pc:sldMkLst>
      </pc:sldChg>
      <pc:sldChg chg="del">
        <pc:chgData name="20BAI10108" userId="S::taha.habib2020@vitbhopal.ac.in::587eb02d-fae9-4479-a0ad-7221e397766b" providerId="AD" clId="Web-{0964CF38-A171-492A-81AF-EE4BDCC4B2AC}" dt="2022-02-09T15:44:59.435" v="100"/>
        <pc:sldMkLst>
          <pc:docMk/>
          <pc:sldMk cId="0" sldId="265"/>
        </pc:sldMkLst>
      </pc:sldChg>
      <pc:sldChg chg="addSp delSp modSp">
        <pc:chgData name="20BAI10108" userId="S::taha.habib2020@vitbhopal.ac.in::587eb02d-fae9-4479-a0ad-7221e397766b" providerId="AD" clId="Web-{0964CF38-A171-492A-81AF-EE4BDCC4B2AC}" dt="2022-02-09T15:52:15.603" v="164" actId="20577"/>
        <pc:sldMkLst>
          <pc:docMk/>
          <pc:sldMk cId="0" sldId="266"/>
        </pc:sldMkLst>
        <pc:spChg chg="mod">
          <ac:chgData name="20BAI10108" userId="S::taha.habib2020@vitbhopal.ac.in::587eb02d-fae9-4479-a0ad-7221e397766b" providerId="AD" clId="Web-{0964CF38-A171-492A-81AF-EE4BDCC4B2AC}" dt="2022-02-09T15:44:16.309" v="79" actId="20577"/>
          <ac:spMkLst>
            <pc:docMk/>
            <pc:sldMk cId="0" sldId="266"/>
            <ac:spMk id="622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09.915" v="161" actId="20577"/>
          <ac:spMkLst>
            <pc:docMk/>
            <pc:sldMk cId="0" sldId="266"/>
            <ac:spMk id="623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12.556" v="163" actId="20577"/>
          <ac:spMkLst>
            <pc:docMk/>
            <pc:sldMk cId="0" sldId="266"/>
            <ac:spMk id="625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04.337" v="159" actId="20577"/>
          <ac:spMkLst>
            <pc:docMk/>
            <pc:sldMk cId="0" sldId="266"/>
            <ac:spMk id="626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12.478" v="162" actId="20577"/>
          <ac:spMkLst>
            <pc:docMk/>
            <pc:sldMk cId="0" sldId="266"/>
            <ac:spMk id="627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15.603" v="164" actId="20577"/>
          <ac:spMkLst>
            <pc:docMk/>
            <pc:sldMk cId="0" sldId="266"/>
            <ac:spMk id="628" creationId="{00000000-0000-0000-0000-000000000000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52:06.634" v="160" actId="20577"/>
          <ac:spMkLst>
            <pc:docMk/>
            <pc:sldMk cId="0" sldId="266"/>
            <ac:spMk id="629" creationId="{00000000-0000-0000-0000-000000000000}"/>
          </ac:spMkLst>
        </pc:spChg>
        <pc:spChg chg="del topLvl">
          <ac:chgData name="20BAI10108" userId="S::taha.habib2020@vitbhopal.ac.in::587eb02d-fae9-4479-a0ad-7221e397766b" providerId="AD" clId="Web-{0964CF38-A171-492A-81AF-EE4BDCC4B2AC}" dt="2022-02-09T15:46:26.984" v="107"/>
          <ac:spMkLst>
            <pc:docMk/>
            <pc:sldMk cId="0" sldId="266"/>
            <ac:spMk id="644" creationId="{00000000-0000-0000-0000-000000000000}"/>
          </ac:spMkLst>
        </pc:spChg>
        <pc:spChg chg="del topLvl">
          <ac:chgData name="20BAI10108" userId="S::taha.habib2020@vitbhopal.ac.in::587eb02d-fae9-4479-a0ad-7221e397766b" providerId="AD" clId="Web-{0964CF38-A171-492A-81AF-EE4BDCC4B2AC}" dt="2022-02-09T15:46:22.859" v="106"/>
          <ac:spMkLst>
            <pc:docMk/>
            <pc:sldMk cId="0" sldId="266"/>
            <ac:spMk id="645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46:18.812" v="105"/>
          <ac:spMkLst>
            <pc:docMk/>
            <pc:sldMk cId="0" sldId="266"/>
            <ac:spMk id="646" creationId="{00000000-0000-0000-0000-000000000000}"/>
          </ac:spMkLst>
        </pc:spChg>
        <pc:grpChg chg="del">
          <ac:chgData name="20BAI10108" userId="S::taha.habib2020@vitbhopal.ac.in::587eb02d-fae9-4479-a0ad-7221e397766b" providerId="AD" clId="Web-{0964CF38-A171-492A-81AF-EE4BDCC4B2AC}" dt="2022-02-09T15:48:22.487" v="124"/>
          <ac:grpSpMkLst>
            <pc:docMk/>
            <pc:sldMk cId="0" sldId="266"/>
            <ac:grpSpMk id="633" creationId="{00000000-0000-0000-0000-000000000000}"/>
          </ac:grpSpMkLst>
        </pc:grpChg>
        <pc:grpChg chg="del">
          <ac:chgData name="20BAI10108" userId="S::taha.habib2020@vitbhopal.ac.in::587eb02d-fae9-4479-a0ad-7221e397766b" providerId="AD" clId="Web-{0964CF38-A171-492A-81AF-EE4BDCC4B2AC}" dt="2022-02-09T15:49:41.958" v="131"/>
          <ac:grpSpMkLst>
            <pc:docMk/>
            <pc:sldMk cId="0" sldId="266"/>
            <ac:grpSpMk id="639" creationId="{00000000-0000-0000-0000-000000000000}"/>
          </ac:grpSpMkLst>
        </pc:grpChg>
        <pc:grpChg chg="del">
          <ac:chgData name="20BAI10108" userId="S::taha.habib2020@vitbhopal.ac.in::587eb02d-fae9-4479-a0ad-7221e397766b" providerId="AD" clId="Web-{0964CF38-A171-492A-81AF-EE4BDCC4B2AC}" dt="2022-02-09T15:46:22.859" v="106"/>
          <ac:grpSpMkLst>
            <pc:docMk/>
            <pc:sldMk cId="0" sldId="266"/>
            <ac:grpSpMk id="643" creationId="{00000000-0000-0000-0000-000000000000}"/>
          </ac:grpSpMkLst>
        </pc:grpChg>
        <pc:picChg chg="add del mod">
          <ac:chgData name="20BAI10108" userId="S::taha.habib2020@vitbhopal.ac.in::587eb02d-fae9-4479-a0ad-7221e397766b" providerId="AD" clId="Web-{0964CF38-A171-492A-81AF-EE4BDCC4B2AC}" dt="2022-02-09T15:47:13.345" v="119"/>
          <ac:picMkLst>
            <pc:docMk/>
            <pc:sldMk cId="0" sldId="266"/>
            <ac:picMk id="2" creationId="{0C0BE85A-F355-4969-9BDF-E0958DD32E45}"/>
          </ac:picMkLst>
        </pc:picChg>
        <pc:picChg chg="add del mod">
          <ac:chgData name="20BAI10108" userId="S::taha.habib2020@vitbhopal.ac.in::587eb02d-fae9-4479-a0ad-7221e397766b" providerId="AD" clId="Web-{0964CF38-A171-492A-81AF-EE4BDCC4B2AC}" dt="2022-02-09T15:47:13.345" v="118"/>
          <ac:picMkLst>
            <pc:docMk/>
            <pc:sldMk cId="0" sldId="266"/>
            <ac:picMk id="3" creationId="{9D74D6AE-19A1-45AE-B4BF-A65C6425BDC0}"/>
          </ac:picMkLst>
        </pc:picChg>
        <pc:picChg chg="add del mod">
          <ac:chgData name="20BAI10108" userId="S::taha.habib2020@vitbhopal.ac.in::587eb02d-fae9-4479-a0ad-7221e397766b" providerId="AD" clId="Web-{0964CF38-A171-492A-81AF-EE4BDCC4B2AC}" dt="2022-02-09T15:47:13.345" v="117"/>
          <ac:picMkLst>
            <pc:docMk/>
            <pc:sldMk cId="0" sldId="266"/>
            <ac:picMk id="4" creationId="{7D2246FA-912F-4783-8553-FCAC9A669FCA}"/>
          </ac:picMkLst>
        </pc:picChg>
        <pc:picChg chg="add mod">
          <ac:chgData name="20BAI10108" userId="S::taha.habib2020@vitbhopal.ac.in::587eb02d-fae9-4479-a0ad-7221e397766b" providerId="AD" clId="Web-{0964CF38-A171-492A-81AF-EE4BDCC4B2AC}" dt="2022-02-09T15:49:36.036" v="130" actId="1076"/>
          <ac:picMkLst>
            <pc:docMk/>
            <pc:sldMk cId="0" sldId="266"/>
            <ac:picMk id="5" creationId="{A53C0DB6-B140-4427-A6DC-76C201D1A5A9}"/>
          </ac:picMkLst>
        </pc:picChg>
        <pc:picChg chg="add mod">
          <ac:chgData name="20BAI10108" userId="S::taha.habib2020@vitbhopal.ac.in::587eb02d-fae9-4479-a0ad-7221e397766b" providerId="AD" clId="Web-{0964CF38-A171-492A-81AF-EE4BDCC4B2AC}" dt="2022-02-09T15:49:31.083" v="128" actId="1076"/>
          <ac:picMkLst>
            <pc:docMk/>
            <pc:sldMk cId="0" sldId="266"/>
            <ac:picMk id="6" creationId="{327F747C-B9C9-430E-A163-A16680B40BAE}"/>
          </ac:picMkLst>
        </pc:picChg>
        <pc:picChg chg="add mod">
          <ac:chgData name="20BAI10108" userId="S::taha.habib2020@vitbhopal.ac.in::587eb02d-fae9-4479-a0ad-7221e397766b" providerId="AD" clId="Web-{0964CF38-A171-492A-81AF-EE4BDCC4B2AC}" dt="2022-02-09T15:50:14.037" v="134" actId="1076"/>
          <ac:picMkLst>
            <pc:docMk/>
            <pc:sldMk cId="0" sldId="266"/>
            <ac:picMk id="7" creationId="{9C93AB3F-925B-419D-B250-9D11520E30EE}"/>
          </ac:picMkLst>
        </pc:picChg>
      </pc:sldChg>
      <pc:sldChg chg="del">
        <pc:chgData name="20BAI10108" userId="S::taha.habib2020@vitbhopal.ac.in::587eb02d-fae9-4479-a0ad-7221e397766b" providerId="AD" clId="Web-{0964CF38-A171-492A-81AF-EE4BDCC4B2AC}" dt="2022-02-09T15:44:54.185" v="99"/>
        <pc:sldMkLst>
          <pc:docMk/>
          <pc:sldMk cId="0" sldId="267"/>
        </pc:sldMkLst>
      </pc:sldChg>
      <pc:sldChg chg="del">
        <pc:chgData name="20BAI10108" userId="S::taha.habib2020@vitbhopal.ac.in::587eb02d-fae9-4479-a0ad-7221e397766b" providerId="AD" clId="Web-{0964CF38-A171-492A-81AF-EE4BDCC4B2AC}" dt="2022-02-09T15:44:47.091" v="98"/>
        <pc:sldMkLst>
          <pc:docMk/>
          <pc:sldMk cId="0" sldId="268"/>
        </pc:sldMkLst>
      </pc:sldChg>
      <pc:sldChg chg="addSp delSp modSp">
        <pc:chgData name="20BAI10108" userId="S::taha.habib2020@vitbhopal.ac.in::587eb02d-fae9-4479-a0ad-7221e397766b" providerId="AD" clId="Web-{0964CF38-A171-492A-81AF-EE4BDCC4B2AC}" dt="2022-02-09T16:52:39.341" v="330" actId="20577"/>
        <pc:sldMkLst>
          <pc:docMk/>
          <pc:sldMk cId="0" sldId="269"/>
        </pc:sldMkLst>
        <pc:spChg chg="add mod">
          <ac:chgData name="20BAI10108" userId="S::taha.habib2020@vitbhopal.ac.in::587eb02d-fae9-4479-a0ad-7221e397766b" providerId="AD" clId="Web-{0964CF38-A171-492A-81AF-EE4BDCC4B2AC}" dt="2022-02-09T16:17:55.287" v="226" actId="14100"/>
          <ac:spMkLst>
            <pc:docMk/>
            <pc:sldMk cId="0" sldId="269"/>
            <ac:spMk id="2" creationId="{8B0250C7-0F49-47FD-871C-C0DE6AC481E4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51:31.870" v="302" actId="20577"/>
          <ac:spMkLst>
            <pc:docMk/>
            <pc:sldMk cId="0" sldId="269"/>
            <ac:spMk id="3" creationId="{715FF3EA-118E-41E9-BDDF-43BD11C9C93E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6:55.345" v="286" actId="14100"/>
          <ac:spMkLst>
            <pc:docMk/>
            <pc:sldMk cId="0" sldId="269"/>
            <ac:spMk id="5" creationId="{DCA59288-9F9B-4267-A953-B7E738BE1867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7:05.720" v="287" actId="14100"/>
          <ac:spMkLst>
            <pc:docMk/>
            <pc:sldMk cId="0" sldId="269"/>
            <ac:spMk id="6" creationId="{BE8112C5-6233-400E-A569-A27AB7EB80FF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6:38.204" v="285" actId="14100"/>
          <ac:spMkLst>
            <pc:docMk/>
            <pc:sldMk cId="0" sldId="269"/>
            <ac:spMk id="7" creationId="{EC8F855A-E048-4C2F-A64B-36B6D8C6E284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18:55.647" v="238" actId="1076"/>
          <ac:spMkLst>
            <pc:docMk/>
            <pc:sldMk cId="0" sldId="269"/>
            <ac:spMk id="8" creationId="{19737D8E-7E32-4D0E-8897-665D8BCD1722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52:39.341" v="330" actId="20577"/>
          <ac:spMkLst>
            <pc:docMk/>
            <pc:sldMk cId="0" sldId="269"/>
            <ac:spMk id="10" creationId="{95D1F989-EF13-4CC1-8220-AEC6301B6A6E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3:37.107" v="258" actId="1076"/>
          <ac:spMkLst>
            <pc:docMk/>
            <pc:sldMk cId="0" sldId="269"/>
            <ac:spMk id="11" creationId="{C1670670-4EB4-4A5C-83A8-74720FB765E4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4:40.702" v="265" actId="1076"/>
          <ac:spMkLst>
            <pc:docMk/>
            <pc:sldMk cId="0" sldId="269"/>
            <ac:spMk id="12" creationId="{ADECAC49-477B-4AE3-B200-A23649F51B68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4:34.702" v="264" actId="1076"/>
          <ac:spMkLst>
            <pc:docMk/>
            <pc:sldMk cId="0" sldId="269"/>
            <ac:spMk id="13" creationId="{D8E7348D-5B81-4DE4-AE74-A9C653F85FC8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4:56.624" v="267" actId="1076"/>
          <ac:spMkLst>
            <pc:docMk/>
            <pc:sldMk cId="0" sldId="269"/>
            <ac:spMk id="14" creationId="{BE71610B-FFA9-4DA1-97C5-2FC4DA5DC977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5:03.593" v="269" actId="1076"/>
          <ac:spMkLst>
            <pc:docMk/>
            <pc:sldMk cId="0" sldId="269"/>
            <ac:spMk id="15" creationId="{5317028D-E54F-4B69-B489-E72AF56394C8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5:27.062" v="273" actId="1076"/>
          <ac:spMkLst>
            <pc:docMk/>
            <pc:sldMk cId="0" sldId="269"/>
            <ac:spMk id="16" creationId="{A1369D90-1B5F-4EBB-B8AA-07210F8C3E2F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5:43.156" v="275" actId="1076"/>
          <ac:spMkLst>
            <pc:docMk/>
            <pc:sldMk cId="0" sldId="269"/>
            <ac:spMk id="17" creationId="{9AA84CDB-67B7-4D08-9ADC-414B09DE976B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5:57.500" v="277" actId="1076"/>
          <ac:spMkLst>
            <pc:docMk/>
            <pc:sldMk cId="0" sldId="269"/>
            <ac:spMk id="18" creationId="{9EAAF08E-B4C7-4200-9511-8BEA54CB1E7E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9:39.067" v="289" actId="1076"/>
          <ac:spMkLst>
            <pc:docMk/>
            <pc:sldMk cId="0" sldId="269"/>
            <ac:spMk id="19" creationId="{BCB491BA-49D5-4F2B-8634-3E9BC935A364}"/>
          </ac:spMkLst>
        </pc:spChg>
        <pc:spChg chg="add mod">
          <ac:chgData name="20BAI10108" userId="S::taha.habib2020@vitbhopal.ac.in::587eb02d-fae9-4479-a0ad-7221e397766b" providerId="AD" clId="Web-{0964CF38-A171-492A-81AF-EE4BDCC4B2AC}" dt="2022-02-09T16:29:29.067" v="288" actId="1076"/>
          <ac:spMkLst>
            <pc:docMk/>
            <pc:sldMk cId="0" sldId="269"/>
            <ac:spMk id="20" creationId="{F0B41D8A-085C-422F-A92A-D33378442C8E}"/>
          </ac:spMkLst>
        </pc:spChg>
        <pc:spChg chg="mod">
          <ac:chgData name="20BAI10108" userId="S::taha.habib2020@vitbhopal.ac.in::587eb02d-fae9-4479-a0ad-7221e397766b" providerId="AD" clId="Web-{0964CF38-A171-492A-81AF-EE4BDCC4B2AC}" dt="2022-02-09T15:44:43.966" v="97" actId="20577"/>
          <ac:spMkLst>
            <pc:docMk/>
            <pc:sldMk cId="0" sldId="269"/>
            <ac:spMk id="703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2:22.931" v="165"/>
          <ac:spMkLst>
            <pc:docMk/>
            <pc:sldMk cId="0" sldId="269"/>
            <ac:spMk id="704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2:32.556" v="168"/>
          <ac:spMkLst>
            <pc:docMk/>
            <pc:sldMk cId="0" sldId="269"/>
            <ac:spMk id="706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2:28.541" v="167"/>
          <ac:spMkLst>
            <pc:docMk/>
            <pc:sldMk cId="0" sldId="269"/>
            <ac:spMk id="707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2:25.353" v="166"/>
          <ac:spMkLst>
            <pc:docMk/>
            <pc:sldMk cId="0" sldId="269"/>
            <ac:spMk id="708" creationId="{00000000-0000-0000-0000-000000000000}"/>
          </ac:spMkLst>
        </pc:spChg>
        <pc:grpChg chg="del">
          <ac:chgData name="20BAI10108" userId="S::taha.habib2020@vitbhopal.ac.in::587eb02d-fae9-4479-a0ad-7221e397766b" providerId="AD" clId="Web-{0964CF38-A171-492A-81AF-EE4BDCC4B2AC}" dt="2022-02-09T15:52:40.353" v="169"/>
          <ac:grpSpMkLst>
            <pc:docMk/>
            <pc:sldMk cId="0" sldId="269"/>
            <ac:grpSpMk id="705" creationId="{00000000-0000-0000-0000-000000000000}"/>
          </ac:grpSpMkLst>
        </pc:grpChg>
        <pc:cxnChg chg="mod">
          <ac:chgData name="20BAI10108" userId="S::taha.habib2020@vitbhopal.ac.in::587eb02d-fae9-4479-a0ad-7221e397766b" providerId="AD" clId="Web-{0964CF38-A171-492A-81AF-EE4BDCC4B2AC}" dt="2022-02-09T15:44:28.809" v="81" actId="1076"/>
          <ac:cxnSpMkLst>
            <pc:docMk/>
            <pc:sldMk cId="0" sldId="269"/>
            <ac:cxnSpMk id="746" creationId="{00000000-0000-0000-0000-000000000000}"/>
          </ac:cxnSpMkLst>
        </pc:cxnChg>
      </pc:sldChg>
      <pc:sldChg chg="del">
        <pc:chgData name="20BAI10108" userId="S::taha.habib2020@vitbhopal.ac.in::587eb02d-fae9-4479-a0ad-7221e397766b" providerId="AD" clId="Web-{0964CF38-A171-492A-81AF-EE4BDCC4B2AC}" dt="2022-02-09T15:52:43.682" v="170"/>
        <pc:sldMkLst>
          <pc:docMk/>
          <pc:sldMk cId="0" sldId="270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05.526" v="171"/>
        <pc:sldMkLst>
          <pc:docMk/>
          <pc:sldMk cId="0" sldId="271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10.401" v="172"/>
        <pc:sldMkLst>
          <pc:docMk/>
          <pc:sldMk cId="0" sldId="272"/>
        </pc:sldMkLst>
      </pc:sldChg>
      <pc:sldChg chg="del">
        <pc:chgData name="20BAI10108" userId="S::taha.habib2020@vitbhopal.ac.in::587eb02d-fae9-4479-a0ad-7221e397766b" providerId="AD" clId="Web-{0964CF38-A171-492A-81AF-EE4BDCC4B2AC}" dt="2022-02-09T15:55:33.577" v="206"/>
        <pc:sldMkLst>
          <pc:docMk/>
          <pc:sldMk cId="0" sldId="273"/>
        </pc:sldMkLst>
      </pc:sldChg>
      <pc:sldChg chg="addSp delSp modSp">
        <pc:chgData name="20BAI10108" userId="S::taha.habib2020@vitbhopal.ac.in::587eb02d-fae9-4479-a0ad-7221e397766b" providerId="AD" clId="Web-{0964CF38-A171-492A-81AF-EE4BDCC4B2AC}" dt="2022-02-09T15:55:24.170" v="205"/>
        <pc:sldMkLst>
          <pc:docMk/>
          <pc:sldMk cId="0" sldId="274"/>
        </pc:sldMkLst>
        <pc:spChg chg="add del mod">
          <ac:chgData name="20BAI10108" userId="S::taha.habib2020@vitbhopal.ac.in::587eb02d-fae9-4479-a0ad-7221e397766b" providerId="AD" clId="Web-{0964CF38-A171-492A-81AF-EE4BDCC4B2AC}" dt="2022-02-09T15:55:12.357" v="201"/>
          <ac:spMkLst>
            <pc:docMk/>
            <pc:sldMk cId="0" sldId="274"/>
            <ac:spMk id="3" creationId="{4C106A95-A76B-4645-9B23-C5A04A6127BF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5:03.232" v="200"/>
          <ac:spMkLst>
            <pc:docMk/>
            <pc:sldMk cId="0" sldId="274"/>
            <ac:spMk id="1127" creationId="{00000000-0000-0000-0000-000000000000}"/>
          </ac:spMkLst>
        </pc:spChg>
        <pc:spChg chg="del">
          <ac:chgData name="20BAI10108" userId="S::taha.habib2020@vitbhopal.ac.in::587eb02d-fae9-4479-a0ad-7221e397766b" providerId="AD" clId="Web-{0964CF38-A171-492A-81AF-EE4BDCC4B2AC}" dt="2022-02-09T15:55:24.170" v="203"/>
          <ac:spMkLst>
            <pc:docMk/>
            <pc:sldMk cId="0" sldId="274"/>
            <ac:spMk id="1276" creationId="{00000000-0000-0000-0000-000000000000}"/>
          </ac:spMkLst>
        </pc:spChg>
        <pc:grpChg chg="del mod">
          <ac:chgData name="20BAI10108" userId="S::taha.habib2020@vitbhopal.ac.in::587eb02d-fae9-4479-a0ad-7221e397766b" providerId="AD" clId="Web-{0964CF38-A171-492A-81AF-EE4BDCC4B2AC}" dt="2022-02-09T15:55:24.170" v="205"/>
          <ac:grpSpMkLst>
            <pc:docMk/>
            <pc:sldMk cId="0" sldId="274"/>
            <ac:grpSpMk id="1269" creationId="{00000000-0000-0000-0000-000000000000}"/>
          </ac:grpSpMkLst>
        </pc:grpChg>
        <pc:grpChg chg="del">
          <ac:chgData name="20BAI10108" userId="S::taha.habib2020@vitbhopal.ac.in::587eb02d-fae9-4479-a0ad-7221e397766b" providerId="AD" clId="Web-{0964CF38-A171-492A-81AF-EE4BDCC4B2AC}" dt="2022-02-09T15:55:24.170" v="204"/>
          <ac:grpSpMkLst>
            <pc:docMk/>
            <pc:sldMk cId="0" sldId="274"/>
            <ac:grpSpMk id="1272" creationId="{00000000-0000-0000-0000-000000000000}"/>
          </ac:grpSpMkLst>
        </pc:grpChg>
      </pc:sldChg>
      <pc:sldChg chg="del">
        <pc:chgData name="20BAI10108" userId="S::taha.habib2020@vitbhopal.ac.in::587eb02d-fae9-4479-a0ad-7221e397766b" providerId="AD" clId="Web-{0964CF38-A171-492A-81AF-EE4BDCC4B2AC}" dt="2022-02-09T15:53:19.901" v="173"/>
        <pc:sldMkLst>
          <pc:docMk/>
          <pc:sldMk cId="1148263581" sldId="275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23.792" v="174"/>
        <pc:sldMkLst>
          <pc:docMk/>
          <pc:sldMk cId="2512416065" sldId="276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26.448" v="175"/>
        <pc:sldMkLst>
          <pc:docMk/>
          <pc:sldMk cId="1913759959" sldId="277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26.886" v="176"/>
        <pc:sldMkLst>
          <pc:docMk/>
          <pc:sldMk cId="1140529551" sldId="278"/>
        </pc:sldMkLst>
      </pc:sldChg>
      <pc:sldChg chg="del">
        <pc:chgData name="20BAI10108" userId="S::taha.habib2020@vitbhopal.ac.in::587eb02d-fae9-4479-a0ad-7221e397766b" providerId="AD" clId="Web-{0964CF38-A171-492A-81AF-EE4BDCC4B2AC}" dt="2022-02-09T15:53:27.308" v="177"/>
        <pc:sldMkLst>
          <pc:docMk/>
          <pc:sldMk cId="515747309" sldId="279"/>
        </pc:sldMkLst>
      </pc:sldChg>
      <pc:sldChg chg="addSp del">
        <pc:chgData name="20BAI10108" userId="S::taha.habib2020@vitbhopal.ac.in::587eb02d-fae9-4479-a0ad-7221e397766b" providerId="AD" clId="Web-{0964CF38-A171-492A-81AF-EE4BDCC4B2AC}" dt="2022-02-09T15:54:48.669" v="199"/>
        <pc:sldMkLst>
          <pc:docMk/>
          <pc:sldMk cId="0" sldId="280"/>
        </pc:sldMkLst>
        <pc:spChg chg="add">
          <ac:chgData name="20BAI10108" userId="S::taha.habib2020@vitbhopal.ac.in::587eb02d-fae9-4479-a0ad-7221e397766b" providerId="AD" clId="Web-{0964CF38-A171-492A-81AF-EE4BDCC4B2AC}" dt="2022-02-09T15:53:33.949" v="178"/>
          <ac:spMkLst>
            <pc:docMk/>
            <pc:sldMk cId="0" sldId="280"/>
            <ac:spMk id="2" creationId="{A71EC628-8FA1-45B8-B841-B1FDB8BEF409}"/>
          </ac:spMkLst>
        </pc:spChg>
        <pc:spChg chg="add">
          <ac:chgData name="20BAI10108" userId="S::taha.habib2020@vitbhopal.ac.in::587eb02d-fae9-4479-a0ad-7221e397766b" providerId="AD" clId="Web-{0964CF38-A171-492A-81AF-EE4BDCC4B2AC}" dt="2022-02-09T15:53:39.480" v="179"/>
          <ac:spMkLst>
            <pc:docMk/>
            <pc:sldMk cId="0" sldId="280"/>
            <ac:spMk id="3" creationId="{F6C7E1CF-BBAC-430F-8434-ECD32CD73A3B}"/>
          </ac:spMkLst>
        </pc:spChg>
      </pc:sldChg>
      <pc:sldChg chg="del">
        <pc:chgData name="20BAI10108" userId="S::taha.habib2020@vitbhopal.ac.in::587eb02d-fae9-4479-a0ad-7221e397766b" providerId="AD" clId="Web-{0964CF38-A171-492A-81AF-EE4BDCC4B2AC}" dt="2022-02-09T15:54:47.716" v="197"/>
        <pc:sldMkLst>
          <pc:docMk/>
          <pc:sldMk cId="0" sldId="281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48.185" v="198"/>
        <pc:sldMkLst>
          <pc:docMk/>
          <pc:sldMk cId="0" sldId="282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44.935" v="196"/>
        <pc:sldMkLst>
          <pc:docMk/>
          <pc:sldMk cId="0" sldId="283"/>
        </pc:sldMkLst>
      </pc:sldChg>
      <pc:sldChg chg="addSp del">
        <pc:chgData name="20BAI10108" userId="S::taha.habib2020@vitbhopal.ac.in::587eb02d-fae9-4479-a0ad-7221e397766b" providerId="AD" clId="Web-{0964CF38-A171-492A-81AF-EE4BDCC4B2AC}" dt="2022-02-09T15:54:41.310" v="195"/>
        <pc:sldMkLst>
          <pc:docMk/>
          <pc:sldMk cId="0" sldId="284"/>
        </pc:sldMkLst>
        <pc:spChg chg="add">
          <ac:chgData name="20BAI10108" userId="S::taha.habib2020@vitbhopal.ac.in::587eb02d-fae9-4479-a0ad-7221e397766b" providerId="AD" clId="Web-{0964CF38-A171-492A-81AF-EE4BDCC4B2AC}" dt="2022-02-09T15:53:55.215" v="180"/>
          <ac:spMkLst>
            <pc:docMk/>
            <pc:sldMk cId="0" sldId="284"/>
            <ac:spMk id="2" creationId="{F49D5780-9970-4904-8F76-DD22758C7455}"/>
          </ac:spMkLst>
        </pc:spChg>
        <pc:spChg chg="add">
          <ac:chgData name="20BAI10108" userId="S::taha.habib2020@vitbhopal.ac.in::587eb02d-fae9-4479-a0ad-7221e397766b" providerId="AD" clId="Web-{0964CF38-A171-492A-81AF-EE4BDCC4B2AC}" dt="2022-02-09T15:53:58.559" v="181"/>
          <ac:spMkLst>
            <pc:docMk/>
            <pc:sldMk cId="0" sldId="284"/>
            <ac:spMk id="3" creationId="{E48F2957-71B7-4D9E-B39E-B5941D7FF26D}"/>
          </ac:spMkLst>
        </pc:spChg>
      </pc:sldChg>
      <pc:sldChg chg="del">
        <pc:chgData name="20BAI10108" userId="S::taha.habib2020@vitbhopal.ac.in::587eb02d-fae9-4479-a0ad-7221e397766b" providerId="AD" clId="Web-{0964CF38-A171-492A-81AF-EE4BDCC4B2AC}" dt="2022-02-09T15:54:40.747" v="194"/>
        <pc:sldMkLst>
          <pc:docMk/>
          <pc:sldMk cId="0" sldId="285"/>
        </pc:sldMkLst>
      </pc:sldChg>
      <pc:sldChg chg="addSp del">
        <pc:chgData name="20BAI10108" userId="S::taha.habib2020@vitbhopal.ac.in::587eb02d-fae9-4479-a0ad-7221e397766b" providerId="AD" clId="Web-{0964CF38-A171-492A-81AF-EE4BDCC4B2AC}" dt="2022-02-09T15:54:40.716" v="193"/>
        <pc:sldMkLst>
          <pc:docMk/>
          <pc:sldMk cId="0" sldId="286"/>
        </pc:sldMkLst>
        <pc:spChg chg="add">
          <ac:chgData name="20BAI10108" userId="S::taha.habib2020@vitbhopal.ac.in::587eb02d-fae9-4479-a0ad-7221e397766b" providerId="AD" clId="Web-{0964CF38-A171-492A-81AF-EE4BDCC4B2AC}" dt="2022-02-09T15:54:01.121" v="182"/>
          <ac:spMkLst>
            <pc:docMk/>
            <pc:sldMk cId="0" sldId="286"/>
            <ac:spMk id="2" creationId="{CD984D94-C96D-4426-8B4B-4848EFC47ACC}"/>
          </ac:spMkLst>
        </pc:spChg>
        <pc:spChg chg="add">
          <ac:chgData name="20BAI10108" userId="S::taha.habib2020@vitbhopal.ac.in::587eb02d-fae9-4479-a0ad-7221e397766b" providerId="AD" clId="Web-{0964CF38-A171-492A-81AF-EE4BDCC4B2AC}" dt="2022-02-09T15:54:15.497" v="183"/>
          <ac:spMkLst>
            <pc:docMk/>
            <pc:sldMk cId="0" sldId="286"/>
            <ac:spMk id="3" creationId="{B6BFE104-2DC6-477E-8DDA-E001F6E02E13}"/>
          </ac:spMkLst>
        </pc:spChg>
        <pc:spChg chg="add">
          <ac:chgData name="20BAI10108" userId="S::taha.habib2020@vitbhopal.ac.in::587eb02d-fae9-4479-a0ad-7221e397766b" providerId="AD" clId="Web-{0964CF38-A171-492A-81AF-EE4BDCC4B2AC}" dt="2022-02-09T15:54:25.075" v="184"/>
          <ac:spMkLst>
            <pc:docMk/>
            <pc:sldMk cId="0" sldId="286"/>
            <ac:spMk id="4" creationId="{C0095558-4871-4372-8225-AD8D098E7811}"/>
          </ac:spMkLst>
        </pc:spChg>
        <pc:spChg chg="add">
          <ac:chgData name="20BAI10108" userId="S::taha.habib2020@vitbhopal.ac.in::587eb02d-fae9-4479-a0ad-7221e397766b" providerId="AD" clId="Web-{0964CF38-A171-492A-81AF-EE4BDCC4B2AC}" dt="2022-02-09T15:54:27.934" v="185"/>
          <ac:spMkLst>
            <pc:docMk/>
            <pc:sldMk cId="0" sldId="286"/>
            <ac:spMk id="5" creationId="{1658B0FA-6EB2-4107-8152-B4D15EB00B06}"/>
          </ac:spMkLst>
        </pc:spChg>
      </pc:sldChg>
      <pc:sldChg chg="del">
        <pc:chgData name="20BAI10108" userId="S::taha.habib2020@vitbhopal.ac.in::587eb02d-fae9-4479-a0ad-7221e397766b" providerId="AD" clId="Web-{0964CF38-A171-492A-81AF-EE4BDCC4B2AC}" dt="2022-02-09T15:54:40.653" v="191"/>
        <pc:sldMkLst>
          <pc:docMk/>
          <pc:sldMk cId="0" sldId="287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38.169" v="190"/>
        <pc:sldMkLst>
          <pc:docMk/>
          <pc:sldMk cId="0" sldId="288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40.685" v="192"/>
        <pc:sldMkLst>
          <pc:docMk/>
          <pc:sldMk cId="0" sldId="289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33.263" v="188"/>
        <pc:sldMkLst>
          <pc:docMk/>
          <pc:sldMk cId="0" sldId="290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34.200" v="189"/>
        <pc:sldMkLst>
          <pc:docMk/>
          <pc:sldMk cId="0" sldId="291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32.153" v="187"/>
        <pc:sldMkLst>
          <pc:docMk/>
          <pc:sldMk cId="0" sldId="292"/>
        </pc:sldMkLst>
      </pc:sldChg>
      <pc:sldChg chg="del">
        <pc:chgData name="20BAI10108" userId="S::taha.habib2020@vitbhopal.ac.in::587eb02d-fae9-4479-a0ad-7221e397766b" providerId="AD" clId="Web-{0964CF38-A171-492A-81AF-EE4BDCC4B2AC}" dt="2022-02-09T15:54:30.622" v="186"/>
        <pc:sldMkLst>
          <pc:docMk/>
          <pc:sldMk cId="0" sldId="293"/>
        </pc:sldMkLst>
      </pc:sldChg>
    </pc:docChg>
  </pc:docChgLst>
  <pc:docChgLst>
    <pc:chgData name="20BAI10108" userId="S::taha.habib2020@vitbhopal.ac.in::587eb02d-fae9-4479-a0ad-7221e397766b" providerId="AD" clId="Web-{3B81ADC0-B953-422B-82D9-ED068A0F552F}"/>
    <pc:docChg chg="modSld">
      <pc:chgData name="20BAI10108" userId="S::taha.habib2020@vitbhopal.ac.in::587eb02d-fae9-4479-a0ad-7221e397766b" providerId="AD" clId="Web-{3B81ADC0-B953-422B-82D9-ED068A0F552F}" dt="2022-02-09T19:12:21.163" v="701" actId="20577"/>
      <pc:docMkLst>
        <pc:docMk/>
      </pc:docMkLst>
      <pc:sldChg chg="modSp">
        <pc:chgData name="20BAI10108" userId="S::taha.habib2020@vitbhopal.ac.in::587eb02d-fae9-4479-a0ad-7221e397766b" providerId="AD" clId="Web-{3B81ADC0-B953-422B-82D9-ED068A0F552F}" dt="2022-02-09T19:10:03.081" v="688" actId="1076"/>
        <pc:sldMkLst>
          <pc:docMk/>
          <pc:sldMk cId="0" sldId="256"/>
        </pc:sldMkLst>
        <pc:spChg chg="mod">
          <ac:chgData name="20BAI10108" userId="S::taha.habib2020@vitbhopal.ac.in::587eb02d-fae9-4479-a0ad-7221e397766b" providerId="AD" clId="Web-{3B81ADC0-B953-422B-82D9-ED068A0F552F}" dt="2022-02-09T19:07:50.860" v="574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10:03.081" v="688" actId="1076"/>
          <ac:spMkLst>
            <pc:docMk/>
            <pc:sldMk cId="0" sldId="256"/>
            <ac:spMk id="110" creationId="{00000000-0000-0000-0000-000000000000}"/>
          </ac:spMkLst>
        </pc:spChg>
      </pc:sldChg>
      <pc:sldChg chg="addSp delSp modSp">
        <pc:chgData name="20BAI10108" userId="S::taha.habib2020@vitbhopal.ac.in::587eb02d-fae9-4479-a0ad-7221e397766b" providerId="AD" clId="Web-{3B81ADC0-B953-422B-82D9-ED068A0F552F}" dt="2022-02-09T19:06:34.046" v="573" actId="20577"/>
        <pc:sldMkLst>
          <pc:docMk/>
          <pc:sldMk cId="0" sldId="257"/>
        </pc:sldMkLst>
        <pc:spChg chg="add del mod">
          <ac:chgData name="20BAI10108" userId="S::taha.habib2020@vitbhopal.ac.in::587eb02d-fae9-4479-a0ad-7221e397766b" providerId="AD" clId="Web-{3B81ADC0-B953-422B-82D9-ED068A0F552F}" dt="2022-02-09T18:53:39.419" v="384"/>
          <ac:spMkLst>
            <pc:docMk/>
            <pc:sldMk cId="0" sldId="257"/>
            <ac:spMk id="2" creationId="{0AD1C528-7AC6-4874-B91F-3BC5E345A765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3:11.994" v="559" actId="20577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49:06.476" v="257" actId="2057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2:44.994" v="556" actId="14100"/>
          <ac:spMkLst>
            <pc:docMk/>
            <pc:sldMk cId="0" sldId="257"/>
            <ac:spMk id="223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42:53.796" v="37" actId="20577"/>
          <ac:spMkLst>
            <pc:docMk/>
            <pc:sldMk cId="0" sldId="257"/>
            <ac:spMk id="225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42:13.998" v="16" actId="20577"/>
          <ac:spMkLst>
            <pc:docMk/>
            <pc:sldMk cId="0" sldId="257"/>
            <ac:spMk id="227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44:26.860" v="77" actId="20577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6:21.155" v="561" actId="20577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52:59.715" v="383" actId="20577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53:58.357" v="394" actId="20577"/>
          <ac:spMkLst>
            <pc:docMk/>
            <pc:sldMk cId="0" sldId="257"/>
            <ac:spMk id="233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8:54:10.857" v="405" actId="20577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2:33.947" v="555" actId="14100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6:34.046" v="573" actId="20577"/>
          <ac:spMkLst>
            <pc:docMk/>
            <pc:sldMk cId="0" sldId="257"/>
            <ac:spMk id="236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1:16.648" v="506" actId="1076"/>
          <ac:spMkLst>
            <pc:docMk/>
            <pc:sldMk cId="0" sldId="257"/>
            <ac:spMk id="255" creationId="{00000000-0000-0000-0000-000000000000}"/>
          </ac:spMkLst>
        </pc:spChg>
        <pc:spChg chg="mod">
          <ac:chgData name="20BAI10108" userId="S::taha.habib2020@vitbhopal.ac.in::587eb02d-fae9-4479-a0ad-7221e397766b" providerId="AD" clId="Web-{3B81ADC0-B953-422B-82D9-ED068A0F552F}" dt="2022-02-09T19:00:43.913" v="504" actId="1076"/>
          <ac:spMkLst>
            <pc:docMk/>
            <pc:sldMk cId="0" sldId="257"/>
            <ac:spMk id="256" creationId="{00000000-0000-0000-0000-000000000000}"/>
          </ac:spMkLst>
        </pc:spChg>
        <pc:grpChg chg="mod">
          <ac:chgData name="20BAI10108" userId="S::taha.habib2020@vitbhopal.ac.in::587eb02d-fae9-4479-a0ad-7221e397766b" providerId="AD" clId="Web-{3B81ADC0-B953-422B-82D9-ED068A0F552F}" dt="2022-02-09T19:00:58.507" v="505" actId="1076"/>
          <ac:grpSpMkLst>
            <pc:docMk/>
            <pc:sldMk cId="0" sldId="257"/>
            <ac:grpSpMk id="248" creationId="{00000000-0000-0000-0000-000000000000}"/>
          </ac:grpSpMkLst>
        </pc:grpChg>
      </pc:sldChg>
      <pc:sldChg chg="modSp">
        <pc:chgData name="20BAI10108" userId="S::taha.habib2020@vitbhopal.ac.in::587eb02d-fae9-4479-a0ad-7221e397766b" providerId="AD" clId="Web-{3B81ADC0-B953-422B-82D9-ED068A0F552F}" dt="2022-02-09T18:59:26.161" v="496" actId="20577"/>
        <pc:sldMkLst>
          <pc:docMk/>
          <pc:sldMk cId="0" sldId="258"/>
        </pc:sldMkLst>
        <pc:spChg chg="mod">
          <ac:chgData name="20BAI10108" userId="S::taha.habib2020@vitbhopal.ac.in::587eb02d-fae9-4479-a0ad-7221e397766b" providerId="AD" clId="Web-{3B81ADC0-B953-422B-82D9-ED068A0F552F}" dt="2022-02-09T18:59:26.161" v="496" actId="20577"/>
          <ac:spMkLst>
            <pc:docMk/>
            <pc:sldMk cId="0" sldId="258"/>
            <ac:spMk id="263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3B81ADC0-B953-422B-82D9-ED068A0F552F}" dt="2022-02-09T18:59:59.443" v="502" actId="1076"/>
        <pc:sldMkLst>
          <pc:docMk/>
          <pc:sldMk cId="0" sldId="262"/>
        </pc:sldMkLst>
        <pc:spChg chg="mod">
          <ac:chgData name="20BAI10108" userId="S::taha.habib2020@vitbhopal.ac.in::587eb02d-fae9-4479-a0ad-7221e397766b" providerId="AD" clId="Web-{3B81ADC0-B953-422B-82D9-ED068A0F552F}" dt="2022-02-09T18:59:59.443" v="502" actId="1076"/>
          <ac:spMkLst>
            <pc:docMk/>
            <pc:sldMk cId="0" sldId="262"/>
            <ac:spMk id="3" creationId="{75E15C5E-3F09-433B-A51E-78DA1911152E}"/>
          </ac:spMkLst>
        </pc:spChg>
      </pc:sldChg>
      <pc:sldChg chg="modSp">
        <pc:chgData name="20BAI10108" userId="S::taha.habib2020@vitbhopal.ac.in::587eb02d-fae9-4479-a0ad-7221e397766b" providerId="AD" clId="Web-{3B81ADC0-B953-422B-82D9-ED068A0F552F}" dt="2022-02-09T19:12:21.163" v="701" actId="20577"/>
        <pc:sldMkLst>
          <pc:docMk/>
          <pc:sldMk cId="0" sldId="266"/>
        </pc:sldMkLst>
        <pc:spChg chg="mod">
          <ac:chgData name="20BAI10108" userId="S::taha.habib2020@vitbhopal.ac.in::587eb02d-fae9-4479-a0ad-7221e397766b" providerId="AD" clId="Web-{3B81ADC0-B953-422B-82D9-ED068A0F552F}" dt="2022-02-09T19:12:21.163" v="701" actId="20577"/>
          <ac:spMkLst>
            <pc:docMk/>
            <pc:sldMk cId="0" sldId="266"/>
            <ac:spMk id="629" creationId="{00000000-0000-0000-0000-000000000000}"/>
          </ac:spMkLst>
        </pc:spChg>
      </pc:sldChg>
    </pc:docChg>
  </pc:docChgLst>
  <pc:docChgLst>
    <pc:chgData name="20BAI10108" userId="S::taha.habib2020@vitbhopal.ac.in::587eb02d-fae9-4479-a0ad-7221e397766b" providerId="AD" clId="Web-{0CBD223A-F962-41C8-BF63-9AA411011C66}"/>
    <pc:docChg chg="addSld modSld">
      <pc:chgData name="20BAI10108" userId="S::taha.habib2020@vitbhopal.ac.in::587eb02d-fae9-4479-a0ad-7221e397766b" providerId="AD" clId="Web-{0CBD223A-F962-41C8-BF63-9AA411011C66}" dt="2022-03-29T07:05:33.328" v="595" actId="1076"/>
      <pc:docMkLst>
        <pc:docMk/>
      </pc:docMkLst>
      <pc:sldChg chg="addSp delSp modSp">
        <pc:chgData name="20BAI10108" userId="S::taha.habib2020@vitbhopal.ac.in::587eb02d-fae9-4479-a0ad-7221e397766b" providerId="AD" clId="Web-{0CBD223A-F962-41C8-BF63-9AA411011C66}" dt="2022-03-29T07:00:14.648" v="316" actId="1076"/>
        <pc:sldMkLst>
          <pc:docMk/>
          <pc:sldMk cId="1148263581" sldId="275"/>
        </pc:sldMkLst>
        <pc:spChg chg="mod">
          <ac:chgData name="20BAI10108" userId="S::taha.habib2020@vitbhopal.ac.in::587eb02d-fae9-4479-a0ad-7221e397766b" providerId="AD" clId="Web-{0CBD223A-F962-41C8-BF63-9AA411011C66}" dt="2022-03-29T06:28:03.128" v="128" actId="20577"/>
          <ac:spMkLst>
            <pc:docMk/>
            <pc:sldMk cId="1148263581" sldId="275"/>
            <ac:spMk id="2" creationId="{493E3B8D-0526-A7A9-F341-B8C02860FE85}"/>
          </ac:spMkLst>
        </pc:spChg>
        <pc:spChg chg="add mod">
          <ac:chgData name="20BAI10108" userId="S::taha.habib2020@vitbhopal.ac.in::587eb02d-fae9-4479-a0ad-7221e397766b" providerId="AD" clId="Web-{0CBD223A-F962-41C8-BF63-9AA411011C66}" dt="2022-03-29T07:00:14.648" v="316" actId="1076"/>
          <ac:spMkLst>
            <pc:docMk/>
            <pc:sldMk cId="1148263581" sldId="275"/>
            <ac:spMk id="6" creationId="{B19B04BC-773F-AA20-77DF-C5105E478669}"/>
          </ac:spMkLst>
        </pc:spChg>
        <pc:picChg chg="add del mod">
          <ac:chgData name="20BAI10108" userId="S::taha.habib2020@vitbhopal.ac.in::587eb02d-fae9-4479-a0ad-7221e397766b" providerId="AD" clId="Web-{0CBD223A-F962-41C8-BF63-9AA411011C66}" dt="2022-03-29T06:53:44.264" v="152"/>
          <ac:picMkLst>
            <pc:docMk/>
            <pc:sldMk cId="1148263581" sldId="275"/>
            <ac:picMk id="3" creationId="{B7163726-A5B3-A5FE-5E6B-8BD6A6921CEC}"/>
          </ac:picMkLst>
        </pc:picChg>
        <pc:picChg chg="add mod">
          <ac:chgData name="20BAI10108" userId="S::taha.habib2020@vitbhopal.ac.in::587eb02d-fae9-4479-a0ad-7221e397766b" providerId="AD" clId="Web-{0CBD223A-F962-41C8-BF63-9AA411011C66}" dt="2022-03-29T06:53:05.638" v="140" actId="1076"/>
          <ac:picMkLst>
            <pc:docMk/>
            <pc:sldMk cId="1148263581" sldId="275"/>
            <ac:picMk id="4" creationId="{35B8E775-C15F-454E-3580-104EC67026CC}"/>
          </ac:picMkLst>
        </pc:picChg>
        <pc:picChg chg="add del mod">
          <ac:chgData name="20BAI10108" userId="S::taha.habib2020@vitbhopal.ac.in::587eb02d-fae9-4479-a0ad-7221e397766b" providerId="AD" clId="Web-{0CBD223A-F962-41C8-BF63-9AA411011C66}" dt="2022-03-29T06:53:44.952" v="153"/>
          <ac:picMkLst>
            <pc:docMk/>
            <pc:sldMk cId="1148263581" sldId="275"/>
            <ac:picMk id="5" creationId="{8088293B-98CD-E1C1-FD5A-735F12419C43}"/>
          </ac:picMkLst>
        </pc:picChg>
      </pc:sldChg>
      <pc:sldChg chg="addSp modSp">
        <pc:chgData name="20BAI10108" userId="S::taha.habib2020@vitbhopal.ac.in::587eb02d-fae9-4479-a0ad-7221e397766b" providerId="AD" clId="Web-{0CBD223A-F962-41C8-BF63-9AA411011C66}" dt="2022-03-29T06:57:51.161" v="223" actId="1076"/>
        <pc:sldMkLst>
          <pc:docMk/>
          <pc:sldMk cId="2512416065" sldId="276"/>
        </pc:sldMkLst>
        <pc:spChg chg="mod">
          <ac:chgData name="20BAI10108" userId="S::taha.habib2020@vitbhopal.ac.in::587eb02d-fae9-4479-a0ad-7221e397766b" providerId="AD" clId="Web-{0CBD223A-F962-41C8-BF63-9AA411011C66}" dt="2022-03-29T06:57:16.957" v="218" actId="20577"/>
          <ac:spMkLst>
            <pc:docMk/>
            <pc:sldMk cId="2512416065" sldId="276"/>
            <ac:spMk id="3" creationId="{5F7B659D-A847-6659-ECDF-78D34F5759FD}"/>
          </ac:spMkLst>
        </pc:spChg>
        <pc:spChg chg="add mod">
          <ac:chgData name="20BAI10108" userId="S::taha.habib2020@vitbhopal.ac.in::587eb02d-fae9-4479-a0ad-7221e397766b" providerId="AD" clId="Web-{0CBD223A-F962-41C8-BF63-9AA411011C66}" dt="2022-03-29T06:57:23.863" v="219" actId="20577"/>
          <ac:spMkLst>
            <pc:docMk/>
            <pc:sldMk cId="2512416065" sldId="276"/>
            <ac:spMk id="4" creationId="{195EA60D-4E09-AB25-EF33-B7537C786A71}"/>
          </ac:spMkLst>
        </pc:spChg>
        <pc:spChg chg="add mod">
          <ac:chgData name="20BAI10108" userId="S::taha.habib2020@vitbhopal.ac.in::587eb02d-fae9-4479-a0ad-7221e397766b" providerId="AD" clId="Web-{0CBD223A-F962-41C8-BF63-9AA411011C66}" dt="2022-03-29T06:17:13.346" v="41" actId="20577"/>
          <ac:spMkLst>
            <pc:docMk/>
            <pc:sldMk cId="2512416065" sldId="276"/>
            <ac:spMk id="5" creationId="{EEE3D176-4823-DBAE-2626-CE0F9FBDEBAC}"/>
          </ac:spMkLst>
        </pc:spChg>
        <pc:spChg chg="add mod">
          <ac:chgData name="20BAI10108" userId="S::taha.habib2020@vitbhopal.ac.in::587eb02d-fae9-4479-a0ad-7221e397766b" providerId="AD" clId="Web-{0CBD223A-F962-41C8-BF63-9AA411011C66}" dt="2022-03-29T06:57:51.161" v="222" actId="1076"/>
          <ac:spMkLst>
            <pc:docMk/>
            <pc:sldMk cId="2512416065" sldId="276"/>
            <ac:spMk id="6" creationId="{A31E49CB-F67D-624A-F067-32FF4E9B9374}"/>
          </ac:spMkLst>
        </pc:spChg>
        <pc:spChg chg="add mod">
          <ac:chgData name="20BAI10108" userId="S::taha.habib2020@vitbhopal.ac.in::587eb02d-fae9-4479-a0ad-7221e397766b" providerId="AD" clId="Web-{0CBD223A-F962-41C8-BF63-9AA411011C66}" dt="2022-03-29T06:57:51.161" v="223" actId="1076"/>
          <ac:spMkLst>
            <pc:docMk/>
            <pc:sldMk cId="2512416065" sldId="276"/>
            <ac:spMk id="7" creationId="{5B065540-F0D3-AB8F-A694-31B257E83F34}"/>
          </ac:spMkLst>
        </pc:spChg>
      </pc:sldChg>
      <pc:sldChg chg="modSp">
        <pc:chgData name="20BAI10108" userId="S::taha.habib2020@vitbhopal.ac.in::587eb02d-fae9-4479-a0ad-7221e397766b" providerId="AD" clId="Web-{0CBD223A-F962-41C8-BF63-9AA411011C66}" dt="2022-03-29T06:58:04.864" v="227" actId="20577"/>
        <pc:sldMkLst>
          <pc:docMk/>
          <pc:sldMk cId="1913759959" sldId="277"/>
        </pc:sldMkLst>
        <pc:spChg chg="mod">
          <ac:chgData name="20BAI10108" userId="S::taha.habib2020@vitbhopal.ac.in::587eb02d-fae9-4479-a0ad-7221e397766b" providerId="AD" clId="Web-{0CBD223A-F962-41C8-BF63-9AA411011C66}" dt="2022-03-29T06:58:04.864" v="227" actId="20577"/>
          <ac:spMkLst>
            <pc:docMk/>
            <pc:sldMk cId="1913759959" sldId="277"/>
            <ac:spMk id="3" creationId="{A71E0A16-6B90-BCC7-57CE-A412321B38DC}"/>
          </ac:spMkLst>
        </pc:spChg>
      </pc:sldChg>
      <pc:sldChg chg="addSp delSp modSp add replId">
        <pc:chgData name="20BAI10108" userId="S::taha.habib2020@vitbhopal.ac.in::587eb02d-fae9-4479-a0ad-7221e397766b" providerId="AD" clId="Web-{0CBD223A-F962-41C8-BF63-9AA411011C66}" dt="2022-03-29T07:01:49.072" v="380" actId="1076"/>
        <pc:sldMkLst>
          <pc:docMk/>
          <pc:sldMk cId="1140529551" sldId="278"/>
        </pc:sldMkLst>
        <pc:spChg chg="add mod">
          <ac:chgData name="20BAI10108" userId="S::taha.habib2020@vitbhopal.ac.in::587eb02d-fae9-4479-a0ad-7221e397766b" providerId="AD" clId="Web-{0CBD223A-F962-41C8-BF63-9AA411011C66}" dt="2022-03-29T07:01:49.072" v="380" actId="1076"/>
          <ac:spMkLst>
            <pc:docMk/>
            <pc:sldMk cId="1140529551" sldId="278"/>
            <ac:spMk id="7" creationId="{7D88A09E-8D9F-7D44-D74A-8EC912D0EDA9}"/>
          </ac:spMkLst>
        </pc:spChg>
        <pc:picChg chg="del mod">
          <ac:chgData name="20BAI10108" userId="S::taha.habib2020@vitbhopal.ac.in::587eb02d-fae9-4479-a0ad-7221e397766b" providerId="AD" clId="Web-{0CBD223A-F962-41C8-BF63-9AA411011C66}" dt="2022-03-29T06:53:46.999" v="154"/>
          <ac:picMkLst>
            <pc:docMk/>
            <pc:sldMk cId="1140529551" sldId="278"/>
            <ac:picMk id="3" creationId="{B7163726-A5B3-A5FE-5E6B-8BD6A6921CEC}"/>
          </ac:picMkLst>
        </pc:picChg>
        <pc:picChg chg="del">
          <ac:chgData name="20BAI10108" userId="S::taha.habib2020@vitbhopal.ac.in::587eb02d-fae9-4479-a0ad-7221e397766b" providerId="AD" clId="Web-{0CBD223A-F962-41C8-BF63-9AA411011C66}" dt="2022-03-29T06:53:15.404" v="142"/>
          <ac:picMkLst>
            <pc:docMk/>
            <pc:sldMk cId="1140529551" sldId="278"/>
            <ac:picMk id="4" creationId="{35B8E775-C15F-454E-3580-104EC67026CC}"/>
          </ac:picMkLst>
        </pc:picChg>
        <pc:picChg chg="add del mod">
          <ac:chgData name="20BAI10108" userId="S::taha.habib2020@vitbhopal.ac.in::587eb02d-fae9-4479-a0ad-7221e397766b" providerId="AD" clId="Web-{0CBD223A-F962-41C8-BF63-9AA411011C66}" dt="2022-03-29T06:53:36.201" v="149" actId="1076"/>
          <ac:picMkLst>
            <pc:docMk/>
            <pc:sldMk cId="1140529551" sldId="278"/>
            <ac:picMk id="5" creationId="{8088293B-98CD-E1C1-FD5A-735F12419C43}"/>
          </ac:picMkLst>
        </pc:picChg>
      </pc:sldChg>
      <pc:sldChg chg="addSp delSp modSp add replId">
        <pc:chgData name="20BAI10108" userId="S::taha.habib2020@vitbhopal.ac.in::587eb02d-fae9-4479-a0ad-7221e397766b" providerId="AD" clId="Web-{0CBD223A-F962-41C8-BF63-9AA411011C66}" dt="2022-03-29T07:05:33.328" v="595" actId="1076"/>
        <pc:sldMkLst>
          <pc:docMk/>
          <pc:sldMk cId="515747309" sldId="279"/>
        </pc:sldMkLst>
        <pc:spChg chg="add mod">
          <ac:chgData name="20BAI10108" userId="S::taha.habib2020@vitbhopal.ac.in::587eb02d-fae9-4479-a0ad-7221e397766b" providerId="AD" clId="Web-{0CBD223A-F962-41C8-BF63-9AA411011C66}" dt="2022-03-29T07:05:33.328" v="595" actId="1076"/>
          <ac:spMkLst>
            <pc:docMk/>
            <pc:sldMk cId="515747309" sldId="279"/>
            <ac:spMk id="4" creationId="{B9E64B46-F84A-5191-995A-D89695B26B5A}"/>
          </ac:spMkLst>
        </pc:spChg>
        <pc:picChg chg="mod">
          <ac:chgData name="20BAI10108" userId="S::taha.habib2020@vitbhopal.ac.in::587eb02d-fae9-4479-a0ad-7221e397766b" providerId="AD" clId="Web-{0CBD223A-F962-41C8-BF63-9AA411011C66}" dt="2022-03-29T06:54:08.249" v="161" actId="1076"/>
          <ac:picMkLst>
            <pc:docMk/>
            <pc:sldMk cId="515747309" sldId="279"/>
            <ac:picMk id="3" creationId="{B7163726-A5B3-A5FE-5E6B-8BD6A6921CEC}"/>
          </ac:picMkLst>
        </pc:picChg>
        <pc:picChg chg="del">
          <ac:chgData name="20BAI10108" userId="S::taha.habib2020@vitbhopal.ac.in::587eb02d-fae9-4479-a0ad-7221e397766b" providerId="AD" clId="Web-{0CBD223A-F962-41C8-BF63-9AA411011C66}" dt="2022-03-29T06:53:48.983" v="155"/>
          <ac:picMkLst>
            <pc:docMk/>
            <pc:sldMk cId="515747309" sldId="279"/>
            <ac:picMk id="5" creationId="{8088293B-98CD-E1C1-FD5A-735F12419C43}"/>
          </ac:picMkLst>
        </pc:picChg>
      </pc:sldChg>
    </pc:docChg>
  </pc:docChgLst>
  <pc:docChgLst>
    <pc:chgData name="20BAI10212" userId="S::diksha.2020@vitbhopal.ac.in::17091a1c-075c-42bf-9d29-dc8bf0fef93e" providerId="AD" clId="Web-{95D643F1-2A02-4662-A5A9-11514938AF64}"/>
    <pc:docChg chg="modSld">
      <pc:chgData name="20BAI10212" userId="S::diksha.2020@vitbhopal.ac.in::17091a1c-075c-42bf-9d29-dc8bf0fef93e" providerId="AD" clId="Web-{95D643F1-2A02-4662-A5A9-11514938AF64}" dt="2022-02-10T02:27:29.762" v="9" actId="20577"/>
      <pc:docMkLst>
        <pc:docMk/>
      </pc:docMkLst>
      <pc:sldChg chg="modSp">
        <pc:chgData name="20BAI10212" userId="S::diksha.2020@vitbhopal.ac.in::17091a1c-075c-42bf-9d29-dc8bf0fef93e" providerId="AD" clId="Web-{95D643F1-2A02-4662-A5A9-11514938AF64}" dt="2022-02-10T02:27:29.762" v="9" actId="20577"/>
        <pc:sldMkLst>
          <pc:docMk/>
          <pc:sldMk cId="0" sldId="260"/>
        </pc:sldMkLst>
        <pc:spChg chg="mod">
          <ac:chgData name="20BAI10212" userId="S::diksha.2020@vitbhopal.ac.in::17091a1c-075c-42bf-9d29-dc8bf0fef93e" providerId="AD" clId="Web-{95D643F1-2A02-4662-A5A9-11514938AF64}" dt="2022-02-10T02:27:29.762" v="9" actId="20577"/>
          <ac:spMkLst>
            <pc:docMk/>
            <pc:sldMk cId="0" sldId="260"/>
            <ac:spMk id="297" creationId="{00000000-0000-0000-0000-000000000000}"/>
          </ac:spMkLst>
        </pc:spChg>
      </pc:sldChg>
    </pc:docChg>
  </pc:docChgLst>
  <pc:docChgLst>
    <pc:chgData name="20BAI10108" userId="S::taha.habib2020@vitbhopal.ac.in::587eb02d-fae9-4479-a0ad-7221e397766b" providerId="AD" clId="Web-{0D934324-43D0-48EF-B4DF-D2C35573121C}"/>
    <pc:docChg chg="modSld">
      <pc:chgData name="20BAI10108" userId="S::taha.habib2020@vitbhopal.ac.in::587eb02d-fae9-4479-a0ad-7221e397766b" providerId="AD" clId="Web-{0D934324-43D0-48EF-B4DF-D2C35573121C}" dt="2022-02-09T18:39:47.780" v="565" actId="20577"/>
      <pc:docMkLst>
        <pc:docMk/>
      </pc:docMkLst>
      <pc:sldChg chg="modSp">
        <pc:chgData name="20BAI10108" userId="S::taha.habib2020@vitbhopal.ac.in::587eb02d-fae9-4479-a0ad-7221e397766b" providerId="AD" clId="Web-{0D934324-43D0-48EF-B4DF-D2C35573121C}" dt="2022-02-09T17:25:22.016" v="3" actId="20577"/>
        <pc:sldMkLst>
          <pc:docMk/>
          <pc:sldMk cId="0" sldId="258"/>
        </pc:sldMkLst>
        <pc:spChg chg="mod">
          <ac:chgData name="20BAI10108" userId="S::taha.habib2020@vitbhopal.ac.in::587eb02d-fae9-4479-a0ad-7221e397766b" providerId="AD" clId="Web-{0D934324-43D0-48EF-B4DF-D2C35573121C}" dt="2022-02-09T17:25:22.016" v="3" actId="20577"/>
          <ac:spMkLst>
            <pc:docMk/>
            <pc:sldMk cId="0" sldId="258"/>
            <ac:spMk id="263" creationId="{00000000-0000-0000-0000-000000000000}"/>
          </ac:spMkLst>
        </pc:spChg>
      </pc:sldChg>
      <pc:sldChg chg="delSp modSp">
        <pc:chgData name="20BAI10108" userId="S::taha.habib2020@vitbhopal.ac.in::587eb02d-fae9-4479-a0ad-7221e397766b" providerId="AD" clId="Web-{0D934324-43D0-48EF-B4DF-D2C35573121C}" dt="2022-02-09T18:39:47.780" v="565" actId="20577"/>
        <pc:sldMkLst>
          <pc:docMk/>
          <pc:sldMk cId="0" sldId="259"/>
        </pc:sldMkLst>
        <pc:spChg chg="mod">
          <ac:chgData name="20BAI10108" userId="S::taha.habib2020@vitbhopal.ac.in::587eb02d-fae9-4479-a0ad-7221e397766b" providerId="AD" clId="Web-{0D934324-43D0-48EF-B4DF-D2C35573121C}" dt="2022-02-09T18:37:19.510" v="451" actId="20577"/>
          <ac:spMkLst>
            <pc:docMk/>
            <pc:sldMk cId="0" sldId="259"/>
            <ac:spMk id="276" creationId="{00000000-0000-0000-0000-000000000000}"/>
          </ac:spMkLst>
        </pc:spChg>
        <pc:spChg chg="del">
          <ac:chgData name="20BAI10108" userId="S::taha.habib2020@vitbhopal.ac.in::587eb02d-fae9-4479-a0ad-7221e397766b" providerId="AD" clId="Web-{0D934324-43D0-48EF-B4DF-D2C35573121C}" dt="2022-02-09T18:27:35.507" v="344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39:47.780" v="565" actId="20577"/>
          <ac:spMkLst>
            <pc:docMk/>
            <pc:sldMk cId="0" sldId="259"/>
            <ac:spMk id="278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33:03.377" v="375" actId="20577"/>
          <ac:spMkLst>
            <pc:docMk/>
            <pc:sldMk cId="0" sldId="259"/>
            <ac:spMk id="279" creationId="{00000000-0000-0000-0000-000000000000}"/>
          </ac:spMkLst>
        </pc:spChg>
        <pc:spChg chg="del">
          <ac:chgData name="20BAI10108" userId="S::taha.habib2020@vitbhopal.ac.in::587eb02d-fae9-4479-a0ad-7221e397766b" providerId="AD" clId="Web-{0D934324-43D0-48EF-B4DF-D2C35573121C}" dt="2022-02-09T18:27:34.554" v="343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37:59.808" v="465" actId="20577"/>
          <ac:spMkLst>
            <pc:docMk/>
            <pc:sldMk cId="0" sldId="259"/>
            <ac:spMk id="281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29:26.464" v="365" actId="1076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27:42.195" v="346" actId="1076"/>
          <ac:spMkLst>
            <pc:docMk/>
            <pc:sldMk cId="0" sldId="259"/>
            <ac:spMk id="284" creationId="{00000000-0000-0000-0000-000000000000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29:26.464" v="366" actId="1076"/>
          <ac:spMkLst>
            <pc:docMk/>
            <pc:sldMk cId="0" sldId="259"/>
            <ac:spMk id="290" creationId="{00000000-0000-0000-0000-000000000000}"/>
          </ac:spMkLst>
        </pc:spChg>
        <pc:grpChg chg="mod">
          <ac:chgData name="20BAI10108" userId="S::taha.habib2020@vitbhopal.ac.in::587eb02d-fae9-4479-a0ad-7221e397766b" providerId="AD" clId="Web-{0D934324-43D0-48EF-B4DF-D2C35573121C}" dt="2022-02-09T18:28:47.072" v="352" actId="1076"/>
          <ac:grpSpMkLst>
            <pc:docMk/>
            <pc:sldMk cId="0" sldId="259"/>
            <ac:grpSpMk id="283" creationId="{00000000-0000-0000-0000-000000000000}"/>
          </ac:grpSpMkLst>
        </pc:grpChg>
        <pc:grpChg chg="del">
          <ac:chgData name="20BAI10108" userId="S::taha.habib2020@vitbhopal.ac.in::587eb02d-fae9-4479-a0ad-7221e397766b" providerId="AD" clId="Web-{0D934324-43D0-48EF-B4DF-D2C35573121C}" dt="2022-02-09T18:27:32.195" v="342"/>
          <ac:grpSpMkLst>
            <pc:docMk/>
            <pc:sldMk cId="0" sldId="259"/>
            <ac:grpSpMk id="287" creationId="{00000000-0000-0000-0000-000000000000}"/>
          </ac:grpSpMkLst>
        </pc:grpChg>
      </pc:sldChg>
      <pc:sldChg chg="modSp">
        <pc:chgData name="20BAI10108" userId="S::taha.habib2020@vitbhopal.ac.in::587eb02d-fae9-4479-a0ad-7221e397766b" providerId="AD" clId="Web-{0D934324-43D0-48EF-B4DF-D2C35573121C}" dt="2022-02-09T18:06:43.312" v="223" actId="20577"/>
        <pc:sldMkLst>
          <pc:docMk/>
          <pc:sldMk cId="0" sldId="260"/>
        </pc:sldMkLst>
        <pc:spChg chg="mod">
          <ac:chgData name="20BAI10108" userId="S::taha.habib2020@vitbhopal.ac.in::587eb02d-fae9-4479-a0ad-7221e397766b" providerId="AD" clId="Web-{0D934324-43D0-48EF-B4DF-D2C35573121C}" dt="2022-02-09T18:06:43.312" v="223" actId="20577"/>
          <ac:spMkLst>
            <pc:docMk/>
            <pc:sldMk cId="0" sldId="260"/>
            <ac:spMk id="297" creationId="{00000000-0000-0000-0000-000000000000}"/>
          </ac:spMkLst>
        </pc:spChg>
      </pc:sldChg>
      <pc:sldChg chg="modSp">
        <pc:chgData name="20BAI10108" userId="S::taha.habib2020@vitbhopal.ac.in::587eb02d-fae9-4479-a0ad-7221e397766b" providerId="AD" clId="Web-{0D934324-43D0-48EF-B4DF-D2C35573121C}" dt="2022-02-09T18:30:25.763" v="373" actId="1076"/>
        <pc:sldMkLst>
          <pc:docMk/>
          <pc:sldMk cId="0" sldId="262"/>
        </pc:sldMkLst>
        <pc:spChg chg="mod">
          <ac:chgData name="20BAI10108" userId="S::taha.habib2020@vitbhopal.ac.in::587eb02d-fae9-4479-a0ad-7221e397766b" providerId="AD" clId="Web-{0D934324-43D0-48EF-B4DF-D2C35573121C}" dt="2022-02-09T18:30:25.763" v="373" actId="1076"/>
          <ac:spMkLst>
            <pc:docMk/>
            <pc:sldMk cId="0" sldId="262"/>
            <ac:spMk id="3" creationId="{75E15C5E-3F09-433B-A51E-78DA1911152E}"/>
          </ac:spMkLst>
        </pc:spChg>
      </pc:sldChg>
      <pc:sldChg chg="addSp delSp modSp">
        <pc:chgData name="20BAI10108" userId="S::taha.habib2020@vitbhopal.ac.in::587eb02d-fae9-4479-a0ad-7221e397766b" providerId="AD" clId="Web-{0D934324-43D0-48EF-B4DF-D2C35573121C}" dt="2022-02-09T18:12:38.667" v="266" actId="1076"/>
        <pc:sldMkLst>
          <pc:docMk/>
          <pc:sldMk cId="0" sldId="269"/>
        </pc:sldMkLst>
        <pc:spChg chg="mod">
          <ac:chgData name="20BAI10108" userId="S::taha.habib2020@vitbhopal.ac.in::587eb02d-fae9-4479-a0ad-7221e397766b" providerId="AD" clId="Web-{0D934324-43D0-48EF-B4DF-D2C35573121C}" dt="2022-02-09T18:04:36.386" v="207" actId="1076"/>
          <ac:spMkLst>
            <pc:docMk/>
            <pc:sldMk cId="0" sldId="269"/>
            <ac:spMk id="3" creationId="{715FF3EA-118E-41E9-BDDF-43BD11C9C93E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7:26:33.268" v="8" actId="20577"/>
          <ac:spMkLst>
            <pc:docMk/>
            <pc:sldMk cId="0" sldId="269"/>
            <ac:spMk id="8" creationId="{19737D8E-7E32-4D0E-8897-665D8BCD1722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22.478" v="204" actId="20577"/>
          <ac:spMkLst>
            <pc:docMk/>
            <pc:sldMk cId="0" sldId="269"/>
            <ac:spMk id="10" creationId="{95D1F989-EF13-4CC1-8220-AEC6301B6A6E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13.196" v="201" actId="20577"/>
          <ac:spMkLst>
            <pc:docMk/>
            <pc:sldMk cId="0" sldId="269"/>
            <ac:spMk id="11" creationId="{C1670670-4EB4-4A5C-83A8-74720FB765E4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15.430" v="202" actId="20577"/>
          <ac:spMkLst>
            <pc:docMk/>
            <pc:sldMk cId="0" sldId="269"/>
            <ac:spMk id="12" creationId="{ADECAC49-477B-4AE3-B200-A23649F51B68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19.571" v="203" actId="20577"/>
          <ac:spMkLst>
            <pc:docMk/>
            <pc:sldMk cId="0" sldId="269"/>
            <ac:spMk id="13" creationId="{D8E7348D-5B81-4DE4-AE74-A9C653F85FC8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25.415" v="205" actId="20577"/>
          <ac:spMkLst>
            <pc:docMk/>
            <pc:sldMk cId="0" sldId="269"/>
            <ac:spMk id="14" creationId="{BE71610B-FFA9-4DA1-97C5-2FC4DA5DC977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28.087" v="206" actId="20577"/>
          <ac:spMkLst>
            <pc:docMk/>
            <pc:sldMk cId="0" sldId="269"/>
            <ac:spMk id="15" creationId="{5317028D-E54F-4B69-B489-E72AF56394C8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02.493" v="197" actId="20577"/>
          <ac:spMkLst>
            <pc:docMk/>
            <pc:sldMk cId="0" sldId="269"/>
            <ac:spMk id="17" creationId="{9AA84CDB-67B7-4D08-9ADC-414B09DE976B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05.149" v="198" actId="20577"/>
          <ac:spMkLst>
            <pc:docMk/>
            <pc:sldMk cId="0" sldId="269"/>
            <ac:spMk id="18" creationId="{9EAAF08E-B4C7-4200-9511-8BEA54CB1E7E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08.040" v="199" actId="20577"/>
          <ac:spMkLst>
            <pc:docMk/>
            <pc:sldMk cId="0" sldId="269"/>
            <ac:spMk id="19" creationId="{BCB491BA-49D5-4F2B-8634-3E9BC935A364}"/>
          </ac:spMkLst>
        </pc:spChg>
        <pc:spChg chg="mod">
          <ac:chgData name="20BAI10108" userId="S::taha.habib2020@vitbhopal.ac.in::587eb02d-fae9-4479-a0ad-7221e397766b" providerId="AD" clId="Web-{0D934324-43D0-48EF-B4DF-D2C35573121C}" dt="2022-02-09T18:03:10.430" v="200" actId="20577"/>
          <ac:spMkLst>
            <pc:docMk/>
            <pc:sldMk cId="0" sldId="269"/>
            <ac:spMk id="20" creationId="{F0B41D8A-085C-422F-A92A-D33378442C8E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7:46:08.820" v="113" actId="1076"/>
          <ac:spMkLst>
            <pc:docMk/>
            <pc:sldMk cId="0" sldId="269"/>
            <ac:spMk id="25" creationId="{0CA77EB0-DC62-44BF-BF1E-C804A96AD510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8:09:22.004" v="225" actId="20577"/>
          <ac:spMkLst>
            <pc:docMk/>
            <pc:sldMk cId="0" sldId="269"/>
            <ac:spMk id="26" creationId="{AEEA1462-BF3E-486A-AF2A-D103181A32CA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8:01:12.395" v="187" actId="14100"/>
          <ac:spMkLst>
            <pc:docMk/>
            <pc:sldMk cId="0" sldId="269"/>
            <ac:spMk id="30" creationId="{4F0DACDE-52B3-4AA0-A9D7-9923AA5F0BB6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7:55:23.088" v="185" actId="1076"/>
          <ac:spMkLst>
            <pc:docMk/>
            <pc:sldMk cId="0" sldId="269"/>
            <ac:spMk id="31" creationId="{3CD3E4BD-5B9B-46DF-8F6A-E2250D1DCF84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7:55:01.649" v="180" actId="14100"/>
          <ac:spMkLst>
            <pc:docMk/>
            <pc:sldMk cId="0" sldId="269"/>
            <ac:spMk id="32" creationId="{9E1E09C8-E25B-4BFA-B8C9-1499D8DC4D98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8:10:12.272" v="241" actId="1076"/>
          <ac:spMkLst>
            <pc:docMk/>
            <pc:sldMk cId="0" sldId="269"/>
            <ac:spMk id="37" creationId="{D115E5FF-BC4F-4DA1-A389-17C5BBDB05D2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8:12:07.681" v="251" actId="1076"/>
          <ac:spMkLst>
            <pc:docMk/>
            <pc:sldMk cId="0" sldId="269"/>
            <ac:spMk id="38" creationId="{0424E070-E57D-4F16-A73D-EA9D5F8F8151}"/>
          </ac:spMkLst>
        </pc:spChg>
        <pc:spChg chg="add mod">
          <ac:chgData name="20BAI10108" userId="S::taha.habib2020@vitbhopal.ac.in::587eb02d-fae9-4479-a0ad-7221e397766b" providerId="AD" clId="Web-{0D934324-43D0-48EF-B4DF-D2C35573121C}" dt="2022-02-09T18:12:38.667" v="266" actId="1076"/>
          <ac:spMkLst>
            <pc:docMk/>
            <pc:sldMk cId="0" sldId="269"/>
            <ac:spMk id="39" creationId="{D8392F9F-FDD8-40C1-A4D9-61C1397B0C82}"/>
          </ac:spMkLst>
        </pc:spChg>
        <pc:cxnChg chg="add mod">
          <ac:chgData name="20BAI10108" userId="S::taha.habib2020@vitbhopal.ac.in::587eb02d-fae9-4479-a0ad-7221e397766b" providerId="AD" clId="Web-{0D934324-43D0-48EF-B4DF-D2C35573121C}" dt="2022-02-09T17:40:42.685" v="73"/>
          <ac:cxnSpMkLst>
            <pc:docMk/>
            <pc:sldMk cId="0" sldId="269"/>
            <ac:cxnSpMk id="4" creationId="{2E2B9294-7358-4330-9BDE-8601E1DB6B72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41:45.922" v="80"/>
          <ac:cxnSpMkLst>
            <pc:docMk/>
            <pc:sldMk cId="0" sldId="269"/>
            <ac:cxnSpMk id="9" creationId="{ED2C0E04-95AC-4FEF-9E00-E63F9DB1C3F2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37:41.008" v="69" actId="14100"/>
          <ac:cxnSpMkLst>
            <pc:docMk/>
            <pc:sldMk cId="0" sldId="269"/>
            <ac:cxnSpMk id="16" creationId="{E77ACEB5-FDCC-4BCC-8DB6-2936B8276F47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41:18.264" v="78" actId="14100"/>
          <ac:cxnSpMkLst>
            <pc:docMk/>
            <pc:sldMk cId="0" sldId="269"/>
            <ac:cxnSpMk id="21" creationId="{BC6BFED4-CC76-4DAC-941F-063FA05B6B3B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40:40.326" v="72"/>
          <ac:cxnSpMkLst>
            <pc:docMk/>
            <pc:sldMk cId="0" sldId="269"/>
            <ac:cxnSpMk id="22" creationId="{E42CFF82-1E60-49AD-942A-F0C5AFF5F1B5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40:37.279" v="71"/>
          <ac:cxnSpMkLst>
            <pc:docMk/>
            <pc:sldMk cId="0" sldId="269"/>
            <ac:cxnSpMk id="23" creationId="{9D87D86F-3352-44D1-88B8-54C3CFE97C20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41:42.234" v="79"/>
          <ac:cxnSpMkLst>
            <pc:docMk/>
            <pc:sldMk cId="0" sldId="269"/>
            <ac:cxnSpMk id="24" creationId="{65D36A02-38C4-4383-96A6-36988C567001}"/>
          </ac:cxnSpMkLst>
        </pc:cxnChg>
        <pc:cxnChg chg="add del mod">
          <ac:chgData name="20BAI10108" userId="S::taha.habib2020@vitbhopal.ac.in::587eb02d-fae9-4479-a0ad-7221e397766b" providerId="AD" clId="Web-{0D934324-43D0-48EF-B4DF-D2C35573121C}" dt="2022-02-09T17:34:00.579" v="58"/>
          <ac:cxnSpMkLst>
            <pc:docMk/>
            <pc:sldMk cId="0" sldId="269"/>
            <ac:cxnSpMk id="27" creationId="{33262054-A316-4621-8C1C-915EA5E1D88E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7:37:47.883" v="70" actId="14100"/>
          <ac:cxnSpMkLst>
            <pc:docMk/>
            <pc:sldMk cId="0" sldId="269"/>
            <ac:cxnSpMk id="28" creationId="{EB8E1BD3-0595-4C10-B2D4-80DA2CBA52E7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8:02:11.116" v="192" actId="14100"/>
          <ac:cxnSpMkLst>
            <pc:docMk/>
            <pc:sldMk cId="0" sldId="269"/>
            <ac:cxnSpMk id="33" creationId="{09F24C87-2619-4DAF-A70D-5643FC493B62}"/>
          </ac:cxnSpMkLst>
        </pc:cxnChg>
        <pc:cxnChg chg="add mod">
          <ac:chgData name="20BAI10108" userId="S::taha.habib2020@vitbhopal.ac.in::587eb02d-fae9-4479-a0ad-7221e397766b" providerId="AD" clId="Web-{0D934324-43D0-48EF-B4DF-D2C35573121C}" dt="2022-02-09T18:02:30.695" v="194" actId="1076"/>
          <ac:cxnSpMkLst>
            <pc:docMk/>
            <pc:sldMk cId="0" sldId="269"/>
            <ac:cxnSpMk id="34" creationId="{080F0A1C-EED3-4D10-87EC-69961B633E40}"/>
          </ac:cxnSpMkLst>
        </pc:cxnChg>
        <pc:cxnChg chg="add del mod">
          <ac:chgData name="20BAI10108" userId="S::taha.habib2020@vitbhopal.ac.in::587eb02d-fae9-4479-a0ad-7221e397766b" providerId="AD" clId="Web-{0D934324-43D0-48EF-B4DF-D2C35573121C}" dt="2022-02-09T18:09:35.005" v="227"/>
          <ac:cxnSpMkLst>
            <pc:docMk/>
            <pc:sldMk cId="0" sldId="269"/>
            <ac:cxnSpMk id="36" creationId="{161174F2-CED7-4FBA-98F5-DF07163BD546}"/>
          </ac:cxnSpMkLst>
        </pc:cxnChg>
      </pc:sldChg>
    </pc:docChg>
  </pc:docChgLst>
  <pc:docChgLst>
    <pc:chgData name="20BAI10212" userId="S::diksha.2020@vitbhopal.ac.in::17091a1c-075c-42bf-9d29-dc8bf0fef93e" providerId="AD" clId="Web-{4EAE480A-A835-45BA-8953-62C73F3F3797}"/>
    <pc:docChg chg="modSld">
      <pc:chgData name="20BAI10212" userId="S::diksha.2020@vitbhopal.ac.in::17091a1c-075c-42bf-9d29-dc8bf0fef93e" providerId="AD" clId="Web-{4EAE480A-A835-45BA-8953-62C73F3F3797}" dt="2022-03-29T04:57:03.072" v="39" actId="20577"/>
      <pc:docMkLst>
        <pc:docMk/>
      </pc:docMkLst>
      <pc:sldChg chg="modSp">
        <pc:chgData name="20BAI10212" userId="S::diksha.2020@vitbhopal.ac.in::17091a1c-075c-42bf-9d29-dc8bf0fef93e" providerId="AD" clId="Web-{4EAE480A-A835-45BA-8953-62C73F3F3797}" dt="2022-03-29T04:57:03.072" v="39" actId="20577"/>
        <pc:sldMkLst>
          <pc:docMk/>
          <pc:sldMk cId="1913759959" sldId="277"/>
        </pc:sldMkLst>
        <pc:spChg chg="mod">
          <ac:chgData name="20BAI10212" userId="S::diksha.2020@vitbhopal.ac.in::17091a1c-075c-42bf-9d29-dc8bf0fef93e" providerId="AD" clId="Web-{4EAE480A-A835-45BA-8953-62C73F3F3797}" dt="2022-03-29T04:56:57.900" v="36" actId="1076"/>
          <ac:spMkLst>
            <pc:docMk/>
            <pc:sldMk cId="1913759959" sldId="277"/>
            <ac:spMk id="2" creationId="{67D96BF3-45B3-964E-0333-AD506CC817B3}"/>
          </ac:spMkLst>
        </pc:spChg>
        <pc:spChg chg="mod">
          <ac:chgData name="20BAI10212" userId="S::diksha.2020@vitbhopal.ac.in::17091a1c-075c-42bf-9d29-dc8bf0fef93e" providerId="AD" clId="Web-{4EAE480A-A835-45BA-8953-62C73F3F3797}" dt="2022-03-29T04:57:03.072" v="39" actId="20577"/>
          <ac:spMkLst>
            <pc:docMk/>
            <pc:sldMk cId="1913759959" sldId="277"/>
            <ac:spMk id="3" creationId="{A71E0A16-6B90-BCC7-57CE-A412321B3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286357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SAFE DRIVE </a:t>
            </a:r>
            <a:br>
              <a:rPr lang="es">
                <a:solidFill>
                  <a:schemeClr val="accent1"/>
                </a:solidFill>
              </a:rPr>
            </a:br>
            <a:r>
              <a:rPr lang="es">
                <a:solidFill>
                  <a:schemeClr val="accent1"/>
                </a:solidFill>
              </a:rPr>
              <a:t>ANALYSER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34445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b="1"/>
              <a:t>Guide: Dr. S. </a:t>
            </a:r>
            <a:r>
              <a:rPr lang="es" b="1" err="1"/>
              <a:t>Surthir</a:t>
            </a:r>
            <a:endParaRPr lang="en-US" b="1" err="1"/>
          </a:p>
          <a:p>
            <a:pPr marL="0" indent="0"/>
            <a:endParaRPr lang="es"/>
          </a:p>
          <a:p>
            <a:pPr marL="0" indent="0"/>
            <a:r>
              <a:rPr lang="es" b="1" err="1"/>
              <a:t>Team</a:t>
            </a:r>
            <a:r>
              <a:rPr lang="es" b="1"/>
              <a:t> </a:t>
            </a:r>
            <a:r>
              <a:rPr lang="es" b="1" err="1"/>
              <a:t>Members</a:t>
            </a:r>
            <a:r>
              <a:rPr lang="es"/>
              <a:t>:</a:t>
            </a:r>
          </a:p>
          <a:p>
            <a:pPr marL="0" indent="0"/>
            <a:r>
              <a:rPr lang="es"/>
              <a:t>Craig Roberts - 20BAI10022</a:t>
            </a:r>
          </a:p>
          <a:p>
            <a:pPr marL="0" indent="0"/>
            <a:r>
              <a:rPr lang="es" err="1"/>
              <a:t>Diksha</a:t>
            </a:r>
            <a:r>
              <a:rPr lang="es"/>
              <a:t> -  20BAI10212</a:t>
            </a:r>
          </a:p>
          <a:p>
            <a:pPr marL="0" indent="0"/>
            <a:r>
              <a:rPr lang="es" err="1"/>
              <a:t>Chinmay</a:t>
            </a:r>
            <a:r>
              <a:rPr lang="es"/>
              <a:t> </a:t>
            </a:r>
            <a:r>
              <a:rPr lang="es" err="1"/>
              <a:t>Joshi</a:t>
            </a:r>
            <a:r>
              <a:rPr lang="es"/>
              <a:t> - 20BAI10133</a:t>
            </a:r>
          </a:p>
          <a:p>
            <a:pPr marL="0" indent="0"/>
            <a:r>
              <a:rPr lang="es"/>
              <a:t>Taha Habib - 20BAI10108</a:t>
            </a:r>
          </a:p>
          <a:p>
            <a:pPr marL="0" indent="0"/>
            <a:endParaRPr lang="es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A6593-DCBD-4924-82DB-78E1D8490DA7}"/>
              </a:ext>
            </a:extLst>
          </p:cNvPr>
          <p:cNvSpPr txBox="1"/>
          <p:nvPr/>
        </p:nvSpPr>
        <p:spPr>
          <a:xfrm>
            <a:off x="3736092" y="1787493"/>
            <a:ext cx="4984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chemeClr val="accent1"/>
                </a:solidFill>
                <a:latin typeface="Roboto Black"/>
                <a:ea typeface="Roboto Black"/>
              </a:rPr>
              <a:t>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6BF3-45B3-964E-0333-AD506CC8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0" y="257200"/>
            <a:ext cx="8520600" cy="606600"/>
          </a:xfrm>
        </p:spPr>
        <p:txBody>
          <a:bodyPr/>
          <a:lstStyle/>
          <a:p>
            <a:r>
              <a:rPr lang="en-US" b="1" cap="all"/>
              <a:t>Module split-up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E0A16-6B90-BCC7-57CE-A412321B38DC}"/>
              </a:ext>
            </a:extLst>
          </p:cNvPr>
          <p:cNvSpPr txBox="1"/>
          <p:nvPr/>
        </p:nvSpPr>
        <p:spPr>
          <a:xfrm>
            <a:off x="1492250" y="768350"/>
            <a:ext cx="60452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Roboto Black"/>
              </a:rPr>
              <a:t>Alarms</a:t>
            </a:r>
          </a:p>
          <a:p>
            <a:pPr algn="ctr"/>
            <a:endParaRPr lang="en-US" sz="1200">
              <a:solidFill>
                <a:schemeClr val="bg1"/>
              </a:solidFill>
              <a:latin typeface="Roboto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It issues notifications or alerts based on the person's condition. When a person is sleepy or drowsy, the device will automatically start alarming until the status becomes active again. </a:t>
            </a:r>
          </a:p>
          <a:p>
            <a:pPr algn="ctr"/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solidFill>
                <a:srgbClr val="FFFFFF"/>
              </a:solidFill>
              <a:latin typeface="Roboto Black"/>
            </a:endParaRPr>
          </a:p>
          <a:p>
            <a:pPr algn="ctr"/>
            <a:endParaRPr lang="en-US" sz="1200">
              <a:latin typeface="Roboto Black"/>
            </a:endParaRPr>
          </a:p>
          <a:p>
            <a:pPr algn="ctr"/>
            <a:endParaRPr lang="en-US" sz="1200">
              <a:latin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91375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B8D-0526-A7A9-F341-B8C02860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0" y="390550"/>
            <a:ext cx="8520600" cy="606600"/>
          </a:xfrm>
        </p:spPr>
        <p:txBody>
          <a:bodyPr/>
          <a:lstStyle/>
          <a:p>
            <a:r>
              <a:rPr lang="en-US"/>
              <a:t>IMPLEMENTATION AND DEMO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5B8E775-C15F-454E-3580-104EC670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327206"/>
            <a:ext cx="4876800" cy="322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B04BC-773F-AA20-77DF-C5105E478669}"/>
              </a:ext>
            </a:extLst>
          </p:cNvPr>
          <p:cNvSpPr txBox="1"/>
          <p:nvPr/>
        </p:nvSpPr>
        <p:spPr>
          <a:xfrm>
            <a:off x="622300" y="2247900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Roboto Black"/>
              </a:rPr>
              <a:t>Video Capturing is initialized, and face detection is enforced using </a:t>
            </a:r>
            <a:r>
              <a:rPr lang="en-US" sz="1200" err="1">
                <a:solidFill>
                  <a:schemeClr val="bg1"/>
                </a:solidFill>
                <a:latin typeface="Roboto Black"/>
              </a:rPr>
              <a:t>dlib's</a:t>
            </a:r>
            <a:r>
              <a:rPr lang="en-US" sz="1200">
                <a:solidFill>
                  <a:schemeClr val="bg1"/>
                </a:solidFill>
                <a:latin typeface="Roboto Black"/>
              </a:rPr>
              <a:t> '68 face landmarks' function.</a:t>
            </a:r>
          </a:p>
          <a:p>
            <a:endParaRPr lang="en-US" sz="1200">
              <a:solidFill>
                <a:schemeClr val="bg1"/>
              </a:solidFill>
              <a:latin typeface="Roboto Black"/>
            </a:endParaRPr>
          </a:p>
          <a:p>
            <a:r>
              <a:rPr lang="en-US" sz="1200">
                <a:solidFill>
                  <a:schemeClr val="bg1"/>
                </a:solidFill>
                <a:latin typeface="Roboto Black"/>
              </a:rPr>
              <a:t>Euclidean distance is evaluated for the landmarks lying on both eyes separately.</a:t>
            </a:r>
          </a:p>
        </p:txBody>
      </p:sp>
    </p:spTree>
    <p:extLst>
      <p:ext uri="{BB962C8B-B14F-4D97-AF65-F5344CB8AC3E}">
        <p14:creationId xmlns:p14="http://schemas.microsoft.com/office/powerpoint/2010/main" val="11482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B8D-0526-A7A9-F341-B8C02860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0" y="390550"/>
            <a:ext cx="8520600" cy="606600"/>
          </a:xfrm>
        </p:spPr>
        <p:txBody>
          <a:bodyPr/>
          <a:lstStyle/>
          <a:p>
            <a:r>
              <a:rPr lang="en-US"/>
              <a:t>IMPLEMENTATION AND DEMO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088293B-98CD-E1C1-FD5A-735F1241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329099"/>
            <a:ext cx="6400800" cy="1564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A09E-8D9F-7D44-D74A-8EC912D0EDA9}"/>
              </a:ext>
            </a:extLst>
          </p:cNvPr>
          <p:cNvSpPr txBox="1"/>
          <p:nvPr/>
        </p:nvSpPr>
        <p:spPr>
          <a:xfrm>
            <a:off x="2470150" y="3429000"/>
            <a:ext cx="4197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Roboto Black"/>
              </a:rPr>
              <a:t>The ratio educed using Euclidean distance is compared with a predefined value of 0.25 to determine the status. </a:t>
            </a:r>
          </a:p>
        </p:txBody>
      </p:sp>
    </p:spTree>
    <p:extLst>
      <p:ext uri="{BB962C8B-B14F-4D97-AF65-F5344CB8AC3E}">
        <p14:creationId xmlns:p14="http://schemas.microsoft.com/office/powerpoint/2010/main" val="11405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3B8D-0526-A7A9-F341-B8C02860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50" y="390550"/>
            <a:ext cx="8520600" cy="606600"/>
          </a:xfrm>
        </p:spPr>
        <p:txBody>
          <a:bodyPr/>
          <a:lstStyle/>
          <a:p>
            <a:r>
              <a:rPr lang="en-US"/>
              <a:t>IMPLEMENTATION AND DEMO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7163726-A5B3-A5FE-5E6B-8BD6A692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1283161"/>
            <a:ext cx="5010150" cy="3358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64B46-F84A-5191-995A-D89695B26B5A}"/>
              </a:ext>
            </a:extLst>
          </p:cNvPr>
          <p:cNvSpPr txBox="1"/>
          <p:nvPr/>
        </p:nvSpPr>
        <p:spPr>
          <a:xfrm>
            <a:off x="673100" y="1993900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Roboto Black"/>
              </a:rPr>
              <a:t>A video frame is introduced to detect and display the camera's output.</a:t>
            </a:r>
          </a:p>
          <a:p>
            <a:endParaRPr lang="en-US" sz="1200">
              <a:solidFill>
                <a:schemeClr val="bg1"/>
              </a:solidFill>
              <a:latin typeface="Roboto Black"/>
            </a:endParaRPr>
          </a:p>
          <a:p>
            <a:r>
              <a:rPr lang="en-US" sz="1200">
                <a:solidFill>
                  <a:schemeClr val="bg1"/>
                </a:solidFill>
                <a:latin typeface="Roboto Black"/>
              </a:rPr>
              <a:t>Face dimensions are appended in an array on which the framing and detection will be performed.</a:t>
            </a:r>
          </a:p>
          <a:p>
            <a:endParaRPr lang="en-US" sz="1200">
              <a:solidFill>
                <a:schemeClr val="bg1"/>
              </a:solidFill>
              <a:latin typeface="Roboto Black"/>
            </a:endParaRPr>
          </a:p>
          <a:p>
            <a:r>
              <a:rPr lang="en-US" sz="1200">
                <a:solidFill>
                  <a:schemeClr val="bg1"/>
                </a:solidFill>
                <a:latin typeface="Roboto Black"/>
              </a:rPr>
              <a:t>Euclidean distance is calculated using landmark indices for left and right eye separately.</a:t>
            </a:r>
          </a:p>
        </p:txBody>
      </p:sp>
    </p:spTree>
    <p:extLst>
      <p:ext uri="{BB962C8B-B14F-4D97-AF65-F5344CB8AC3E}">
        <p14:creationId xmlns:p14="http://schemas.microsoft.com/office/powerpoint/2010/main" val="51574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722250" y="4929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 lang="es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971153" y="1282880"/>
            <a:ext cx="4937050" cy="32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/>
              <a:buChar char="v"/>
            </a:pPr>
            <a:r>
              <a:rPr lang="es" sz="1200"/>
              <a:t> </a:t>
            </a:r>
            <a:r>
              <a:rPr lang="es" sz="1200" err="1"/>
              <a:t>Inspect</a:t>
            </a:r>
            <a:r>
              <a:rPr lang="es" sz="1200"/>
              <a:t> </a:t>
            </a:r>
            <a:r>
              <a:rPr lang="es" sz="1200" err="1"/>
              <a:t>driving</a:t>
            </a:r>
            <a:r>
              <a:rPr lang="es" sz="1200"/>
              <a:t> </a:t>
            </a:r>
            <a:r>
              <a:rPr lang="es" sz="1200" err="1"/>
              <a:t>behaviours</a:t>
            </a:r>
            <a:r>
              <a:rPr lang="es" sz="1200"/>
              <a:t> </a:t>
            </a:r>
            <a:r>
              <a:rPr lang="es" sz="1200" err="1"/>
              <a:t>that</a:t>
            </a:r>
            <a:r>
              <a:rPr lang="es" sz="1200"/>
              <a:t> </a:t>
            </a:r>
            <a:r>
              <a:rPr lang="es" sz="1200" err="1"/>
              <a:t>could</a:t>
            </a:r>
            <a:r>
              <a:rPr lang="es" sz="1200"/>
              <a:t> lead </a:t>
            </a:r>
            <a:r>
              <a:rPr lang="es" sz="1200" err="1"/>
              <a:t>to</a:t>
            </a:r>
            <a:r>
              <a:rPr lang="es" sz="1200"/>
              <a:t> </a:t>
            </a:r>
            <a:r>
              <a:rPr lang="es" sz="1200" err="1"/>
              <a:t>accidents</a:t>
            </a:r>
            <a:r>
              <a:rPr lang="es" sz="1200"/>
              <a:t> </a:t>
            </a:r>
            <a:r>
              <a:rPr lang="es" sz="1200" err="1"/>
              <a:t>or</a:t>
            </a:r>
            <a:r>
              <a:rPr lang="es" sz="1200"/>
              <a:t> </a:t>
            </a:r>
            <a:r>
              <a:rPr lang="es" sz="1200" err="1"/>
              <a:t>inefficient</a:t>
            </a:r>
            <a:r>
              <a:rPr lang="es" sz="1200"/>
              <a:t> </a:t>
            </a:r>
            <a:r>
              <a:rPr lang="es" sz="1200" err="1"/>
              <a:t>driving</a:t>
            </a:r>
            <a:r>
              <a:rPr lang="es" sz="1200"/>
              <a:t>.   </a:t>
            </a:r>
            <a:endParaRPr lang="en-US"/>
          </a:p>
          <a:p>
            <a:pPr marL="171450" indent="-171450">
              <a:buFont typeface="Wingdings"/>
              <a:buChar char="v"/>
            </a:pPr>
            <a:endParaRPr lang="es" sz="1200"/>
          </a:p>
          <a:p>
            <a:pPr marL="171450" indent="-171450">
              <a:buFont typeface="Wingdings"/>
              <a:buChar char="v"/>
            </a:pPr>
            <a:r>
              <a:rPr lang="es" sz="1200"/>
              <a:t> </a:t>
            </a:r>
            <a:r>
              <a:rPr lang="es" sz="1200" err="1"/>
              <a:t>Monitoring</a:t>
            </a:r>
            <a:r>
              <a:rPr lang="es" sz="1200"/>
              <a:t>, </a:t>
            </a:r>
            <a:r>
              <a:rPr lang="es" sz="1200" err="1"/>
              <a:t>analysing</a:t>
            </a:r>
            <a:r>
              <a:rPr lang="es" sz="1200"/>
              <a:t>, and </a:t>
            </a:r>
            <a:r>
              <a:rPr lang="es" sz="1200" err="1"/>
              <a:t>optimising</a:t>
            </a:r>
            <a:r>
              <a:rPr lang="es" sz="1200"/>
              <a:t> driver performance and </a:t>
            </a:r>
            <a:r>
              <a:rPr lang="es" sz="1200" err="1"/>
              <a:t>fleet</a:t>
            </a:r>
            <a:r>
              <a:rPr lang="es" sz="1200"/>
              <a:t> </a:t>
            </a:r>
            <a:r>
              <a:rPr lang="es" sz="1200" err="1"/>
              <a:t>operations</a:t>
            </a:r>
            <a:r>
              <a:rPr lang="es" sz="1200"/>
              <a:t> in </a:t>
            </a:r>
            <a:r>
              <a:rPr lang="es" sz="1200" err="1"/>
              <a:t>order</a:t>
            </a:r>
            <a:r>
              <a:rPr lang="es" sz="1200"/>
              <a:t> </a:t>
            </a:r>
            <a:r>
              <a:rPr lang="es" sz="1200" err="1"/>
              <a:t>to</a:t>
            </a:r>
            <a:r>
              <a:rPr lang="es" sz="1200"/>
              <a:t> </a:t>
            </a:r>
            <a:r>
              <a:rPr lang="es" sz="1200" err="1"/>
              <a:t>ensure</a:t>
            </a:r>
            <a:r>
              <a:rPr lang="es" sz="1200"/>
              <a:t> safety and </a:t>
            </a:r>
            <a:r>
              <a:rPr lang="es" sz="1200" err="1"/>
              <a:t>improve</a:t>
            </a:r>
            <a:r>
              <a:rPr lang="es" sz="1200"/>
              <a:t> </a:t>
            </a:r>
            <a:r>
              <a:rPr lang="es" sz="1200" err="1"/>
              <a:t>efficiencies</a:t>
            </a:r>
            <a:r>
              <a:rPr lang="es" sz="1200"/>
              <a:t>.</a:t>
            </a:r>
          </a:p>
          <a:p>
            <a:pPr marL="171450" indent="-171450">
              <a:buFont typeface="Wingdings"/>
              <a:buChar char="v"/>
            </a:pPr>
            <a:endParaRPr lang="es" sz="1200"/>
          </a:p>
          <a:p>
            <a:pPr marL="171450" indent="-171450">
              <a:buFont typeface="Wingdings"/>
              <a:buChar char="v"/>
            </a:pPr>
            <a:r>
              <a:rPr lang="es" sz="1200" err="1"/>
              <a:t>Analyzes</a:t>
            </a:r>
            <a:r>
              <a:rPr lang="es" sz="1200"/>
              <a:t> </a:t>
            </a:r>
            <a:r>
              <a:rPr lang="es" sz="1200" err="1"/>
              <a:t>face</a:t>
            </a:r>
            <a:r>
              <a:rPr lang="es" sz="1200"/>
              <a:t> </a:t>
            </a:r>
            <a:r>
              <a:rPr lang="es" sz="1200" err="1"/>
              <a:t>anatomy</a:t>
            </a:r>
            <a:r>
              <a:rPr lang="es" sz="1200"/>
              <a:t> and </a:t>
            </a:r>
            <a:r>
              <a:rPr lang="es" sz="1200" err="1"/>
              <a:t>Euclidean</a:t>
            </a:r>
            <a:r>
              <a:rPr lang="es" sz="1200"/>
              <a:t> </a:t>
            </a:r>
            <a:r>
              <a:rPr lang="es" sz="1200" err="1"/>
              <a:t>distance</a:t>
            </a:r>
            <a:r>
              <a:rPr lang="es" sz="1200"/>
              <a:t>.</a:t>
            </a:r>
          </a:p>
          <a:p>
            <a:pPr marL="171450" indent="-171450">
              <a:buFont typeface="Wingdings"/>
              <a:buChar char="v"/>
            </a:pPr>
            <a:endParaRPr lang="es" sz="1200"/>
          </a:p>
          <a:p>
            <a:pPr marL="171450" indent="-171450">
              <a:buFont typeface="Wingdings"/>
              <a:buChar char="v"/>
            </a:pPr>
            <a:r>
              <a:rPr lang="es" sz="1200" err="1"/>
              <a:t>It</a:t>
            </a:r>
            <a:r>
              <a:rPr lang="es" sz="1200"/>
              <a:t> determines </a:t>
            </a:r>
            <a:r>
              <a:rPr lang="es" sz="1200" err="1"/>
              <a:t>whether</a:t>
            </a:r>
            <a:r>
              <a:rPr lang="es" sz="1200"/>
              <a:t> </a:t>
            </a:r>
            <a:r>
              <a:rPr lang="es" sz="1200" err="1"/>
              <a:t>the</a:t>
            </a:r>
            <a:r>
              <a:rPr lang="es" sz="1200"/>
              <a:t> driver </a:t>
            </a:r>
            <a:r>
              <a:rPr lang="es" sz="1200" err="1"/>
              <a:t>is</a:t>
            </a:r>
            <a:r>
              <a:rPr lang="es" sz="1200"/>
              <a:t> </a:t>
            </a:r>
            <a:r>
              <a:rPr lang="es" sz="1200" err="1"/>
              <a:t>already</a:t>
            </a:r>
            <a:r>
              <a:rPr lang="es" sz="1200"/>
              <a:t> sleeping, active, </a:t>
            </a:r>
            <a:r>
              <a:rPr lang="es" sz="1200" err="1"/>
              <a:t>or</a:t>
            </a:r>
            <a:r>
              <a:rPr lang="es" sz="1200"/>
              <a:t> </a:t>
            </a:r>
            <a:r>
              <a:rPr lang="es" sz="1200" err="1"/>
              <a:t>drowsy</a:t>
            </a:r>
            <a:r>
              <a:rPr lang="es" sz="1200"/>
              <a:t> </a:t>
            </a:r>
            <a:r>
              <a:rPr lang="es" sz="1200" err="1"/>
              <a:t>based</a:t>
            </a:r>
            <a:r>
              <a:rPr lang="es" sz="1200"/>
              <a:t> </a:t>
            </a:r>
            <a:r>
              <a:rPr lang="es" sz="1200" err="1"/>
              <a:t>on</a:t>
            </a:r>
            <a:r>
              <a:rPr lang="es" sz="1200"/>
              <a:t> </a:t>
            </a:r>
            <a:r>
              <a:rPr lang="es" sz="1200" err="1"/>
              <a:t>the</a:t>
            </a:r>
            <a:r>
              <a:rPr lang="es" sz="1200"/>
              <a:t> </a:t>
            </a:r>
            <a:r>
              <a:rPr lang="es" sz="1200" err="1"/>
              <a:t>Pre-defined</a:t>
            </a:r>
            <a:r>
              <a:rPr lang="es" sz="1200"/>
              <a:t> </a:t>
            </a:r>
            <a:r>
              <a:rPr lang="es" sz="1200" err="1"/>
              <a:t>ratio's</a:t>
            </a:r>
            <a:r>
              <a:rPr lang="es" sz="1200"/>
              <a:t> </a:t>
            </a:r>
            <a:r>
              <a:rPr lang="es" sz="1200" err="1"/>
              <a:t>conditions</a:t>
            </a:r>
            <a:r>
              <a:rPr lang="es" sz="1200"/>
              <a:t>. </a:t>
            </a:r>
          </a:p>
          <a:p>
            <a:pPr marL="171450" indent="-171450">
              <a:buFont typeface="Wingdings"/>
              <a:buChar char="v"/>
            </a:pPr>
            <a:endParaRPr lang="es" sz="1200"/>
          </a:p>
          <a:p>
            <a:pPr marL="171450" indent="-171450">
              <a:buFont typeface="Wingdings"/>
              <a:buChar char="v"/>
            </a:pPr>
            <a:r>
              <a:rPr lang="es" sz="1200" err="1"/>
              <a:t>Allows</a:t>
            </a:r>
            <a:r>
              <a:rPr lang="es" sz="1200"/>
              <a:t> </a:t>
            </a:r>
            <a:r>
              <a:rPr lang="es" sz="1200" err="1"/>
              <a:t>the</a:t>
            </a:r>
            <a:r>
              <a:rPr lang="es" sz="1200"/>
              <a:t> driver </a:t>
            </a:r>
            <a:r>
              <a:rPr lang="es" sz="1200" err="1"/>
              <a:t>to</a:t>
            </a:r>
            <a:r>
              <a:rPr lang="es" sz="1200"/>
              <a:t> </a:t>
            </a:r>
            <a:r>
              <a:rPr lang="es" sz="1200" err="1"/>
              <a:t>track</a:t>
            </a:r>
            <a:r>
              <a:rPr lang="es" sz="1200"/>
              <a:t> </a:t>
            </a:r>
            <a:r>
              <a:rPr lang="es" sz="1200" err="1"/>
              <a:t>his</a:t>
            </a:r>
            <a:r>
              <a:rPr lang="es" sz="1200"/>
              <a:t> </a:t>
            </a:r>
            <a:r>
              <a:rPr lang="es" sz="1200" err="1"/>
              <a:t>driving</a:t>
            </a:r>
            <a:r>
              <a:rPr lang="es" sz="1200"/>
              <a:t> </a:t>
            </a:r>
            <a:r>
              <a:rPr lang="es" sz="1200" err="1"/>
              <a:t>patterns</a:t>
            </a:r>
            <a:r>
              <a:rPr lang="es" sz="1200"/>
              <a:t> and </a:t>
            </a:r>
            <a:r>
              <a:rPr lang="es" sz="1200" err="1"/>
              <a:t>provides</a:t>
            </a:r>
            <a:r>
              <a:rPr lang="es" sz="1200"/>
              <a:t> safety </a:t>
            </a:r>
            <a:r>
              <a:rPr lang="es" sz="1200" err="1"/>
              <a:t>recommendations</a:t>
            </a:r>
            <a:r>
              <a:rPr lang="es" sz="1200"/>
              <a:t>.</a:t>
            </a:r>
          </a:p>
          <a:p>
            <a:pPr marL="171450" indent="-171450">
              <a:buFont typeface="Wingdings"/>
              <a:buChar char="v"/>
            </a:pPr>
            <a:endParaRPr lang="es" sz="1200"/>
          </a:p>
          <a:p>
            <a:pPr marL="171450" indent="-171450">
              <a:buFont typeface="Wingdings"/>
              <a:buChar char="v"/>
            </a:pPr>
            <a:r>
              <a:rPr lang="es" sz="1200" err="1"/>
              <a:t>Alarms</a:t>
            </a:r>
            <a:r>
              <a:rPr lang="es" sz="1200"/>
              <a:t> </a:t>
            </a:r>
            <a:r>
              <a:rPr lang="es" sz="1200" err="1"/>
              <a:t>you</a:t>
            </a:r>
            <a:r>
              <a:rPr lang="es" sz="1200"/>
              <a:t> as </a:t>
            </a:r>
            <a:r>
              <a:rPr lang="es" sz="1200" err="1"/>
              <a:t>needed</a:t>
            </a:r>
            <a:r>
              <a:rPr lang="es" sz="1200"/>
              <a:t> </a:t>
            </a:r>
            <a:r>
              <a:rPr lang="es" sz="1200" err="1"/>
              <a:t>based</a:t>
            </a:r>
            <a:r>
              <a:rPr lang="es" sz="1200"/>
              <a:t> </a:t>
            </a:r>
            <a:r>
              <a:rPr lang="es" sz="1200" err="1"/>
              <a:t>on</a:t>
            </a:r>
            <a:r>
              <a:rPr lang="es" sz="1200"/>
              <a:t> </a:t>
            </a:r>
            <a:r>
              <a:rPr lang="es" sz="1200" err="1"/>
              <a:t>the</a:t>
            </a:r>
            <a:r>
              <a:rPr lang="es" sz="1200"/>
              <a:t> </a:t>
            </a:r>
            <a:r>
              <a:rPr lang="es" sz="1200" err="1"/>
              <a:t>situation</a:t>
            </a:r>
            <a:r>
              <a:rPr lang="es" sz="1200"/>
              <a:t>, and switches </a:t>
            </a:r>
            <a:r>
              <a:rPr lang="es" sz="1200" err="1"/>
              <a:t>to</a:t>
            </a:r>
            <a:r>
              <a:rPr lang="es" sz="1200"/>
              <a:t> </a:t>
            </a:r>
            <a:r>
              <a:rPr lang="es" sz="1200" err="1"/>
              <a:t>sleep</a:t>
            </a:r>
            <a:r>
              <a:rPr lang="es" sz="1200"/>
              <a:t> </a:t>
            </a:r>
            <a:r>
              <a:rPr lang="es" sz="1200" err="1"/>
              <a:t>mode</a:t>
            </a:r>
            <a:r>
              <a:rPr lang="es" sz="1200"/>
              <a:t> </a:t>
            </a:r>
            <a:r>
              <a:rPr lang="es" sz="1200" err="1"/>
              <a:t>if</a:t>
            </a:r>
            <a:r>
              <a:rPr lang="es" sz="1200"/>
              <a:t> no </a:t>
            </a:r>
            <a:r>
              <a:rPr lang="es" sz="1200" err="1"/>
              <a:t>activity</a:t>
            </a:r>
            <a:r>
              <a:rPr lang="es" sz="1200"/>
              <a:t> </a:t>
            </a:r>
            <a:r>
              <a:rPr lang="es" sz="1200" err="1"/>
              <a:t>is</a:t>
            </a:r>
            <a:r>
              <a:rPr lang="es" sz="1200"/>
              <a:t> </a:t>
            </a:r>
            <a:r>
              <a:rPr lang="es" sz="1200" err="1"/>
              <a:t>detected</a:t>
            </a:r>
            <a:r>
              <a:rPr lang="es" sz="1200"/>
              <a:t>.</a:t>
            </a:r>
          </a:p>
          <a:p>
            <a:pPr marL="171450" indent="-171450">
              <a:buFont typeface="Wingdings"/>
              <a:buChar char="§"/>
            </a:pPr>
            <a:endParaRPr lang="es" sz="1200"/>
          </a:p>
          <a:p>
            <a:pPr marL="171450" indent="-171450">
              <a:buFont typeface="Wingdings"/>
              <a:buChar char="§"/>
            </a:pPr>
            <a:endParaRPr lang="es" sz="120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725350" y="10942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EXISTING WORK WITH LIMITATIONS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1620031" y="3317265"/>
            <a:ext cx="2719980" cy="479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200" err="1"/>
              <a:t>Its</a:t>
            </a:r>
            <a:r>
              <a:rPr lang="es" sz="1200"/>
              <a:t> </a:t>
            </a:r>
            <a:r>
              <a:rPr lang="es" sz="1200" err="1"/>
              <a:t>ecosystem</a:t>
            </a:r>
            <a:r>
              <a:rPr lang="es" sz="1200"/>
              <a:t> </a:t>
            </a:r>
            <a:r>
              <a:rPr lang="es" sz="1200" err="1"/>
              <a:t>provides</a:t>
            </a:r>
            <a:r>
              <a:rPr lang="es" sz="1200"/>
              <a:t> </a:t>
            </a:r>
            <a:r>
              <a:rPr lang="es" sz="1200" err="1"/>
              <a:t>overall</a:t>
            </a:r>
            <a:r>
              <a:rPr lang="es" sz="1200"/>
              <a:t> </a:t>
            </a:r>
            <a:r>
              <a:rPr lang="es" sz="1200" err="1"/>
              <a:t>optimization</a:t>
            </a:r>
            <a:r>
              <a:rPr lang="es" sz="1200"/>
              <a:t> and </a:t>
            </a:r>
            <a:r>
              <a:rPr lang="es" sz="1200" err="1"/>
              <a:t>analysis</a:t>
            </a:r>
            <a:r>
              <a:rPr lang="es" sz="1200"/>
              <a:t> </a:t>
            </a:r>
            <a:r>
              <a:rPr lang="es" sz="1200" err="1"/>
              <a:t>of</a:t>
            </a:r>
            <a:r>
              <a:rPr lang="es" sz="1200"/>
              <a:t> </a:t>
            </a:r>
            <a:r>
              <a:rPr lang="es" sz="1200" err="1"/>
              <a:t>driving</a:t>
            </a:r>
            <a:r>
              <a:rPr lang="es" sz="1200"/>
              <a:t> performance. </a:t>
            </a:r>
            <a:r>
              <a:rPr lang="es" sz="1200" err="1"/>
              <a:t>However</a:t>
            </a:r>
            <a:r>
              <a:rPr lang="es" sz="1200"/>
              <a:t>, no </a:t>
            </a:r>
            <a:r>
              <a:rPr lang="es" sz="1200" err="1"/>
              <a:t>safe</a:t>
            </a:r>
            <a:r>
              <a:rPr lang="es" sz="1200"/>
              <a:t> drive </a:t>
            </a:r>
            <a:r>
              <a:rPr lang="es" sz="1200" err="1"/>
              <a:t>analysis</a:t>
            </a:r>
            <a:r>
              <a:rPr lang="es" sz="1200"/>
              <a:t> </a:t>
            </a:r>
            <a:r>
              <a:rPr lang="es" sz="1200" err="1"/>
              <a:t>is</a:t>
            </a:r>
            <a:r>
              <a:rPr lang="es" sz="1200"/>
              <a:t> </a:t>
            </a:r>
            <a:r>
              <a:rPr lang="es" sz="1200" err="1"/>
              <a:t>incorporated</a:t>
            </a:r>
            <a:r>
              <a:rPr lang="es" sz="1200"/>
              <a:t>.</a:t>
            </a: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4745181" y="3294405"/>
            <a:ext cx="2778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200" err="1"/>
              <a:t>Estimates</a:t>
            </a:r>
            <a:r>
              <a:rPr lang="es" sz="1200"/>
              <a:t> </a:t>
            </a:r>
            <a:r>
              <a:rPr lang="es" sz="1200" err="1"/>
              <a:t>the</a:t>
            </a:r>
            <a:r>
              <a:rPr lang="es" sz="1200"/>
              <a:t> </a:t>
            </a:r>
            <a:r>
              <a:rPr lang="es" sz="1200" err="1"/>
              <a:t>idleness</a:t>
            </a:r>
            <a:r>
              <a:rPr lang="es" sz="1200"/>
              <a:t> </a:t>
            </a:r>
            <a:r>
              <a:rPr lang="es" sz="1200" err="1"/>
              <a:t>of</a:t>
            </a:r>
            <a:r>
              <a:rPr lang="es" sz="1200"/>
              <a:t> a </a:t>
            </a:r>
            <a:r>
              <a:rPr lang="es" sz="1200" err="1"/>
              <a:t>person</a:t>
            </a:r>
            <a:r>
              <a:rPr lang="es" sz="1200"/>
              <a:t> </a:t>
            </a:r>
            <a:r>
              <a:rPr lang="es" sz="1200" err="1"/>
              <a:t>based</a:t>
            </a:r>
            <a:r>
              <a:rPr lang="es" sz="1200"/>
              <a:t> </a:t>
            </a:r>
            <a:r>
              <a:rPr lang="es" sz="1200" err="1"/>
              <a:t>on</a:t>
            </a:r>
            <a:r>
              <a:rPr lang="es" sz="1200"/>
              <a:t> </a:t>
            </a:r>
            <a:r>
              <a:rPr lang="es" sz="1200" err="1"/>
              <a:t>limited</a:t>
            </a:r>
            <a:r>
              <a:rPr lang="es" sz="1200"/>
              <a:t> </a:t>
            </a:r>
            <a:r>
              <a:rPr lang="es" sz="1200" err="1"/>
              <a:t>movement</a:t>
            </a:r>
            <a:r>
              <a:rPr lang="es" sz="1200"/>
              <a:t>. </a:t>
            </a:r>
            <a:r>
              <a:rPr lang="es" sz="1200" err="1"/>
              <a:t>However</a:t>
            </a:r>
            <a:r>
              <a:rPr lang="es" sz="1200"/>
              <a:t>, </a:t>
            </a:r>
            <a:r>
              <a:rPr lang="es" sz="1200" err="1"/>
              <a:t>it</a:t>
            </a:r>
            <a:r>
              <a:rPr lang="es" sz="1200"/>
              <a:t> </a:t>
            </a:r>
            <a:r>
              <a:rPr lang="es" sz="1200" err="1"/>
              <a:t>cannot</a:t>
            </a:r>
            <a:r>
              <a:rPr lang="es" sz="1200"/>
              <a:t> </a:t>
            </a:r>
            <a:r>
              <a:rPr lang="es" sz="1200" err="1"/>
              <a:t>distinguish</a:t>
            </a:r>
            <a:r>
              <a:rPr lang="es" sz="1200"/>
              <a:t> </a:t>
            </a:r>
            <a:r>
              <a:rPr lang="es" sz="1200" err="1"/>
              <a:t>sleep</a:t>
            </a:r>
            <a:r>
              <a:rPr lang="es" sz="1200"/>
              <a:t> and </a:t>
            </a:r>
            <a:r>
              <a:rPr lang="es" sz="1200" err="1"/>
              <a:t>drowsy</a:t>
            </a:r>
            <a:r>
              <a:rPr lang="es" sz="1200"/>
              <a:t> </a:t>
            </a:r>
            <a:r>
              <a:rPr lang="es" sz="1200" err="1"/>
              <a:t>states</a:t>
            </a:r>
            <a:r>
              <a:rPr lang="es" sz="1200"/>
              <a:t>.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968691" y="322121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INTELLICAR TITAN</a:t>
            </a: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5102731" y="32288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IDLE ALERTS AND ALARMS</a:t>
            </a:r>
          </a:p>
        </p:txBody>
      </p:sp>
      <p:sp>
        <p:nvSpPr>
          <p:cNvPr id="282" name="Google Shape;282;p25"/>
          <p:cNvSpPr/>
          <p:nvPr/>
        </p:nvSpPr>
        <p:spPr>
          <a:xfrm>
            <a:off x="2509205" y="203026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643242" y="2037886"/>
            <a:ext cx="994978" cy="830447"/>
            <a:chOff x="6666897" y="628300"/>
            <a:chExt cx="5236724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897" y="628300"/>
              <a:ext cx="5236724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2851060" y="216851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PROPOSED WORK AND METHODOLOGY</a:t>
            </a:r>
            <a:endParaRPr lang="en-US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5947675" y="2121900"/>
            <a:ext cx="26704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>
                <a:solidFill>
                  <a:schemeClr val="accent1"/>
                </a:solidFill>
              </a:rPr>
              <a:t>            We are using some of the lesser-known libraries that are available. Like </a:t>
            </a:r>
            <a:r>
              <a:rPr lang="en-IN" err="1">
                <a:solidFill>
                  <a:schemeClr val="accent1"/>
                </a:solidFill>
              </a:rPr>
              <a:t>dlibs</a:t>
            </a:r>
            <a:r>
              <a:rPr lang="en-IN">
                <a:solidFill>
                  <a:schemeClr val="accent1"/>
                </a:solidFill>
              </a:rPr>
              <a:t>, CV2, </a:t>
            </a:r>
            <a:r>
              <a:rPr lang="en-IN" err="1">
                <a:solidFill>
                  <a:schemeClr val="accent1"/>
                </a:solidFill>
              </a:rPr>
              <a:t>imutils</a:t>
            </a:r>
            <a:r>
              <a:rPr lang="en-IN">
                <a:solidFill>
                  <a:schemeClr val="accent1"/>
                </a:solidFill>
              </a:rPr>
              <a:t>.</a:t>
            </a:r>
            <a:endParaRPr lang="es">
              <a:solidFill>
                <a:schemeClr val="accen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s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23925" y="3046600"/>
            <a:ext cx="2308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 err="1">
                <a:solidFill>
                  <a:schemeClr val="accent1"/>
                </a:solidFill>
              </a:rPr>
              <a:t>Face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Utilities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used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to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calculate</a:t>
            </a:r>
            <a:r>
              <a:rPr lang="es">
                <a:solidFill>
                  <a:schemeClr val="accent1"/>
                </a:solidFill>
              </a:rPr>
              <a:t> </a:t>
            </a:r>
            <a:r>
              <a:rPr lang="es" err="1">
                <a:solidFill>
                  <a:schemeClr val="accent1"/>
                </a:solidFill>
              </a:rPr>
              <a:t>Euclidean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distance</a:t>
            </a:r>
            <a:r>
              <a:rPr lang="es">
                <a:solidFill>
                  <a:schemeClr val="accent1"/>
                </a:solidFill>
              </a:rPr>
              <a:t> </a:t>
            </a:r>
            <a:r>
              <a:rPr lang="es" err="1">
                <a:solidFill>
                  <a:schemeClr val="accent1"/>
                </a:solidFill>
              </a:rPr>
              <a:t>associated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with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the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eyes</a:t>
            </a:r>
            <a:r>
              <a:rPr lang="es">
                <a:solidFill>
                  <a:schemeClr val="accent1"/>
                </a:solidFill>
              </a:rPr>
              <a:t> in </a:t>
            </a:r>
            <a:r>
              <a:rPr lang="es" err="1">
                <a:solidFill>
                  <a:schemeClr val="accent1"/>
                </a:solidFill>
              </a:rPr>
              <a:t>order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to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evaluate</a:t>
            </a:r>
            <a:r>
              <a:rPr lang="es">
                <a:solidFill>
                  <a:schemeClr val="accent1"/>
                </a:solidFill>
              </a:rPr>
              <a:t> a </a:t>
            </a:r>
            <a:r>
              <a:rPr lang="es" err="1">
                <a:solidFill>
                  <a:schemeClr val="accent1"/>
                </a:solidFill>
              </a:rPr>
              <a:t>pre-defined</a:t>
            </a:r>
            <a:r>
              <a:rPr lang="es">
                <a:solidFill>
                  <a:schemeClr val="accent1"/>
                </a:solidFill>
              </a:rPr>
              <a:t> ratio.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23925" y="3935450"/>
            <a:ext cx="23593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 err="1">
                <a:solidFill>
                  <a:schemeClr val="accent1"/>
                </a:solidFill>
              </a:rPr>
              <a:t>The</a:t>
            </a:r>
            <a:r>
              <a:rPr lang="es">
                <a:solidFill>
                  <a:schemeClr val="accent1"/>
                </a:solidFill>
              </a:rPr>
              <a:t> ratio determines </a:t>
            </a:r>
            <a:r>
              <a:rPr lang="es" err="1">
                <a:solidFill>
                  <a:schemeClr val="accent1"/>
                </a:solidFill>
              </a:rPr>
              <a:t>the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drowsiness</a:t>
            </a:r>
            <a:r>
              <a:rPr lang="es">
                <a:solidFill>
                  <a:schemeClr val="accent1"/>
                </a:solidFill>
              </a:rPr>
              <a:t> status </a:t>
            </a:r>
            <a:r>
              <a:rPr lang="es" err="1">
                <a:solidFill>
                  <a:schemeClr val="accent1"/>
                </a:solidFill>
              </a:rPr>
              <a:t>of</a:t>
            </a:r>
            <a:r>
              <a:rPr lang="es">
                <a:solidFill>
                  <a:schemeClr val="accent1"/>
                </a:solidFill>
              </a:rPr>
              <a:t> a </a:t>
            </a:r>
            <a:r>
              <a:rPr lang="es" err="1">
                <a:solidFill>
                  <a:schemeClr val="accent1"/>
                </a:solidFill>
              </a:rPr>
              <a:t>person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based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on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which</a:t>
            </a:r>
            <a:r>
              <a:rPr lang="es">
                <a:solidFill>
                  <a:schemeClr val="accent1"/>
                </a:solidFill>
              </a:rPr>
              <a:t> a </a:t>
            </a:r>
            <a:r>
              <a:rPr lang="es" err="1">
                <a:solidFill>
                  <a:schemeClr val="accent1"/>
                </a:solidFill>
              </a:rPr>
              <a:t>buzzer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goes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if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asleep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or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drowsy</a:t>
            </a:r>
            <a:r>
              <a:rPr lang="es">
                <a:solidFill>
                  <a:schemeClr val="accent1"/>
                </a:solidFill>
              </a:rPr>
              <a:t>. </a:t>
            </a: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chemeClr val="accent1"/>
                </a:solidFill>
              </a:rPr>
              <a:t>A recognition system that determines a person's drowsiness.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>
                <a:solidFill>
                  <a:schemeClr val="accent1"/>
                </a:solidFill>
              </a:rPr>
              <a:t>It alerts the driver by displaying a caution sign on the screen and also by a sound.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>
                <a:solidFill>
                  <a:schemeClr val="accent1"/>
                </a:solidFill>
              </a:rPr>
              <a:t>Python </a:t>
            </a:r>
            <a:r>
              <a:rPr lang="es" err="1">
                <a:solidFill>
                  <a:schemeClr val="accent1"/>
                </a:solidFill>
              </a:rPr>
              <a:t>is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used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to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code</a:t>
            </a:r>
            <a:r>
              <a:rPr lang="es">
                <a:solidFill>
                  <a:schemeClr val="accent1"/>
                </a:solidFill>
              </a:rPr>
              <a:t> </a:t>
            </a:r>
            <a:r>
              <a:rPr lang="es" err="1">
                <a:solidFill>
                  <a:schemeClr val="accent1"/>
                </a:solidFill>
              </a:rPr>
              <a:t>the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 err="1">
                <a:solidFill>
                  <a:schemeClr val="accent1"/>
                </a:solidFill>
              </a:rPr>
              <a:t>analyser</a:t>
            </a:r>
            <a:r>
              <a:rPr lang="es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Proposed</a:t>
            </a:r>
            <a:r>
              <a:rPr lang="es"/>
              <a:t> </a:t>
            </a:r>
            <a:r>
              <a:rPr lang="es" err="1"/>
              <a:t>Work</a:t>
            </a:r>
            <a:endParaRPr lang="es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err="1"/>
              <a:t>Working</a:t>
            </a: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err="1"/>
              <a:t>Language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err="1"/>
              <a:t>Primary</a:t>
            </a:r>
            <a:r>
              <a:rPr lang="es"/>
              <a:t> </a:t>
            </a:r>
            <a:r>
              <a:rPr lang="es" err="1"/>
              <a:t>Libraries</a:t>
            </a:r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49563"/>
            <a:ext cx="2717350" cy="2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err="1"/>
              <a:t>Analytical</a:t>
            </a:r>
            <a:r>
              <a:rPr lang="es"/>
              <a:t> </a:t>
            </a:r>
            <a:r>
              <a:rPr lang="es" err="1"/>
              <a:t>Conditions</a:t>
            </a:r>
            <a:r>
              <a:rPr lang="es"/>
              <a:t> and </a:t>
            </a:r>
            <a:r>
              <a:rPr lang="es" err="1"/>
              <a:t>Evaluation</a:t>
            </a:r>
            <a:endParaRPr lang="es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Output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92032" y="198801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92030" y="382619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170425" y="299589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15934"/>
            <a:ext cx="4047984" cy="595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NOVELTY OF THE PROJECT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193389" y="271152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</a:pPr>
            <a:r>
              <a:rPr lang="es" sz="1600" dirty="0" err="1">
                <a:solidFill>
                  <a:schemeClr val="bg1"/>
                </a:solidFill>
              </a:rPr>
              <a:t>We</a:t>
            </a:r>
            <a:r>
              <a:rPr lang="es" sz="1600" dirty="0">
                <a:solidFill>
                  <a:schemeClr val="bg1"/>
                </a:solidFill>
              </a:rPr>
              <a:t> </a:t>
            </a:r>
            <a:r>
              <a:rPr lang="es" sz="1600" dirty="0" err="1">
                <a:solidFill>
                  <a:schemeClr val="bg1"/>
                </a:solidFill>
              </a:rPr>
              <a:t>used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the</a:t>
            </a:r>
            <a:r>
              <a:rPr lang="es" sz="1600" dirty="0">
                <a:solidFill>
                  <a:schemeClr val="bg1"/>
                </a:solidFill>
              </a:rPr>
              <a:t> concept </a:t>
            </a:r>
            <a:r>
              <a:rPr lang="es" sz="1600" dirty="0" err="1">
                <a:solidFill>
                  <a:schemeClr val="bg1"/>
                </a:solidFill>
              </a:rPr>
              <a:t>of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face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recognition</a:t>
            </a:r>
            <a:r>
              <a:rPr lang="es" sz="1600" dirty="0">
                <a:solidFill>
                  <a:schemeClr val="bg1"/>
                </a:solidFill>
              </a:rPr>
              <a:t> and idle </a:t>
            </a:r>
            <a:r>
              <a:rPr lang="es" sz="1600" dirty="0" err="1">
                <a:solidFill>
                  <a:schemeClr val="bg1"/>
                </a:solidFill>
              </a:rPr>
              <a:t>alert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alarms</a:t>
            </a:r>
            <a:r>
              <a:rPr lang="es" sz="1600" dirty="0">
                <a:solidFill>
                  <a:schemeClr val="bg1"/>
                </a:solidFill>
              </a:rPr>
              <a:t> (A software </a:t>
            </a:r>
            <a:r>
              <a:rPr lang="es" sz="1600" dirty="0" err="1">
                <a:solidFill>
                  <a:schemeClr val="bg1"/>
                </a:solidFill>
              </a:rPr>
              <a:t>which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recognises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if</a:t>
            </a:r>
            <a:r>
              <a:rPr lang="es" sz="1600" dirty="0">
                <a:solidFill>
                  <a:schemeClr val="bg1"/>
                </a:solidFill>
              </a:rPr>
              <a:t> a </a:t>
            </a:r>
            <a:r>
              <a:rPr lang="es" sz="1600" dirty="0" err="1">
                <a:solidFill>
                  <a:schemeClr val="bg1"/>
                </a:solidFill>
              </a:rPr>
              <a:t>person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is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drowsy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or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not</a:t>
            </a:r>
            <a:r>
              <a:rPr lang="es" sz="1600" dirty="0">
                <a:solidFill>
                  <a:schemeClr val="bg1"/>
                </a:solidFill>
              </a:rPr>
              <a:t>) </a:t>
            </a:r>
            <a:r>
              <a:rPr lang="es" sz="1600" dirty="0" err="1">
                <a:solidFill>
                  <a:schemeClr val="bg1"/>
                </a:solidFill>
              </a:rPr>
              <a:t>to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make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this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safe</a:t>
            </a:r>
            <a:r>
              <a:rPr lang="es" sz="1600" dirty="0">
                <a:solidFill>
                  <a:schemeClr val="bg1"/>
                </a:solidFill>
              </a:rPr>
              <a:t> drive </a:t>
            </a:r>
            <a:r>
              <a:rPr lang="es" sz="1600" dirty="0" err="1">
                <a:solidFill>
                  <a:schemeClr val="bg1"/>
                </a:solidFill>
              </a:rPr>
              <a:t>analyser</a:t>
            </a:r>
            <a:r>
              <a:rPr lang="es" sz="1600" dirty="0">
                <a:solidFill>
                  <a:schemeClr val="bg1"/>
                </a:solidFill>
              </a:rPr>
              <a:t>.</a:t>
            </a:r>
            <a:endParaRPr lang="en-US" sz="1600">
              <a:solidFill>
                <a:schemeClr val="bg1"/>
              </a:solidFill>
            </a:endParaRPr>
          </a:p>
          <a:p>
            <a:pPr marL="0" indent="0" algn="just"/>
            <a:r>
              <a:rPr lang="es" sz="1600" dirty="0" err="1">
                <a:solidFill>
                  <a:schemeClr val="bg1"/>
                </a:solidFill>
              </a:rPr>
              <a:t>Moreover</a:t>
            </a:r>
            <a:r>
              <a:rPr lang="es" sz="1600" dirty="0">
                <a:solidFill>
                  <a:schemeClr val="bg1"/>
                </a:solidFill>
              </a:rPr>
              <a:t>, </a:t>
            </a:r>
            <a:r>
              <a:rPr lang="es" sz="1600" dirty="0" err="1">
                <a:solidFill>
                  <a:schemeClr val="bg1"/>
                </a:solidFill>
              </a:rPr>
              <a:t>Euclidean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Distance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is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used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to</a:t>
            </a:r>
            <a:r>
              <a:rPr lang="es" sz="1600" dirty="0">
                <a:solidFill>
                  <a:schemeClr val="bg1"/>
                </a:solidFill>
              </a:rPr>
              <a:t> gauge </a:t>
            </a:r>
            <a:r>
              <a:rPr lang="es" sz="1600" dirty="0" err="1">
                <a:solidFill>
                  <a:schemeClr val="bg1"/>
                </a:solidFill>
              </a:rPr>
              <a:t>the</a:t>
            </a:r>
            <a:r>
              <a:rPr lang="es" sz="1600" dirty="0">
                <a:solidFill>
                  <a:schemeClr val="bg1"/>
                </a:solidFill>
              </a:rPr>
              <a:t> </a:t>
            </a:r>
            <a:r>
              <a:rPr lang="es" sz="1600" dirty="0" err="1">
                <a:solidFill>
                  <a:schemeClr val="bg1"/>
                </a:solidFill>
              </a:rPr>
              <a:t>drowsiness</a:t>
            </a:r>
            <a:r>
              <a:rPr lang="es" sz="1600" dirty="0">
                <a:solidFill>
                  <a:schemeClr val="bg1"/>
                </a:solidFill>
              </a:rPr>
              <a:t> status </a:t>
            </a:r>
            <a:r>
              <a:rPr lang="es" sz="1600" dirty="0" err="1">
                <a:solidFill>
                  <a:schemeClr val="bg1"/>
                </a:solidFill>
              </a:rPr>
              <a:t>of</a:t>
            </a:r>
            <a:r>
              <a:rPr lang="es" sz="1600" dirty="0">
                <a:solidFill>
                  <a:schemeClr val="bg1"/>
                </a:solidFill>
              </a:rPr>
              <a:t> a </a:t>
            </a:r>
            <a:r>
              <a:rPr lang="es" sz="1600" dirty="0" err="1">
                <a:solidFill>
                  <a:schemeClr val="bg1"/>
                </a:solidFill>
              </a:rPr>
              <a:t>person</a:t>
            </a:r>
            <a:r>
              <a:rPr lang="es" sz="1600" dirty="0">
                <a:solidFill>
                  <a:schemeClr val="bg1"/>
                </a:solidFill>
              </a:rPr>
              <a:t>.</a:t>
            </a:r>
          </a:p>
          <a:p>
            <a:pPr marL="0" indent="0" algn="just"/>
            <a:endParaRPr lang="es" sz="36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REAL-TIME USAGE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907F5-1352-43BF-AF88-821898387B92}"/>
              </a:ext>
            </a:extLst>
          </p:cNvPr>
          <p:cNvSpPr/>
          <p:nvPr/>
        </p:nvSpPr>
        <p:spPr>
          <a:xfrm>
            <a:off x="539440" y="1766074"/>
            <a:ext cx="3833231" cy="133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15C5E-3F09-433B-A51E-78DA1911152E}"/>
              </a:ext>
            </a:extLst>
          </p:cNvPr>
          <p:cNvSpPr txBox="1"/>
          <p:nvPr/>
        </p:nvSpPr>
        <p:spPr>
          <a:xfrm>
            <a:off x="643006" y="2045427"/>
            <a:ext cx="36213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>
                <a:solidFill>
                  <a:srgbClr val="021E40"/>
                </a:solidFill>
                <a:latin typeface="Roboto Black"/>
              </a:rPr>
              <a:t>One of the major applications of this software is scanning the face of the driver/user and accordingly notifying them to stay alert while driving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391950" y="3219950"/>
            <a:ext cx="212105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har char="•"/>
            </a:pPr>
            <a:endParaRPr lang="es" sz="1200">
              <a:solidFill>
                <a:srgbClr val="021E40"/>
              </a:solidFill>
              <a:latin typeface="Roboto Light"/>
            </a:endParaRPr>
          </a:p>
          <a:p>
            <a:pPr>
              <a:buChar char="•"/>
            </a:pPr>
            <a:endParaRPr lang="es" sz="1200">
              <a:solidFill>
                <a:srgbClr val="021E40"/>
              </a:solidFill>
              <a:latin typeface="Roboto Light"/>
            </a:endParaRPr>
          </a:p>
          <a:p>
            <a:pPr>
              <a:buChar char="•"/>
            </a:pPr>
            <a:r>
              <a:rPr lang="es" sz="1200" err="1">
                <a:solidFill>
                  <a:srgbClr val="021E40"/>
                </a:solidFill>
                <a:latin typeface="Roboto Light"/>
              </a:rPr>
              <a:t>To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program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and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execute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the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code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, Python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is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required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.</a:t>
            </a:r>
            <a:r>
              <a:rPr lang="es-ES" sz="1200">
                <a:latin typeface="Roboto Light"/>
                <a:ea typeface="Arial"/>
                <a:cs typeface="Arial"/>
              </a:rPr>
              <a:t>​</a:t>
            </a:r>
            <a:endParaRPr lang="es-ES" sz="1200"/>
          </a:p>
          <a:p>
            <a:endParaRPr lang="es-ES" sz="1200">
              <a:latin typeface="Roboto Light"/>
            </a:endParaRPr>
          </a:p>
          <a:p>
            <a:pPr>
              <a:buChar char="•"/>
            </a:pPr>
            <a:r>
              <a:rPr lang="es" sz="1200" err="1">
                <a:solidFill>
                  <a:srgbClr val="021E40"/>
                </a:solidFill>
                <a:latin typeface="Roboto Light"/>
              </a:rPr>
              <a:t>It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is</a:t>
            </a:r>
            <a:r>
              <a:rPr lang="es" sz="1200">
                <a:solidFill>
                  <a:srgbClr val="021E40"/>
                </a:solidFill>
                <a:latin typeface="Roboto Light"/>
              </a:rPr>
              <a:t> OS </a:t>
            </a:r>
            <a:r>
              <a:rPr lang="es" sz="1200" err="1">
                <a:solidFill>
                  <a:srgbClr val="021E40"/>
                </a:solidFill>
                <a:latin typeface="Roboto Light"/>
              </a:rPr>
              <a:t>independent</a:t>
            </a:r>
            <a:r>
              <a:rPr lang="es">
                <a:solidFill>
                  <a:srgbClr val="021E40"/>
                </a:solidFill>
                <a:latin typeface="Roboto Light"/>
              </a:rPr>
              <a:t> </a:t>
            </a:r>
            <a:endParaRPr lang="es-ES">
              <a:solidFill>
                <a:srgbClr val="0E2A47"/>
              </a:solidFill>
              <a:latin typeface="Roboto Light"/>
              <a:ea typeface="Arial"/>
              <a:cs typeface="Arial"/>
            </a:endParaRPr>
          </a:p>
          <a:p>
            <a:r>
              <a:rPr lang="es-ES" sz="1200">
                <a:solidFill>
                  <a:srgbClr val="0E2A47"/>
                </a:solidFill>
                <a:latin typeface="Roboto Light"/>
              </a:rPr>
              <a:t> </a:t>
            </a:r>
            <a:r>
              <a:rPr lang="es-ES" sz="1200">
                <a:solidFill>
                  <a:srgbClr val="0E2A47"/>
                </a:solidFill>
                <a:latin typeface="Roboto Light"/>
                <a:ea typeface="Arial"/>
                <a:cs typeface="Arial"/>
              </a:rPr>
              <a:t>         </a:t>
            </a:r>
            <a:endParaRPr lang="es-ES" sz="1200">
              <a:latin typeface="Roboto Light"/>
            </a:endParaRPr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HARDWARE &amp; SOFTWARE REQUIREMENTS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/>
            <a:r>
              <a:rPr lang="es-ES">
                <a:solidFill>
                  <a:srgbClr val="0E2A47"/>
                </a:solidFill>
                <a:latin typeface="Roboto Light"/>
                <a:ea typeface="Arial"/>
                <a:cs typeface="Arial"/>
              </a:rPr>
              <a:t>          </a:t>
            </a:r>
            <a:endParaRPr lang="en-US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3127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s" sz="1200">
                <a:solidFill>
                  <a:srgbClr val="0E2A47"/>
                </a:solidFill>
              </a:rPr>
              <a:t>Webcam </a:t>
            </a:r>
            <a:endParaRPr lang="en-US" sz="1200"/>
          </a:p>
          <a:p>
            <a:pPr marL="171450" indent="-1714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s" sz="1200" err="1">
                <a:solidFill>
                  <a:srgbClr val="0E2A47"/>
                </a:solidFill>
              </a:rPr>
              <a:t>Microphone</a:t>
            </a:r>
            <a:endParaRPr lang="en-US" sz="1200"/>
          </a:p>
          <a:p>
            <a:pPr marL="171450" indent="-1714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s" sz="1200">
                <a:solidFill>
                  <a:srgbClr val="0E2A47"/>
                </a:solidFill>
              </a:rPr>
              <a:t>Chip                 </a:t>
            </a: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5705694" y="29015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200">
                <a:solidFill>
                  <a:srgbClr val="0E2A47"/>
                </a:solidFill>
              </a:rPr>
              <a:t>HARDWARE </a:t>
            </a:r>
            <a:br>
              <a:rPr lang="es" sz="1200"/>
            </a:br>
            <a:r>
              <a:rPr lang="es" sz="1200">
                <a:solidFill>
                  <a:srgbClr val="0E2A47"/>
                </a:solidFill>
              </a:rPr>
              <a:t>REQUIREMENTS</a:t>
            </a: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92244" y="35420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100">
                <a:solidFill>
                  <a:srgbClr val="0E2A47"/>
                </a:solidFill>
              </a:rPr>
              <a:t>SOFTWARE </a:t>
            </a:r>
            <a:br>
              <a:rPr lang="es" sz="1100"/>
            </a:br>
            <a:r>
              <a:rPr lang="es" sz="1100">
                <a:solidFill>
                  <a:srgbClr val="0E2A47"/>
                </a:solidFill>
              </a:rPr>
              <a:t>REQUIREMENTS</a:t>
            </a: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295850" y="17675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phic 5" descr="Cmd Terminal with solid fill">
            <a:extLst>
              <a:ext uri="{FF2B5EF4-FFF2-40B4-BE49-F238E27FC236}">
                <a16:creationId xmlns:a16="http://schemas.microsoft.com/office/drawing/2014/main" id="{A53C0DB6-B140-4427-A6DC-76C201D1A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6450" y="2260600"/>
            <a:ext cx="660400" cy="641350"/>
          </a:xfrm>
          <a:prstGeom prst="rect">
            <a:avLst/>
          </a:prstGeom>
        </p:spPr>
      </p:pic>
      <p:pic>
        <p:nvPicPr>
          <p:cNvPr id="6" name="Graphic 6" descr="Computer outline">
            <a:extLst>
              <a:ext uri="{FF2B5EF4-FFF2-40B4-BE49-F238E27FC236}">
                <a16:creationId xmlns:a16="http://schemas.microsoft.com/office/drawing/2014/main" id="{327F747C-B9C9-430E-A163-A16680B40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3250" y="1892300"/>
            <a:ext cx="698500" cy="685800"/>
          </a:xfrm>
          <a:prstGeom prst="rect">
            <a:avLst/>
          </a:prstGeom>
        </p:spPr>
      </p:pic>
      <p:pic>
        <p:nvPicPr>
          <p:cNvPr id="7" name="Graphic 7" descr="Disk with solid fill">
            <a:extLst>
              <a:ext uri="{FF2B5EF4-FFF2-40B4-BE49-F238E27FC236}">
                <a16:creationId xmlns:a16="http://schemas.microsoft.com/office/drawing/2014/main" id="{9C93AB3F-925B-419D-B250-9D11520E3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1600" y="1606550"/>
            <a:ext cx="577850" cy="571500"/>
          </a:xfrm>
          <a:prstGeom prst="rect">
            <a:avLst/>
          </a:prstGeom>
        </p:spPr>
      </p:pic>
      <p:sp>
        <p:nvSpPr>
          <p:cNvPr id="19" name="Google Shape;631;p32">
            <a:extLst>
              <a:ext uri="{FF2B5EF4-FFF2-40B4-BE49-F238E27FC236}">
                <a16:creationId xmlns:a16="http://schemas.microsoft.com/office/drawing/2014/main" id="{1BE70C05-2954-4009-B8C5-CFE6A02AB7B2}"/>
              </a:ext>
            </a:extLst>
          </p:cNvPr>
          <p:cNvSpPr/>
          <p:nvPr/>
        </p:nvSpPr>
        <p:spPr>
          <a:xfrm>
            <a:off x="4295849" y="3488399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7" descr="Online meeting with solid fill">
            <a:extLst>
              <a:ext uri="{FF2B5EF4-FFF2-40B4-BE49-F238E27FC236}">
                <a16:creationId xmlns:a16="http://schemas.microsoft.com/office/drawing/2014/main" id="{DF59EA37-43A2-46EB-A452-BE0244765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3250" y="3606800"/>
            <a:ext cx="698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OVERALL SYSTEM ARCHITECTURE DIAGRAM</a:t>
            </a:r>
            <a:endParaRPr/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0250C7-0F49-47FD-871C-C0DE6AC481E4}"/>
              </a:ext>
            </a:extLst>
          </p:cNvPr>
          <p:cNvSpPr/>
          <p:nvPr/>
        </p:nvSpPr>
        <p:spPr>
          <a:xfrm>
            <a:off x="311150" y="1485900"/>
            <a:ext cx="3232150" cy="12001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59288-9F9B-4267-A953-B7E738BE1867}"/>
              </a:ext>
            </a:extLst>
          </p:cNvPr>
          <p:cNvSpPr/>
          <p:nvPr/>
        </p:nvSpPr>
        <p:spPr>
          <a:xfrm>
            <a:off x="5600700" y="1485900"/>
            <a:ext cx="3232150" cy="14859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112C5-6233-400E-A569-A27AB7EB80FF}"/>
              </a:ext>
            </a:extLst>
          </p:cNvPr>
          <p:cNvSpPr/>
          <p:nvPr/>
        </p:nvSpPr>
        <p:spPr>
          <a:xfrm>
            <a:off x="5600700" y="3352800"/>
            <a:ext cx="3232150" cy="1320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F855A-E048-4C2F-A64B-36B6D8C6E284}"/>
              </a:ext>
            </a:extLst>
          </p:cNvPr>
          <p:cNvSpPr/>
          <p:nvPr/>
        </p:nvSpPr>
        <p:spPr>
          <a:xfrm>
            <a:off x="311150" y="3016250"/>
            <a:ext cx="3232150" cy="18224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37D8E-7E32-4D0E-8897-665D8BCD1722}"/>
              </a:ext>
            </a:extLst>
          </p:cNvPr>
          <p:cNvSpPr/>
          <p:nvPr/>
        </p:nvSpPr>
        <p:spPr>
          <a:xfrm>
            <a:off x="3924300" y="4610100"/>
            <a:ext cx="1295400" cy="4445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21E40"/>
                </a:solidFill>
                <a:latin typeface="Roboto Black"/>
                <a:ea typeface="Roboto Black"/>
                <a:cs typeface="Arial"/>
              </a:rPr>
              <a:t>Alarm</a:t>
            </a:r>
            <a:endParaRPr lang="en-US" sz="1200">
              <a:solidFill>
                <a:srgbClr val="021E40"/>
              </a:solidFill>
              <a:latin typeface="Roboto Black"/>
              <a:ea typeface="Roboto Black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5FF3EA-118E-41E9-BDDF-43BD11C9C93E}"/>
              </a:ext>
            </a:extLst>
          </p:cNvPr>
          <p:cNvSpPr/>
          <p:nvPr/>
        </p:nvSpPr>
        <p:spPr>
          <a:xfrm>
            <a:off x="688975" y="177355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Camera (Video Capture)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Roboto Black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D1F989-EF13-4CC1-8220-AEC6301B6A6E}"/>
              </a:ext>
            </a:extLst>
          </p:cNvPr>
          <p:cNvSpPr/>
          <p:nvPr/>
        </p:nvSpPr>
        <p:spPr>
          <a:xfrm>
            <a:off x="695324" y="219392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Face Detection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670670-4EB4-4A5C-83A8-74720FB765E4}"/>
              </a:ext>
            </a:extLst>
          </p:cNvPr>
          <p:cNvSpPr/>
          <p:nvPr/>
        </p:nvSpPr>
        <p:spPr>
          <a:xfrm>
            <a:off x="5940424" y="1711325"/>
            <a:ext cx="255905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Evaluation Euclidian Distance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ECAC49-477B-4AE3-B200-A23649F51B68}"/>
              </a:ext>
            </a:extLst>
          </p:cNvPr>
          <p:cNvSpPr/>
          <p:nvPr/>
        </p:nvSpPr>
        <p:spPr>
          <a:xfrm>
            <a:off x="5940424" y="2101215"/>
            <a:ext cx="2559050" cy="2857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Compute Ratio</a:t>
            </a:r>
            <a:endParaRPr lang="en-US" sz="1200">
              <a:solidFill>
                <a:schemeClr val="accent6">
                  <a:lumMod val="20000"/>
                  <a:lumOff val="80000"/>
                </a:schemeClr>
              </a:solidFill>
              <a:latin typeface="Roboto Black"/>
              <a:ea typeface="Roboto Black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7348D-5B81-4DE4-AE74-A9C653F85FC8}"/>
              </a:ext>
            </a:extLst>
          </p:cNvPr>
          <p:cNvSpPr/>
          <p:nvPr/>
        </p:nvSpPr>
        <p:spPr>
          <a:xfrm>
            <a:off x="5940424" y="2511425"/>
            <a:ext cx="255905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 Blink Condition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71610B-FFA9-4DA1-97C5-2FC4DA5DC977}"/>
              </a:ext>
            </a:extLst>
          </p:cNvPr>
          <p:cNvSpPr/>
          <p:nvPr/>
        </p:nvSpPr>
        <p:spPr>
          <a:xfrm>
            <a:off x="5978524" y="364807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Overall Dynamics and Anatomy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17028D-E54F-4B69-B489-E72AF56394C8}"/>
              </a:ext>
            </a:extLst>
          </p:cNvPr>
          <p:cNvSpPr/>
          <p:nvPr/>
        </p:nvSpPr>
        <p:spPr>
          <a:xfrm>
            <a:off x="5978524" y="414337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Landmarks and Eye Landmarks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84CDB-67B7-4D08-9ADC-414B09DE976B}"/>
              </a:ext>
            </a:extLst>
          </p:cNvPr>
          <p:cNvSpPr/>
          <p:nvPr/>
        </p:nvSpPr>
        <p:spPr>
          <a:xfrm>
            <a:off x="688974" y="324802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FPS Increment </a:t>
            </a:r>
            <a:endParaRPr lang="en-US" sz="1200">
              <a:solidFill>
                <a:schemeClr val="accent6">
                  <a:lumMod val="20000"/>
                  <a:lumOff val="80000"/>
                </a:schemeClr>
              </a:solidFill>
              <a:latin typeface="Roboto Black"/>
              <a:ea typeface="Roboto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AAF08E-B4C7-4200-9511-8BEA54CB1E7E}"/>
              </a:ext>
            </a:extLst>
          </p:cNvPr>
          <p:cNvSpPr/>
          <p:nvPr/>
        </p:nvSpPr>
        <p:spPr>
          <a:xfrm>
            <a:off x="695324" y="364172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Sleep</a:t>
            </a:r>
            <a:endParaRPr lang="en-US" sz="1200">
              <a:solidFill>
                <a:schemeClr val="accent6">
                  <a:lumMod val="20000"/>
                  <a:lumOff val="80000"/>
                </a:schemeClr>
              </a:solidFill>
              <a:latin typeface="Roboto Black"/>
              <a:ea typeface="Roboto Black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B491BA-49D5-4F2B-8634-3E9BC935A364}"/>
              </a:ext>
            </a:extLst>
          </p:cNvPr>
          <p:cNvSpPr/>
          <p:nvPr/>
        </p:nvSpPr>
        <p:spPr>
          <a:xfrm>
            <a:off x="688974" y="405447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Drowsy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B41D8A-085C-422F-A92A-D33378442C8E}"/>
              </a:ext>
            </a:extLst>
          </p:cNvPr>
          <p:cNvSpPr/>
          <p:nvPr/>
        </p:nvSpPr>
        <p:spPr>
          <a:xfrm>
            <a:off x="688974" y="4467225"/>
            <a:ext cx="2476500" cy="273050"/>
          </a:xfrm>
          <a:prstGeom prst="roundRect">
            <a:avLst/>
          </a:prstGeom>
          <a:solidFill>
            <a:srgbClr val="021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accent6">
                    <a:lumMod val="20000"/>
                    <a:lumOff val="80000"/>
                  </a:schemeClr>
                </a:solidFill>
                <a:latin typeface="Roboto Black"/>
                <a:ea typeface="Roboto Black"/>
                <a:cs typeface="Arial"/>
              </a:rPr>
              <a:t>Awake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2B9294-7358-4330-9BDE-8601E1DB6B72}"/>
              </a:ext>
            </a:extLst>
          </p:cNvPr>
          <p:cNvCxnSpPr/>
          <p:nvPr/>
        </p:nvCxnSpPr>
        <p:spPr>
          <a:xfrm>
            <a:off x="3543300" y="2089150"/>
            <a:ext cx="2032000" cy="63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BFED4-CC76-4DAC-941F-063FA05B6B3B}"/>
              </a:ext>
            </a:extLst>
          </p:cNvPr>
          <p:cNvCxnSpPr>
            <a:cxnSpLocks/>
          </p:cNvCxnSpPr>
          <p:nvPr/>
        </p:nvCxnSpPr>
        <p:spPr>
          <a:xfrm>
            <a:off x="7213600" y="2994659"/>
            <a:ext cx="6350" cy="3581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2CFF82-1E60-49AD-942A-F0C5AFF5F1B5}"/>
              </a:ext>
            </a:extLst>
          </p:cNvPr>
          <p:cNvCxnSpPr>
            <a:cxnSpLocks/>
          </p:cNvCxnSpPr>
          <p:nvPr/>
        </p:nvCxnSpPr>
        <p:spPr>
          <a:xfrm flipH="1" flipV="1">
            <a:off x="4914900" y="3670299"/>
            <a:ext cx="6858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7D86F-3352-44D1-88B8-54C3CFE97C20}"/>
              </a:ext>
            </a:extLst>
          </p:cNvPr>
          <p:cNvCxnSpPr>
            <a:cxnSpLocks/>
          </p:cNvCxnSpPr>
          <p:nvPr/>
        </p:nvCxnSpPr>
        <p:spPr>
          <a:xfrm flipH="1" flipV="1">
            <a:off x="3543300" y="3670298"/>
            <a:ext cx="6858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D36A02-38C4-4383-96A6-36988C567001}"/>
              </a:ext>
            </a:extLst>
          </p:cNvPr>
          <p:cNvCxnSpPr>
            <a:cxnSpLocks/>
          </p:cNvCxnSpPr>
          <p:nvPr/>
        </p:nvCxnSpPr>
        <p:spPr>
          <a:xfrm flipV="1">
            <a:off x="107950" y="5016498"/>
            <a:ext cx="3778250" cy="63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C0E04-95AC-4FEF-9E00-E63F9DB1C3F2}"/>
              </a:ext>
            </a:extLst>
          </p:cNvPr>
          <p:cNvCxnSpPr/>
          <p:nvPr/>
        </p:nvCxnSpPr>
        <p:spPr>
          <a:xfrm flipH="1">
            <a:off x="104775" y="3768725"/>
            <a:ext cx="0" cy="12509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7ACEB5-FDCC-4BCC-8DB6-2936B8276F47}"/>
              </a:ext>
            </a:extLst>
          </p:cNvPr>
          <p:cNvCxnSpPr/>
          <p:nvPr/>
        </p:nvCxnSpPr>
        <p:spPr>
          <a:xfrm>
            <a:off x="114300" y="3778250"/>
            <a:ext cx="571500" cy="63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8E1BD3-0595-4C10-B2D4-80DA2CBA52E7}"/>
              </a:ext>
            </a:extLst>
          </p:cNvPr>
          <p:cNvCxnSpPr>
            <a:cxnSpLocks/>
          </p:cNvCxnSpPr>
          <p:nvPr/>
        </p:nvCxnSpPr>
        <p:spPr>
          <a:xfrm flipV="1">
            <a:off x="114300" y="4241800"/>
            <a:ext cx="5715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A77EB0-DC62-44BF-BF1E-C804A96AD510}"/>
              </a:ext>
            </a:extLst>
          </p:cNvPr>
          <p:cNvSpPr txBox="1"/>
          <p:nvPr/>
        </p:nvSpPr>
        <p:spPr>
          <a:xfrm>
            <a:off x="3735705" y="2101215"/>
            <a:ext cx="2125980" cy="24622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Roboto Light"/>
              </a:rPr>
              <a:t>After Initializing Landmarks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DACDE-52B3-4AA0-A9D7-9923AA5F0BB6}"/>
              </a:ext>
            </a:extLst>
          </p:cNvPr>
          <p:cNvSpPr txBox="1"/>
          <p:nvPr/>
        </p:nvSpPr>
        <p:spPr>
          <a:xfrm>
            <a:off x="7279004" y="3053714"/>
            <a:ext cx="2065020" cy="24622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Roboto Light"/>
              </a:rPr>
              <a:t>Detection based on calculation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D3E4BD-5B9B-46DF-8F6A-E2250D1DCF84}"/>
              </a:ext>
            </a:extLst>
          </p:cNvPr>
          <p:cNvSpPr txBox="1"/>
          <p:nvPr/>
        </p:nvSpPr>
        <p:spPr>
          <a:xfrm>
            <a:off x="5015864" y="3670934"/>
            <a:ext cx="1127760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accent1"/>
                </a:solidFill>
                <a:latin typeface="Roboto Light"/>
              </a:rPr>
              <a:t>Status 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 sz="1000">
                <a:solidFill>
                  <a:schemeClr val="accent1"/>
                </a:solidFill>
                <a:latin typeface="Roboto Light"/>
              </a:rPr>
              <a:t>array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E09C8-E25B-4BFA-B8C9-1499D8DC4D98}"/>
              </a:ext>
            </a:extLst>
          </p:cNvPr>
          <p:cNvSpPr/>
          <p:nvPr/>
        </p:nvSpPr>
        <p:spPr>
          <a:xfrm>
            <a:off x="4229099" y="3451859"/>
            <a:ext cx="685800" cy="3759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21E40"/>
                </a:solidFill>
                <a:latin typeface="Roboto Black"/>
                <a:ea typeface="Roboto Black"/>
                <a:cs typeface="Arial"/>
              </a:rPr>
              <a:t>Array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F24C87-2619-4DAF-A70D-5643FC493B62}"/>
              </a:ext>
            </a:extLst>
          </p:cNvPr>
          <p:cNvCxnSpPr>
            <a:cxnSpLocks/>
          </p:cNvCxnSpPr>
          <p:nvPr/>
        </p:nvCxnSpPr>
        <p:spPr>
          <a:xfrm flipH="1">
            <a:off x="7216139" y="2388869"/>
            <a:ext cx="1270" cy="1219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0F0A1C-EED3-4D10-87EC-69961B633E40}"/>
              </a:ext>
            </a:extLst>
          </p:cNvPr>
          <p:cNvCxnSpPr>
            <a:cxnSpLocks/>
          </p:cNvCxnSpPr>
          <p:nvPr/>
        </p:nvCxnSpPr>
        <p:spPr>
          <a:xfrm flipH="1">
            <a:off x="7212329" y="1985009"/>
            <a:ext cx="1270" cy="1219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EA1462-BF3E-486A-AF2A-D103181A32CA}"/>
              </a:ext>
            </a:extLst>
          </p:cNvPr>
          <p:cNvSpPr txBox="1"/>
          <p:nvPr/>
        </p:nvSpPr>
        <p:spPr>
          <a:xfrm>
            <a:off x="1584960" y="148971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021E40"/>
                </a:solidFill>
                <a:latin typeface="Roboto Black"/>
              </a:rPr>
              <a:t>Initialize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5E5FF-BC4F-4DA1-A389-17C5BBDB05D2}"/>
              </a:ext>
            </a:extLst>
          </p:cNvPr>
          <p:cNvSpPr txBox="1"/>
          <p:nvPr/>
        </p:nvSpPr>
        <p:spPr>
          <a:xfrm>
            <a:off x="6652260" y="148208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21E40"/>
                </a:solidFill>
                <a:latin typeface="Roboto Black"/>
              </a:rPr>
              <a:t>Blink Detection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24E070-E57D-4F16-A73D-EA9D5F8F8151}"/>
              </a:ext>
            </a:extLst>
          </p:cNvPr>
          <p:cNvSpPr txBox="1"/>
          <p:nvPr/>
        </p:nvSpPr>
        <p:spPr>
          <a:xfrm>
            <a:off x="6652260" y="334898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21E40"/>
                </a:solidFill>
                <a:latin typeface="Roboto Black"/>
              </a:rPr>
              <a:t>Face Detection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392F9F-FDD8-40C1-A4D9-61C1397B0C82}"/>
              </a:ext>
            </a:extLst>
          </p:cNvPr>
          <p:cNvSpPr txBox="1"/>
          <p:nvPr/>
        </p:nvSpPr>
        <p:spPr>
          <a:xfrm>
            <a:off x="1318260" y="29908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21E40"/>
                </a:solidFill>
                <a:latin typeface="Roboto Black"/>
              </a:rPr>
              <a:t>Status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0284-A0A0-C2FB-EFB7-3CFC46BF0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/>
              <a:t>Module split-up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B659D-A847-6659-ECDF-78D34F5759FD}"/>
              </a:ext>
            </a:extLst>
          </p:cNvPr>
          <p:cNvSpPr txBox="1"/>
          <p:nvPr/>
        </p:nvSpPr>
        <p:spPr>
          <a:xfrm>
            <a:off x="-908050" y="1822450"/>
            <a:ext cx="638175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oboto Black"/>
              </a:rPr>
              <a:t>Initializing landmarks and face detection</a:t>
            </a:r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Using live video, detect facial traits 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and focus on establishing landmarks.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EA60D-4E09-AB25-EF33-B7537C786A71}"/>
              </a:ext>
            </a:extLst>
          </p:cNvPr>
          <p:cNvSpPr txBox="1"/>
          <p:nvPr/>
        </p:nvSpPr>
        <p:spPr>
          <a:xfrm>
            <a:off x="4972050" y="1822450"/>
            <a:ext cx="3898900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oboto Black"/>
              </a:rPr>
              <a:t>Determining the distance and ratio</a:t>
            </a:r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latin typeface="Roboto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Calculate the Euclidean distance between the landmarks, compare and evaluate against a predefined ratio of 0.25.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3D176-4823-DBAE-2626-CE0F9FBDEBAC}"/>
              </a:ext>
            </a:extLst>
          </p:cNvPr>
          <p:cNvSpPr txBox="1"/>
          <p:nvPr/>
        </p:nvSpPr>
        <p:spPr>
          <a:xfrm>
            <a:off x="2524125" y="1216025"/>
            <a:ext cx="4095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Libraries used : </a:t>
            </a:r>
            <a:r>
              <a:rPr lang="en-IN">
                <a:solidFill>
                  <a:schemeClr val="accent1"/>
                </a:solidFill>
              </a:rPr>
              <a:t> </a:t>
            </a:r>
            <a:r>
              <a:rPr lang="en-IN" err="1">
                <a:solidFill>
                  <a:schemeClr val="accent1"/>
                </a:solidFill>
              </a:rPr>
              <a:t>dlibs</a:t>
            </a:r>
            <a:r>
              <a:rPr lang="en-IN">
                <a:solidFill>
                  <a:schemeClr val="accent1"/>
                </a:solidFill>
              </a:rPr>
              <a:t>, CV2, </a:t>
            </a:r>
            <a:r>
              <a:rPr lang="en-IN" err="1">
                <a:solidFill>
                  <a:schemeClr val="accent1"/>
                </a:solidFill>
              </a:rPr>
              <a:t>imutils</a:t>
            </a:r>
            <a:r>
              <a:rPr lang="en-IN">
                <a:solidFill>
                  <a:schemeClr val="accent1"/>
                </a:solidFill>
              </a:rPr>
              <a:t> and </a:t>
            </a:r>
            <a:r>
              <a:rPr lang="en-IN" err="1">
                <a:solidFill>
                  <a:schemeClr val="accent1"/>
                </a:solidFill>
              </a:rPr>
              <a:t>numpy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E49CB-F67D-624A-F067-32FF4E9B9374}"/>
              </a:ext>
            </a:extLst>
          </p:cNvPr>
          <p:cNvSpPr txBox="1"/>
          <p:nvPr/>
        </p:nvSpPr>
        <p:spPr>
          <a:xfrm>
            <a:off x="152400" y="3302000"/>
            <a:ext cx="43116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oboto Black"/>
              </a:rPr>
              <a:t>Face detection</a:t>
            </a:r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>
              <a:latin typeface="Roboto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By focusing on specific facial landmarks, it is possible to tell the condition of the array by detecting general face structure and ocular landmarks.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65540-F0D3-AB8F-A694-31B257E83F34}"/>
              </a:ext>
            </a:extLst>
          </p:cNvPr>
          <p:cNvSpPr txBox="1"/>
          <p:nvPr/>
        </p:nvSpPr>
        <p:spPr>
          <a:xfrm>
            <a:off x="4495800" y="3302000"/>
            <a:ext cx="44005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oboto Black"/>
              </a:rPr>
              <a:t>Status analysis</a:t>
            </a:r>
            <a:endParaRPr lang="en-US" sz="1200">
              <a:solidFill>
                <a:schemeClr val="bg1"/>
              </a:solidFill>
              <a:latin typeface="Roboto Black"/>
            </a:endParaRPr>
          </a:p>
          <a:p>
            <a:pPr algn="ctr"/>
            <a:endParaRPr lang="en-US" sz="1200"/>
          </a:p>
          <a:p>
            <a:pPr algn="ctr"/>
            <a:r>
              <a:rPr lang="en-US" sz="1200">
                <a:solidFill>
                  <a:schemeClr val="bg1"/>
                </a:solidFill>
                <a:latin typeface="Roboto Light"/>
              </a:rPr>
              <a:t>A status array is passed that analyzes a person's status based on the rest detected and evaluates the ratio to determine if the person is active, sleepy, or drowsy </a:t>
            </a:r>
          </a:p>
        </p:txBody>
      </p:sp>
    </p:spTree>
    <p:extLst>
      <p:ext uri="{BB962C8B-B14F-4D97-AF65-F5344CB8AC3E}">
        <p14:creationId xmlns:p14="http://schemas.microsoft.com/office/powerpoint/2010/main" val="251241606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6810F8589DE4292022DB4D63D287D" ma:contentTypeVersion="2" ma:contentTypeDescription="Create a new document." ma:contentTypeScope="" ma:versionID="c24b26ffa3766d69ebd4a255fb700f5f">
  <xsd:schema xmlns:xsd="http://www.w3.org/2001/XMLSchema" xmlns:xs="http://www.w3.org/2001/XMLSchema" xmlns:p="http://schemas.microsoft.com/office/2006/metadata/properties" xmlns:ns2="799f034b-6c31-4925-abf0-e8d16d298203" targetNamespace="http://schemas.microsoft.com/office/2006/metadata/properties" ma:root="true" ma:fieldsID="c7ba5def577402cb109abefed03ed275" ns2:_="">
    <xsd:import namespace="799f034b-6c31-4925-abf0-e8d16d298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f034b-6c31-4925-abf0-e8d16d298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3410D-2AF0-4A75-9668-84B244DD93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07A9CB-3A53-45BB-95E1-5ADA835BF5FD}">
  <ds:schemaRefs>
    <ds:schemaRef ds:uri="799f034b-6c31-4925-abf0-e8d16d2982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3AB6F1-F454-4007-8827-9C2122C92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WEB PROPOSAL</vt:lpstr>
      <vt:lpstr>SAFE DRIVE  ANALYSER</vt:lpstr>
      <vt:lpstr>INTRODUCTION</vt:lpstr>
      <vt:lpstr>EXISTING WORK WITH LIMITATIONS</vt:lpstr>
      <vt:lpstr>PROPOSED WORK AND METHODOLOGY</vt:lpstr>
      <vt:lpstr>NOVELTY OF THE PROJECT</vt:lpstr>
      <vt:lpstr>REAL-TIME USAGE</vt:lpstr>
      <vt:lpstr>HARDWARE &amp; SOFTWARE REQUIREMENTS</vt:lpstr>
      <vt:lpstr>OVERALL SYSTEM ARCHITECTURE DIAGRAM</vt:lpstr>
      <vt:lpstr>Module split-up</vt:lpstr>
      <vt:lpstr>Module split-up</vt:lpstr>
      <vt:lpstr>IMPLEMENTATION AND DEMO</vt:lpstr>
      <vt:lpstr>IMPLEMENTATION AND DEMO</vt:lpstr>
      <vt:lpstr>IMPLEMENTATION AND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</dc:title>
  <cp:revision>6</cp:revision>
  <dcterms:modified xsi:type="dcterms:W3CDTF">2022-04-22T17:24:42Z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0x0101005C16810F8589DE4292022DB4D63D287D</vt:lpwstr>
  </property>
</Properties>
</file>