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81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5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 PER OVERS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46-4BD5-8B28-158E1941EF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46-4BD5-8B28-158E1941E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46-4BD5-8B28-158E1941EF50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2nd OVER</c:v>
                </c:pt>
                <c:pt idx="1">
                  <c:v>3rd OVER</c:v>
                </c:pt>
                <c:pt idx="2">
                  <c:v>5th OVER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310</c:v>
                </c:pt>
                <c:pt idx="1">
                  <c:v>290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46-4BD5-8B28-158E1941EF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69-43D3-940D-F23EA2896E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69-43D3-940D-F23EA2896E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69-43D3-940D-F23EA2896E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69-43D3-940D-F23EA2896E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C69-43D3-940D-F23EA2896E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C69-43D3-940D-F23EA2896E25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15th Over</c:v>
                </c:pt>
                <c:pt idx="1">
                  <c:v>16th Over</c:v>
                </c:pt>
                <c:pt idx="2">
                  <c:v>17th Over</c:v>
                </c:pt>
                <c:pt idx="3">
                  <c:v>18th Over</c:v>
                </c:pt>
                <c:pt idx="4">
                  <c:v>19th Over</c:v>
                </c:pt>
                <c:pt idx="5">
                  <c:v>20th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340</c:v>
                </c:pt>
                <c:pt idx="1">
                  <c:v>350</c:v>
                </c:pt>
                <c:pt idx="2">
                  <c:v>410</c:v>
                </c:pt>
                <c:pt idx="3">
                  <c:v>390</c:v>
                </c:pt>
                <c:pt idx="4">
                  <c:v>350</c:v>
                </c:pt>
                <c:pt idx="5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9-43D3-940D-F23EA2896E25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 PER OVER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77-4B12-A977-06D08A6608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77-4B12-A977-06D08A6608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77-4B12-A977-06D08A6608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77-4B12-A977-06D08A6608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77-4B12-A977-06D08A660854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15th OVER</c:v>
                </c:pt>
                <c:pt idx="1">
                  <c:v>16th OVER</c:v>
                </c:pt>
                <c:pt idx="2">
                  <c:v>17th OVER</c:v>
                </c:pt>
                <c:pt idx="3">
                  <c:v>18th OVER</c:v>
                </c:pt>
                <c:pt idx="4">
                  <c:v>19th Over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230</c:v>
                </c:pt>
                <c:pt idx="1">
                  <c:v>270</c:v>
                </c:pt>
                <c:pt idx="2">
                  <c:v>260</c:v>
                </c:pt>
                <c:pt idx="3">
                  <c:v>250</c:v>
                </c:pt>
                <c:pt idx="4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377-4B12-A977-06D08A6608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22-4A31-B154-43214E2657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22-4A31-B154-43214E2657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22-4A31-B154-43214E2657A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22-4A31-B154-43214E2657A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22-4A31-B154-43214E2657A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1FAD3D-5C27-4726-83AA-C1A0A938C13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B84D3AF-9CA9-4E4A-A83E-F95E66D6B369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822-4A31-B154-43214E2657A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519542-E7A4-415C-97CB-E5120FC7BCA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3152B85-5942-48E1-8987-E1AB7CC4C163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822-4A31-B154-43214E2657A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558A129-B70A-4C28-B644-44218229438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0A4197D-7AFB-49E8-986E-FCCABCB68F4B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822-4A31-B154-43214E2657A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B19E220-FFB6-42BE-951F-5E1E1366272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FCE8E65-0F38-44B9-BFFA-7F38C0FD6A88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822-4A31-B154-43214E2657A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CC4B461-F535-40BA-A997-50DAE2CE3DE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27D0FB1-7750-439A-B5E7-C2B9EF46F2D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822-4A31-B154-43214E2657A0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16th Over</c:v>
                </c:pt>
                <c:pt idx="1">
                  <c:v>17th Over</c:v>
                </c:pt>
                <c:pt idx="2">
                  <c:v>18th Over</c:v>
                </c:pt>
                <c:pt idx="3">
                  <c:v>19th Over</c:v>
                </c:pt>
                <c:pt idx="4">
                  <c:v>15th Over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Sheet1!$B$2:$B$6</c15:f>
                <c15:dlblRangeCache>
                  <c:ptCount val="5"/>
                  <c:pt idx="0">
                    <c:v>4</c:v>
                  </c:pt>
                  <c:pt idx="1">
                    <c:v>5</c:v>
                  </c:pt>
                  <c:pt idx="2">
                    <c:v>6</c:v>
                  </c:pt>
                  <c:pt idx="3">
                    <c:v>6</c:v>
                  </c:pt>
                  <c:pt idx="4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0822-4A31-B154-43214E2657A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EC-405B-B751-C9AE031680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EC-405B-B751-C9AE031680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5EC-405B-B751-C9AE031680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5EC-405B-B751-C9AE031680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5EC-405B-B751-C9AE031680F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15th Over</c:v>
                </c:pt>
                <c:pt idx="1">
                  <c:v>17th Over</c:v>
                </c:pt>
                <c:pt idx="2">
                  <c:v>18th Over</c:v>
                </c:pt>
                <c:pt idx="3">
                  <c:v>19th Over</c:v>
                </c:pt>
                <c:pt idx="4">
                  <c:v>20th Over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240</c:v>
                </c:pt>
                <c:pt idx="1">
                  <c:v>360</c:v>
                </c:pt>
                <c:pt idx="2">
                  <c:v>250</c:v>
                </c:pt>
                <c:pt idx="3">
                  <c:v>230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EC-405B-B751-C9AE031680F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Times Out</a:t>
            </a:r>
          </a:p>
        </c:rich>
      </c:tx>
      <c:layout>
        <c:manualLayout>
          <c:xMode val="edge"/>
          <c:yMode val="edge"/>
          <c:x val="3.2154192504329895E-2"/>
          <c:y val="2.3896915855258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49-4D22-B0AC-5EF1DFBCAA1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49-4D22-B0AC-5EF1DFBCAA1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49-4D22-B0AC-5EF1DFBCAA1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49-4D22-B0AC-5EF1DFBCAA1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49-4D22-B0AC-5EF1DFBCAA1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D0E4D37-8AC5-4CDF-AECD-68CC934CB80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8C93CA9-75F8-49C6-93C2-D6EB686A3447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E49-4D22-B0AC-5EF1DFBCAA1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3B0890-486F-46DC-83D8-0F0F564C673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CA5DBCD-7FF6-450C-9809-4368D700701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E49-4D22-B0AC-5EF1DFBCAA1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BB9719-9961-4B64-8A89-C8A7BE17231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D297B41-1518-45D6-B3DC-59C86567BB4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49-4D22-B0AC-5EF1DFBCAA1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A824076-D7E8-41DD-AA92-1D562E9554D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E202F07-77F2-4215-90F2-5A7AD86B2A21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E49-4D22-B0AC-5EF1DFBCAA1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EE0C31A-9035-4A89-9FD2-C44EBEB134B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D14B9FA-D84D-4CFC-ABE9-D062CD74E047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E49-4D22-B0AC-5EF1DFBCAA15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15th Over</c:v>
                </c:pt>
                <c:pt idx="1">
                  <c:v>17th Over</c:v>
                </c:pt>
                <c:pt idx="2">
                  <c:v>18th Over</c:v>
                </c:pt>
                <c:pt idx="3">
                  <c:v>19th Over</c:v>
                </c:pt>
                <c:pt idx="4">
                  <c:v>20th Over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16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Sheet1!$B$2:$B$6</c15:f>
                <c15:dlblRangeCache>
                  <c:ptCount val="5"/>
                  <c:pt idx="0">
                    <c:v>3</c:v>
                  </c:pt>
                  <c:pt idx="1">
                    <c:v>6</c:v>
                  </c:pt>
                  <c:pt idx="2">
                    <c:v>16</c:v>
                  </c:pt>
                  <c:pt idx="3">
                    <c:v>9</c:v>
                  </c:pt>
                  <c:pt idx="4">
                    <c:v>11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4E49-4D22-B0AC-5EF1DFBCAA1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Wickets Taken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85-440D-A6A0-C7B5EA9442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85-440D-A6A0-C7B5EA9442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85-440D-A6A0-C7B5EA944257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18th Over</c:v>
                </c:pt>
                <c:pt idx="1">
                  <c:v>19th Over</c:v>
                </c:pt>
                <c:pt idx="2">
                  <c:v>20th Over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12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85-440D-A6A0-C7B5EA944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Given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42-431E-978D-E05369D84F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42-431E-978D-E05369D84F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42-431E-978D-E05369D84F3C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18th Over</c:v>
                </c:pt>
                <c:pt idx="1">
                  <c:v>19th Over</c:v>
                </c:pt>
                <c:pt idx="2">
                  <c:v>20th Over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320</c:v>
                </c:pt>
                <c:pt idx="1">
                  <c:v>160</c:v>
                </c:pt>
                <c:pt idx="2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42-431E-978D-E05369D84F3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5.6977814364515874E-3"/>
          <c:y val="8.1047450713165085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Rnuns Given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77-4B83-A58D-3DDC2C3818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77-4B83-A58D-3DDC2C3818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77-4B83-A58D-3DDC2C3818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77-4B83-A58D-3DDC2C3818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377-4B83-A58D-3DDC2C3818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377-4B83-A58D-3DDC2C3818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377-4B83-A58D-3DDC2C38181D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Sheet1!$A$2:$A$8</c:f>
              <c:strCache>
                <c:ptCount val="7"/>
                <c:pt idx="0">
                  <c:v>7th Over</c:v>
                </c:pt>
                <c:pt idx="1">
                  <c:v>8th Over</c:v>
                </c:pt>
                <c:pt idx="2">
                  <c:v>9th Over</c:v>
                </c:pt>
                <c:pt idx="3">
                  <c:v>10th Over</c:v>
                </c:pt>
                <c:pt idx="4">
                  <c:v>11th Over</c:v>
                </c:pt>
                <c:pt idx="5">
                  <c:v>12th Over</c:v>
                </c:pt>
                <c:pt idx="6">
                  <c:v>14th Over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</c:v>
                </c:pt>
                <c:pt idx="1">
                  <c:v>240</c:v>
                </c:pt>
                <c:pt idx="2">
                  <c:v>220</c:v>
                </c:pt>
                <c:pt idx="3">
                  <c:v>260</c:v>
                </c:pt>
                <c:pt idx="4">
                  <c:v>230</c:v>
                </c:pt>
                <c:pt idx="5">
                  <c:v>260</c:v>
                </c:pt>
                <c:pt idx="6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77-4B83-A58D-3DDC2C3818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8542503828877557"/>
          <c:y val="1.9118311639318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Wickets Taken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8F-4EDF-B846-6F63D168BB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8F-4EDF-B846-6F63D168BB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8F-4EDF-B846-6F63D168BB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8F-4EDF-B846-6F63D168BB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E8F-4EDF-B846-6F63D168BBD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E8F-4EDF-B846-6F63D168BBD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E8F-4EDF-B846-6F63D168BB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5DAB310-C3A5-4793-ACBA-DDBE732EC1E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AA30894-44BD-4480-B404-BE02E331A5C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E8F-4EDF-B846-6F63D168BB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C3E7D59-B86D-4ABD-B0F1-F5D9354214E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A2357F2-9CDA-404C-BD10-C855EFFB9555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E8F-4EDF-B846-6F63D168BB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6B543AA-DF70-4D5B-A9E1-B6BB7E309B4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36BA393-C1D8-4CAC-B6F5-02C008D211F6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E8F-4EDF-B846-6F63D168BB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FFEF16-0B4B-4A82-AFF9-E4D05F4A9EF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9B92750-94D5-4F6F-9246-2D3C97341FBB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E8F-4EDF-B846-6F63D168BB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E02A1AF-C102-4514-9378-2F7286343B5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145BA59-226D-4472-8F5F-3E7521B973B1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E8F-4EDF-B846-6F63D168BB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ADDEC82-D264-4B3A-9D26-618F7764794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ED56AF9-1979-478F-84B1-F14813C89CA0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E8F-4EDF-B846-6F63D168BB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3DAC737-BF2F-4B45-8CBC-859E9B8D5EC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1D10F8B-4828-4752-B4AA-6373C7181C8B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E8F-4EDF-B846-6F63D168BBD7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7th Over</c:v>
                </c:pt>
                <c:pt idx="1">
                  <c:v>8th Over</c:v>
                </c:pt>
                <c:pt idx="2">
                  <c:v>9th Over</c:v>
                </c:pt>
                <c:pt idx="3">
                  <c:v>10th Over</c:v>
                </c:pt>
                <c:pt idx="4">
                  <c:v>11th Over</c:v>
                </c:pt>
                <c:pt idx="5">
                  <c:v>14th Over</c:v>
                </c:pt>
                <c:pt idx="6">
                  <c:v>12th Over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11</c:v>
                </c:pt>
                <c:pt idx="2">
                  <c:v>15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Sheet1!$B$2:$B$8</c15:f>
                <c15:dlblRangeCache>
                  <c:ptCount val="7"/>
                  <c:pt idx="0">
                    <c:v>10</c:v>
                  </c:pt>
                  <c:pt idx="1">
                    <c:v>11</c:v>
                  </c:pt>
                  <c:pt idx="2">
                    <c:v>15</c:v>
                  </c:pt>
                  <c:pt idx="3">
                    <c:v>10</c:v>
                  </c:pt>
                  <c:pt idx="4">
                    <c:v>11</c:v>
                  </c:pt>
                  <c:pt idx="5">
                    <c:v>12</c:v>
                  </c:pt>
                  <c:pt idx="6">
                    <c:v>10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9E8F-4EDF-B846-6F63D168BB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Given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3D-4A3B-848B-AB9A59023A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3D-4A3B-848B-AB9A59023A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3D-4A3B-848B-AB9A59023A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03D-4A3B-848B-AB9A59023A3F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16th Over</c:v>
                </c:pt>
                <c:pt idx="1">
                  <c:v>18th Over</c:v>
                </c:pt>
                <c:pt idx="2">
                  <c:v>19th Over</c:v>
                </c:pt>
                <c:pt idx="3">
                  <c:v>20th Over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200</c:v>
                </c:pt>
                <c:pt idx="2">
                  <c:v>270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3D-4A3B-848B-AB9A59023A3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AE-40E5-8B0F-20694A8C766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AE-40E5-8B0F-20694A8C766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FAE-40E5-8B0F-20694A8C766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85371A-EF07-4BF1-AEA9-66F0F0F38EA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404FCB1-A4C3-43AC-9096-95C0F803A208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AE-40E5-8B0F-20694A8C766E}"/>
                </c:ext>
              </c:extLst>
            </c:dLbl>
            <c:dLbl>
              <c:idx val="1"/>
              <c:layout>
                <c:manualLayout>
                  <c:x val="-0.10329475035513651"/>
                  <c:y val="-5.1801697974631085E-2"/>
                </c:manualLayout>
              </c:layout>
              <c:tx>
                <c:rich>
                  <a:bodyPr/>
                  <a:lstStyle/>
                  <a:p>
                    <a:fld id="{F50C23ED-3773-4C73-8A98-09D99FE4BFF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8E729BF-12EB-43D0-AA6C-F973830C24B3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FAE-40E5-8B0F-20694A8C766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60485B-AC03-476D-864D-E11596050EE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1482C7A-1121-4C04-8A67-3A569774FFC5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AE-40E5-8B0F-20694A8C766E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2nd OVER</c:v>
                </c:pt>
                <c:pt idx="1">
                  <c:v>3rd OVER</c:v>
                </c:pt>
                <c:pt idx="2">
                  <c:v>5th OVER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9</c:v>
                  </c:pt>
                  <c:pt idx="1">
                    <c:v>5</c:v>
                  </c:pt>
                  <c:pt idx="2">
                    <c:v>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5FAE-40E5-8B0F-20694A8C766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Wickets Taken</a:t>
            </a:r>
          </a:p>
        </c:rich>
      </c:tx>
      <c:layout>
        <c:manualLayout>
          <c:xMode val="edge"/>
          <c:yMode val="edge"/>
          <c:x val="0.27930095814076306"/>
          <c:y val="4.27035015190005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Wickets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4F-4B11-AF04-7887BFD6589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4F-4B11-AF04-7887BFD6589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4F-4B11-AF04-7887BFD6589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C4F-4B11-AF04-7887BFD6589C}"/>
              </c:ext>
            </c:extLst>
          </c:dPt>
          <c:dLbls>
            <c:dLbl>
              <c:idx val="0"/>
              <c:layout>
                <c:manualLayout>
                  <c:x val="9.9260689615257372E-2"/>
                  <c:y val="8.7137664797051193E-2"/>
                </c:manualLayout>
              </c:layout>
              <c:tx>
                <c:rich>
                  <a:bodyPr/>
                  <a:lstStyle/>
                  <a:p>
                    <a:fld id="{82E88721-A4EA-48AC-9C98-5E3EAAE8A14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C44BDB6-2A9E-459B-9033-41AE9C394CD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C4F-4B11-AF04-7887BFD6589C}"/>
                </c:ext>
              </c:extLst>
            </c:dLbl>
            <c:dLbl>
              <c:idx val="1"/>
              <c:layout>
                <c:manualLayout>
                  <c:x val="6.1253059084980903E-2"/>
                  <c:y val="4.4340193251149018E-2"/>
                </c:manualLayout>
              </c:layout>
              <c:tx>
                <c:rich>
                  <a:bodyPr/>
                  <a:lstStyle/>
                  <a:p>
                    <a:fld id="{D4287839-12F3-42FC-BB28-CDDC5948A2FD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73FD759-DF83-43C9-A014-E02BA61AF8BB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1231094399915"/>
                      <c:h val="0.1768693622061433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C4F-4B11-AF04-7887BFD6589C}"/>
                </c:ext>
              </c:extLst>
            </c:dLbl>
            <c:dLbl>
              <c:idx val="2"/>
              <c:layout>
                <c:manualLayout>
                  <c:x val="-0.12403568806420291"/>
                  <c:y val="-6.4761351139983159E-2"/>
                </c:manualLayout>
              </c:layout>
              <c:tx>
                <c:rich>
                  <a:bodyPr/>
                  <a:lstStyle/>
                  <a:p>
                    <a:fld id="{B929B79A-A4AB-4CA9-9020-31A763361D65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2BAF660-0189-4491-9811-5AB60FB3453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CC4F-4B11-AF04-7887BFD658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C49D94-7841-4058-930C-4B49570EC16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63F01AF-6932-46DE-910C-2821FA74592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C4F-4B11-AF04-7887BFD6589C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16th Over</c:v>
                </c:pt>
                <c:pt idx="1">
                  <c:v>18th Over</c:v>
                </c:pt>
                <c:pt idx="2">
                  <c:v>19th Over</c:v>
                </c:pt>
                <c:pt idx="3">
                  <c:v>20th Over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22</c:v>
                </c:pt>
                <c:pt idx="2">
                  <c:v>32</c:v>
                </c:pt>
                <c:pt idx="3">
                  <c:v>19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Sheet1!$B$2:$B$5</c15:f>
                <c15:dlblRangeCache>
                  <c:ptCount val="4"/>
                  <c:pt idx="0">
                    <c:v>15</c:v>
                  </c:pt>
                  <c:pt idx="1">
                    <c:v>22</c:v>
                  </c:pt>
                  <c:pt idx="2">
                    <c:v>32</c:v>
                  </c:pt>
                  <c:pt idx="3">
                    <c:v>19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C4F-4B11-AF04-7887BFD6589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Given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E6-40DB-9172-57CB6A4E05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E6-40DB-9172-57CB6A4E0542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2nd Over</c:v>
                </c:pt>
                <c:pt idx="1">
                  <c:v>4th Over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200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E6-40DB-9172-57CB6A4E05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Wickets Taken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44-4040-A69F-E287A465E8C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44-4040-A69F-E287A465E8C3}"/>
              </c:ext>
            </c:extLst>
          </c:dPt>
          <c:dLbls>
            <c:dLbl>
              <c:idx val="0"/>
              <c:layout>
                <c:manualLayout>
                  <c:x val="4.0734841949255647E-2"/>
                  <c:y val="0.15698363791087147"/>
                </c:manualLayout>
              </c:layout>
              <c:tx>
                <c:rich>
                  <a:bodyPr/>
                  <a:lstStyle/>
                  <a:p>
                    <a:fld id="{877C3E6E-CE81-4173-8ED6-9CB5B3453D9E}" type="CELLRANGE">
                      <a:rPr lang="en-US" baseline="0" dirty="0"/>
                      <a:pPr/>
                      <a:t>[CELLRANGE]</a:t>
                    </a:fld>
                    <a:r>
                      <a:rPr lang="en-US" baseline="0" dirty="0"/>
                      <a:t>
</a:t>
                    </a:r>
                    <a:fld id="{0181A2A6-A8A7-4994-A10C-2EA5E5AA6B6F}" type="CATEGORYNAME">
                      <a:rPr lang="en-US" baseline="0" dirty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11A257CC-5AA8-4B7F-BB83-610E4E2406BE}" type="PERCENTAGE">
                      <a:rPr lang="en-US" baseline="0" dirty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84141836441258"/>
                      <c:h val="0.1768692864957973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244-4040-A69F-E287A465E8C3}"/>
                </c:ext>
              </c:extLst>
            </c:dLbl>
            <c:dLbl>
              <c:idx val="1"/>
              <c:layout>
                <c:manualLayout>
                  <c:x val="-0.12352025128851726"/>
                  <c:y val="-0.20394053075767979"/>
                </c:manualLayout>
              </c:layout>
              <c:tx>
                <c:rich>
                  <a:bodyPr/>
                  <a:lstStyle/>
                  <a:p>
                    <a:fld id="{83E1EA75-E899-4ED2-9E03-BB544BAE0BF1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A5C2594E-2D3F-4201-BB32-69BDCE6C5DA4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244-4040-A69F-E287A465E8C3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2nd Over</c:v>
                </c:pt>
                <c:pt idx="1">
                  <c:v>4th Over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Sheet1!$B$2:$B$3</c15:f>
                <c15:dlblRangeCache>
                  <c:ptCount val="2"/>
                  <c:pt idx="0">
                    <c:v>13</c:v>
                  </c:pt>
                  <c:pt idx="1">
                    <c:v>12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244-4040-A69F-E287A465E8C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C95-4FFD-95B2-23E115327E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C95-4FFD-95B2-23E115327E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C95-4FFD-95B2-23E115327E4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1st Over</c:v>
                </c:pt>
                <c:pt idx="1">
                  <c:v>2nd Over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330</c:v>
                </c:pt>
                <c:pt idx="1">
                  <c:v>200</c:v>
                </c:pt>
                <c:pt idx="2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95-4FFD-95B2-23E115327E4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E1-4EE5-8DD6-5009D6F5B76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E1-4EE5-8DD6-5009D6F5B76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E1-4EE5-8DD6-5009D6F5B76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41B464-F791-4EF6-BD50-AD044354277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9339FBD-0D8F-4044-AC0A-25D8DC25ADC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9E1-4EE5-8DD6-5009D6F5B760}"/>
                </c:ext>
              </c:extLst>
            </c:dLbl>
            <c:dLbl>
              <c:idx val="1"/>
              <c:layout>
                <c:manualLayout>
                  <c:x val="-0.2346102351493432"/>
                  <c:y val="-2.4898597794733759E-2"/>
                </c:manualLayout>
              </c:layout>
              <c:tx>
                <c:rich>
                  <a:bodyPr/>
                  <a:lstStyle/>
                  <a:p>
                    <a:fld id="{E257166D-5B9A-480D-8AEB-2D0A42A08544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AB71C0C-47BE-4448-B10F-E782B25322AE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9E1-4EE5-8DD6-5009D6F5B76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F7B09F4-15AC-4924-9A98-BC846EF852B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DFE53AD-B576-4558-BF14-4EE27843F60B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9E1-4EE5-8DD6-5009D6F5B760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1st Over</c:v>
                </c:pt>
                <c:pt idx="1">
                  <c:v>3rd Over</c:v>
                </c:pt>
                <c:pt idx="2">
                  <c:v>2ndOver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12</c:v>
                </c:pt>
                <c:pt idx="2">
                  <c:v>14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13</c:v>
                  </c:pt>
                  <c:pt idx="1">
                    <c:v>12</c:v>
                  </c:pt>
                  <c:pt idx="2">
                    <c:v>14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59E1-4EE5-8DD6-5009D6F5B76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7163740420440432"/>
          <c:y val="3.9204621576618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10058930632665E-2"/>
          <c:y val="0.14345773649184698"/>
          <c:w val="0.68539089841276812"/>
          <c:h val="0.812540868651629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A1-4ECA-97F6-491F89ED41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A1-4ECA-97F6-491F89ED41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A1-4ECA-97F6-491F89ED41C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7A1-4ECA-97F6-491F89ED41C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7A1-4ECA-97F6-491F89ED41C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7A1-4ECA-97F6-491F89ED41C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7A1-4ECA-97F6-491F89ED41C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7A1-4ECA-97F6-491F89ED41C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8D97AB2-20FD-4A59-ADAD-FD02D047F79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106B346-5B31-4362-8416-CD8B4353AEC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7A1-4ECA-97F6-491F89ED41C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1531C1-34B0-434A-93D5-061D483D19F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D9C2DA7-7B41-4106-AF88-88995ED8FB31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7A1-4ECA-97F6-491F89ED4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2DEA2C5-FC91-4EC7-88E4-378917B0D21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421F983-1B17-4B7D-8160-BA9BAA6E6183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7A1-4ECA-97F6-491F89ED41C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AA8239A-628A-49E1-B91A-2B0AE2F1736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431FA59-21B0-4B36-B37A-B38E0ED32BA5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7A1-4ECA-97F6-491F89ED4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E736C09-65E2-49DC-8FC6-D38B54939AB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92D69CC-B753-467F-B3DE-7E9828F2CA1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7A1-4ECA-97F6-491F89ED41C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5E13886-318E-4FDE-BA62-FBA3A672A66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D1F5244-27A6-4B49-9C58-FBF754D6C612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7A1-4ECA-97F6-491F89ED4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BC75FCF-EF8E-4DB5-B036-15134427ABE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DD46B9F-9FF6-438E-BBF0-A55FA5639F79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7A1-4ECA-97F6-491F89ED41C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6A677FF-1F47-46BE-965A-E4527965417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958C9E3-CDB9-4179-A803-5EDBBA8B1E46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7A1-4ECA-97F6-491F89ED41C9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6th OVER</c:v>
                </c:pt>
                <c:pt idx="1">
                  <c:v>7th OVER</c:v>
                </c:pt>
                <c:pt idx="2">
                  <c:v>8th OVER</c:v>
                </c:pt>
                <c:pt idx="3">
                  <c:v>9th OVER</c:v>
                </c:pt>
                <c:pt idx="4">
                  <c:v>1Oth OVER</c:v>
                </c:pt>
                <c:pt idx="5">
                  <c:v>11th  OVER</c:v>
                </c:pt>
                <c:pt idx="6">
                  <c:v>12th OVER</c:v>
                </c:pt>
                <c:pt idx="7">
                  <c:v>13h OVER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  <c:pt idx="4">
                  <c:v>12</c:v>
                </c:pt>
                <c:pt idx="5">
                  <c:v>11</c:v>
                </c:pt>
                <c:pt idx="6">
                  <c:v>3</c:v>
                </c:pt>
                <c:pt idx="7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Sheet1!$B$2:$B$10</c15:f>
                <c15:dlblRangeCache>
                  <c:ptCount val="9"/>
                  <c:pt idx="0">
                    <c:v>10</c:v>
                  </c:pt>
                  <c:pt idx="1">
                    <c:v>3</c:v>
                  </c:pt>
                  <c:pt idx="2">
                    <c:v>6</c:v>
                  </c:pt>
                  <c:pt idx="3">
                    <c:v>10</c:v>
                  </c:pt>
                  <c:pt idx="4">
                    <c:v>12</c:v>
                  </c:pt>
                  <c:pt idx="5">
                    <c:v>11</c:v>
                  </c:pt>
                  <c:pt idx="6">
                    <c:v>3</c:v>
                  </c:pt>
                  <c:pt idx="7">
                    <c:v>8</c:v>
                  </c:pt>
                  <c:pt idx="8">
                    <c:v>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0-F7A1-4ECA-97F6-491F89ED41C9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6130009390240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383013604918134E-2"/>
          <c:y val="0.18437314170236893"/>
          <c:w val="0.73170258573055436"/>
          <c:h val="0.781479340740839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 PER OVER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A0-41E3-B5F1-6C5E40BCD9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A0-41E3-B5F1-6C5E40BCD9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A0-41E3-B5F1-6C5E40BCD9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A0-41E3-B5F1-6C5E40BCD9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4A0-41E3-B5F1-6C5E40BCD9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4A0-41E3-B5F1-6C5E40BCD9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4A0-41E3-B5F1-6C5E40BCD99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4A0-41E3-B5F1-6C5E40BCD99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4A0-41E3-B5F1-6C5E40BCD99E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Sheet1!$A$2:$A$10</c:f>
              <c:strCache>
                <c:ptCount val="9"/>
                <c:pt idx="0">
                  <c:v>6th Over</c:v>
                </c:pt>
                <c:pt idx="1">
                  <c:v>7th Over</c:v>
                </c:pt>
                <c:pt idx="2">
                  <c:v>8th Over</c:v>
                </c:pt>
                <c:pt idx="3">
                  <c:v>9th Over</c:v>
                </c:pt>
                <c:pt idx="4">
                  <c:v>10th Over</c:v>
                </c:pt>
                <c:pt idx="5">
                  <c:v>11th over</c:v>
                </c:pt>
                <c:pt idx="6">
                  <c:v>12th Over </c:v>
                </c:pt>
                <c:pt idx="7">
                  <c:v>13 th Over</c:v>
                </c:pt>
                <c:pt idx="8">
                  <c:v>14th Over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340</c:v>
                </c:pt>
                <c:pt idx="1">
                  <c:v>270</c:v>
                </c:pt>
                <c:pt idx="2">
                  <c:v>270</c:v>
                </c:pt>
                <c:pt idx="3">
                  <c:v>260</c:v>
                </c:pt>
                <c:pt idx="4">
                  <c:v>250</c:v>
                </c:pt>
                <c:pt idx="5">
                  <c:v>260</c:v>
                </c:pt>
                <c:pt idx="6">
                  <c:v>245</c:v>
                </c:pt>
                <c:pt idx="7">
                  <c:v>250</c:v>
                </c:pt>
                <c:pt idx="8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4A0-41E3-B5F1-6C5E40BCD99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5631261395563822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12-426A-80E2-AF544F4174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12-426A-80E2-AF544F4174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612-426A-80E2-AF544F4174A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612-426A-80E2-AF544F4174A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612-426A-80E2-AF544F4174A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612-426A-80E2-AF544F4174A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ECD0D38-0640-46CF-AEFE-444F72E9D61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10B5B27-196B-40AC-BA04-7700D2623278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612-426A-80E2-AF544F4174A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CA5AB77-C6FE-4B6B-AA39-C9BA7198054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A1B6864-1B48-4D78-BDF2-1641F27A711B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612-426A-80E2-AF544F4174A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A3D4618-07B0-4BD8-956A-7E4C230AD65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495A8C4-1959-464D-9B46-20E6D2ED3F5F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612-426A-80E2-AF544F4174A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F200356-0A92-4FBD-91FC-FE26BF025FD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815110F-E79F-477E-B357-FD656EDE27E8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612-426A-80E2-AF544F4174A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D7A4E35-D01C-48CA-8EC0-B967ECDFD66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E298FB2-B799-40AE-A79B-B4A35EC0E948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612-426A-80E2-AF544F4174A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C5A1C71-2672-4416-B947-5230D3C5154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455DF35-7DEA-4CCC-AF43-C2614C760831}" type="CATEGORYNAME">
                      <a:rPr lang="en-US" baseline="0"/>
                      <a:pPr/>
                      <a:t>[CATEGORY NAME]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612-426A-80E2-AF544F4174A0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8th OVER</c:v>
                </c:pt>
                <c:pt idx="1">
                  <c:v>9th OVER</c:v>
                </c:pt>
                <c:pt idx="2">
                  <c:v>10th OVER</c:v>
                </c:pt>
                <c:pt idx="3">
                  <c:v>11th OVER</c:v>
                </c:pt>
                <c:pt idx="4">
                  <c:v>12th OVER</c:v>
                </c:pt>
                <c:pt idx="5">
                  <c:v>13th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Sheet1!$B$2:$B$7</c15:f>
                <c15:dlblRangeCache>
                  <c:ptCount val="6"/>
                  <c:pt idx="0">
                    <c:v>7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8</c:v>
                  </c:pt>
                  <c:pt idx="5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612-426A-80E2-AF544F4174A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RUNS SCORED PER OVER</a:t>
            </a:r>
          </a:p>
        </c:rich>
      </c:tx>
      <c:layout>
        <c:manualLayout>
          <c:xMode val="edge"/>
          <c:yMode val="edge"/>
          <c:x val="0.12543047261811302"/>
          <c:y val="2.8339096253788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RUNS SCORED PER OVER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B0-4ACC-8447-06AAD0744D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B0-4ACC-8447-06AAD0744D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B0-4ACC-8447-06AAD0744D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B0-4ACC-8447-06AAD0744D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4B0-4ACC-8447-06AAD0744D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4B0-4ACC-8447-06AAD0744DFD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8th OVER</c:v>
                </c:pt>
                <c:pt idx="1">
                  <c:v>9th OVER</c:v>
                </c:pt>
                <c:pt idx="2">
                  <c:v>10th OVER</c:v>
                </c:pt>
                <c:pt idx="3">
                  <c:v>11th OVER</c:v>
                </c:pt>
                <c:pt idx="4">
                  <c:v>12th OVER</c:v>
                </c:pt>
                <c:pt idx="5">
                  <c:v>13th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</c:v>
                </c:pt>
                <c:pt idx="1">
                  <c:v>230</c:v>
                </c:pt>
                <c:pt idx="2">
                  <c:v>240</c:v>
                </c:pt>
                <c:pt idx="3">
                  <c:v>260</c:v>
                </c:pt>
                <c:pt idx="4">
                  <c:v>280</c:v>
                </c:pt>
                <c:pt idx="5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4B0-4ACC-8447-06AAD0744DF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7.6361645605067918E-2"/>
          <c:y val="4.19784374465691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Out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C3-447A-B407-8664AF1635B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C3-447A-B407-8664AF1635B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C3-447A-B407-8664AF1635B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C3-447A-B407-8664AF1635B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9C3-447A-B407-8664AF1635B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9C3-447A-B407-8664AF1635B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66743F6-F6E8-4470-990E-FE84A75A437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A5ADE13E-D848-4B71-9447-CF2D62C36566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CE247945-1377-4DA4-9B3B-A38482AD0A0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9C3-447A-B407-8664AF1635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4D240C-540F-4119-BF01-DC587DC3962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3FFE80D0-584B-494D-889A-3DD1DB860E9B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057A6D82-1C16-4446-883C-ABB90A9E407D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9C3-447A-B407-8664AF1635B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430121B-0CA6-4602-80FB-9DC5B454711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CBD42C91-827D-4160-A059-2389F3798631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FFB03E4F-B4E4-4B56-988E-1383CC429DC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9C3-447A-B407-8664AF1635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154ECE5-38FE-4388-A4C0-AED3A74E3FD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88485B3E-2536-4EB8-B639-F50604D21CFF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904450DA-E74B-438C-8A8D-EA995D885F0D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9C3-447A-B407-8664AF1635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306A181-E4F4-4484-B338-5943C21BBCB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5D3AEA4B-EF3D-4B7C-980F-C6139E57F42D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38C9A0D4-6182-446D-860C-F81F994FBB3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9C3-447A-B407-8664AF1635B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7CC3D72-2781-4460-9533-EA629EF051C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
</a:t>
                    </a:r>
                    <a:fld id="{6AC455FA-27BF-4815-8356-CCFA12FC0A6A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929B41F6-F776-484E-8C02-5BE4BD2FF4FE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9C3-447A-B407-8664AF1635B0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15th Over</c:v>
                </c:pt>
                <c:pt idx="1">
                  <c:v>16th Over</c:v>
                </c:pt>
                <c:pt idx="2">
                  <c:v>17th Over</c:v>
                </c:pt>
                <c:pt idx="3">
                  <c:v>18th Over</c:v>
                </c:pt>
                <c:pt idx="4">
                  <c:v>18th Over</c:v>
                </c:pt>
                <c:pt idx="5">
                  <c:v>20th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13</c:v>
                </c:pt>
                <c:pt idx="5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Sheet1!$B$2:$B$7</c15:f>
                <c15:dlblRangeCache>
                  <c:ptCount val="6"/>
                  <c:pt idx="0">
                    <c:v>5</c:v>
                  </c:pt>
                  <c:pt idx="1">
                    <c:v>8</c:v>
                  </c:pt>
                  <c:pt idx="2">
                    <c:v>8</c:v>
                  </c:pt>
                  <c:pt idx="3">
                    <c:v>10</c:v>
                  </c:pt>
                  <c:pt idx="4">
                    <c:v>13</c:v>
                  </c:pt>
                  <c:pt idx="5">
                    <c:v>20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29C3-447A-B407-8664AF1635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2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3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0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3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0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132C-EBED-407F-BF1F-E9D5606F445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3B52-815B-4891-A996-6680AEE2A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ipl-logo-png-transparent-im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hart" Target="../charts/chart13.xml"/><Relationship Id="rId7" Type="http://schemas.openxmlformats.org/officeDocument/2006/relationships/chart" Target="../charts/chart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image" Target="../media/image29.png"/><Relationship Id="rId10" Type="http://schemas.openxmlformats.org/officeDocument/2006/relationships/chart" Target="../charts/chart18.xml"/><Relationship Id="rId4" Type="http://schemas.openxmlformats.org/officeDocument/2006/relationships/chart" Target="../charts/chart14.xml"/><Relationship Id="rId9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5" Type="http://schemas.openxmlformats.org/officeDocument/2006/relationships/image" Target="../media/image32.jpeg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raina-pulled-out-of-ipl-after-hotel-room-rift-with-dhoni/08310851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12.png"/><Relationship Id="rId10" Type="http://schemas.openxmlformats.org/officeDocument/2006/relationships/chart" Target="../charts/chart6.xml"/><Relationship Id="rId4" Type="http://schemas.openxmlformats.org/officeDocument/2006/relationships/chart" Target="../charts/chart2.xml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hart" Target="../charts/chart7.xml"/><Relationship Id="rId7" Type="http://schemas.openxmlformats.org/officeDocument/2006/relationships/chart" Target="../charts/chart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image" Target="../media/image15.png"/><Relationship Id="rId10" Type="http://schemas.openxmlformats.org/officeDocument/2006/relationships/chart" Target="../charts/chart12.xml"/><Relationship Id="rId4" Type="http://schemas.openxmlformats.org/officeDocument/2006/relationships/chart" Target="../charts/chart8.xml"/><Relationship Id="rId9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D716-D832-FAC8-18D3-2A8E4AFAB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774" y="951226"/>
            <a:ext cx="7043225" cy="24742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 On IPL Dataset (2008-2016)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344F6-A412-EF65-F92F-7C61E828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331" y="3425483"/>
            <a:ext cx="6815669" cy="76648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BY 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-- Chinmay Girish Paranjape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2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FFBD-C4D3-30A6-A5A9-EB5331FC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i="0" u="sng" dirty="0">
                <a:solidFill>
                  <a:srgbClr val="000000"/>
                </a:solidFill>
                <a:effectLst/>
                <a:latin typeface="Helvetica Neue"/>
              </a:rPr>
              <a:t>Bowlers Analysis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ADEF-DD3A-A331-E424-4B40313A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Wickets Taken By Bowlers</a:t>
            </a:r>
          </a:p>
          <a:p>
            <a:r>
              <a:rPr lang="en-IN" b="1" dirty="0"/>
              <a:t>Overs Bowled By Bowlers</a:t>
            </a:r>
          </a:p>
          <a:p>
            <a:r>
              <a:rPr lang="en-IN" b="1" dirty="0"/>
              <a:t>Dot balls by Bowlers.</a:t>
            </a:r>
          </a:p>
          <a:p>
            <a:r>
              <a:rPr lang="en-IN" b="1" dirty="0"/>
              <a:t>Runs Given By Bowlers.</a:t>
            </a:r>
          </a:p>
          <a:p>
            <a:r>
              <a:rPr lang="en-IN" b="1" dirty="0"/>
              <a:t>Extra Runs Given By Bowlers</a:t>
            </a:r>
          </a:p>
          <a:p>
            <a:r>
              <a:rPr lang="en-IN" b="1" dirty="0"/>
              <a:t>Economy Of Bowlers</a:t>
            </a:r>
          </a:p>
          <a:p>
            <a:r>
              <a:rPr lang="en-US" b="1" dirty="0" err="1"/>
              <a:t>Strike_rate</a:t>
            </a:r>
            <a:r>
              <a:rPr lang="en-US" b="1" dirty="0"/>
              <a:t> Of Bowlers (</a:t>
            </a:r>
            <a:r>
              <a:rPr lang="en-US" b="1" dirty="0" err="1"/>
              <a:t>wkt</a:t>
            </a:r>
            <a:r>
              <a:rPr lang="en-US" b="1" dirty="0"/>
              <a:t>/run)</a:t>
            </a:r>
            <a:endParaRPr lang="en-IN" b="1" dirty="0"/>
          </a:p>
          <a:p>
            <a:r>
              <a:rPr lang="en-US" b="1" dirty="0"/>
              <a:t>Average Of Bowlers (run/</a:t>
            </a:r>
            <a:r>
              <a:rPr lang="en-US" b="1" dirty="0" err="1"/>
              <a:t>wkt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058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C307-B9C9-6796-B89D-A00A5E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64" y="500062"/>
            <a:ext cx="52578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Wickets Taken By Bowlers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AA4C61-41F1-8188-51B3-1D7689448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25625"/>
            <a:ext cx="6234545" cy="48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85ACB-4EC3-F82D-29E6-BE45539C0505}"/>
              </a:ext>
            </a:extLst>
          </p:cNvPr>
          <p:cNvSpPr txBox="1"/>
          <p:nvPr/>
        </p:nvSpPr>
        <p:spPr>
          <a:xfrm>
            <a:off x="6400800" y="895077"/>
            <a:ext cx="5710727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3200" dirty="0">
                <a:latin typeface="+mj-lt"/>
                <a:ea typeface="+mj-ea"/>
                <a:cs typeface="+mj-cs"/>
              </a:rPr>
              <a:t>Overs Bowled By Bowlers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5F1696-8A6E-2AD8-0D46-09C730D3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545" y="1825625"/>
            <a:ext cx="5957455" cy="48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4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5BD-6E81-987A-1BBA-7151E73F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37" y="815613"/>
            <a:ext cx="4883727" cy="67396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Dot balls by Bowlers.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7B3DAA-9DEA-A580-1045-3D34FB122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690688"/>
            <a:ext cx="60960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B5B65-F4E2-C5D2-621C-23A67DEAE4E5}"/>
              </a:ext>
            </a:extLst>
          </p:cNvPr>
          <p:cNvSpPr txBox="1"/>
          <p:nvPr/>
        </p:nvSpPr>
        <p:spPr>
          <a:xfrm>
            <a:off x="6702138" y="884831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3200" dirty="0">
                <a:latin typeface="+mj-lt"/>
                <a:ea typeface="+mj-ea"/>
                <a:cs typeface="+mj-cs"/>
              </a:rPr>
              <a:t>Runs Given By Bowlers.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D1614A-371B-02B1-0DAA-E10E4DD6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690688"/>
            <a:ext cx="60960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4E15-7062-95CB-C70E-AB26005D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31" y="775855"/>
            <a:ext cx="6050006" cy="74857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Extra Runs Given By Bowlers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0BF12B8-BD0C-BD1A-D8B4-F0762FAD5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730807"/>
            <a:ext cx="63592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098D3E-3FBD-0580-153C-AF7F8D7D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9237" y="1730807"/>
            <a:ext cx="5832763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97229-A245-F911-CE7B-10F8A55D3209}"/>
              </a:ext>
            </a:extLst>
          </p:cNvPr>
          <p:cNvSpPr txBox="1"/>
          <p:nvPr/>
        </p:nvSpPr>
        <p:spPr>
          <a:xfrm>
            <a:off x="7051963" y="831706"/>
            <a:ext cx="4447309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3200" dirty="0">
                <a:latin typeface="+mj-lt"/>
                <a:ea typeface="+mj-ea"/>
                <a:cs typeface="+mj-cs"/>
              </a:rPr>
              <a:t>Economy Of Bowlers</a:t>
            </a:r>
          </a:p>
        </p:txBody>
      </p:sp>
    </p:spTree>
    <p:extLst>
      <p:ext uri="{BB962C8B-B14F-4D97-AF65-F5344CB8AC3E}">
        <p14:creationId xmlns:p14="http://schemas.microsoft.com/office/powerpoint/2010/main" val="21987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D-FAAE-4A6E-5523-0229E278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900545"/>
            <a:ext cx="5368636" cy="790144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Strike-rate Of Bowlers (balls/</a:t>
            </a:r>
            <a:r>
              <a:rPr lang="en-US" sz="3200" dirty="0" err="1"/>
              <a:t>wkt</a:t>
            </a:r>
            <a:r>
              <a:rPr lang="en-US" sz="3200" dirty="0"/>
              <a:t>)</a:t>
            </a:r>
            <a:endParaRPr lang="en-IN" sz="3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3BD12A-CEC2-0BCA-C33B-2226DA95A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995055"/>
            <a:ext cx="6096000" cy="449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6B480F5-F348-81A3-A477-30C2FA05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95055"/>
            <a:ext cx="6293403" cy="43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B04F2-AB40-2182-7755-98B4C2043218}"/>
              </a:ext>
            </a:extLst>
          </p:cNvPr>
          <p:cNvSpPr txBox="1"/>
          <p:nvPr/>
        </p:nvSpPr>
        <p:spPr>
          <a:xfrm>
            <a:off x="6390385" y="900545"/>
            <a:ext cx="580161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ea typeface="+mj-ea"/>
                <a:cs typeface="+mj-cs"/>
              </a:rPr>
              <a:t>Average Of Bowlers (run/</a:t>
            </a:r>
            <a:r>
              <a:rPr lang="en-US" sz="3200" dirty="0" err="1">
                <a:latin typeface="+mj-lt"/>
                <a:ea typeface="+mj-ea"/>
                <a:cs typeface="+mj-cs"/>
              </a:rPr>
              <a:t>wkt</a:t>
            </a:r>
            <a:r>
              <a:rPr lang="en-US" sz="3200" dirty="0">
                <a:latin typeface="+mj-lt"/>
                <a:ea typeface="+mj-ea"/>
                <a:cs typeface="+mj-cs"/>
              </a:rPr>
              <a:t>)</a:t>
            </a:r>
            <a:endParaRPr lang="en-IN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79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9B6A-3F8F-C094-48BA-F801335B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059" y="0"/>
            <a:ext cx="3932237" cy="766482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Fielder Analysis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4228C5-030A-F4A5-ABC3-389D655AE2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" y="2865561"/>
            <a:ext cx="6172200" cy="38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3DE80-4A9D-48BF-6653-D0667CAD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03" y="1801905"/>
            <a:ext cx="3932237" cy="7664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Run-Outs By Fielders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A32F5-04A7-E92D-7607-FFA30F58661B}"/>
              </a:ext>
            </a:extLst>
          </p:cNvPr>
          <p:cNvSpPr txBox="1"/>
          <p:nvPr/>
        </p:nvSpPr>
        <p:spPr>
          <a:xfrm>
            <a:off x="7211359" y="1801905"/>
            <a:ext cx="42492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3200" dirty="0"/>
              <a:t>Catches By Fielders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50EB-D0C0-74DF-2510-F6E9FA97F143}"/>
              </a:ext>
            </a:extLst>
          </p:cNvPr>
          <p:cNvSpPr txBox="1"/>
          <p:nvPr/>
        </p:nvSpPr>
        <p:spPr>
          <a:xfrm>
            <a:off x="11662336" y="5045231"/>
            <a:ext cx="2716801" cy="171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2D67C0A3-A03D-9291-976B-D21B1997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6" y="2803775"/>
            <a:ext cx="5244774" cy="38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7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25CA2-D5B2-15FA-0C57-B3CF0A61B588}"/>
              </a:ext>
            </a:extLst>
          </p:cNvPr>
          <p:cNvSpPr txBox="1"/>
          <p:nvPr/>
        </p:nvSpPr>
        <p:spPr>
          <a:xfrm>
            <a:off x="-1553135" y="1586800"/>
            <a:ext cx="516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Kieron Pollard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12BDE-C1DF-1F1A-F038-191DA90E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" y="0"/>
            <a:ext cx="1591236" cy="15868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5B940E-6EE5-2F18-CD35-16CEBC833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569249"/>
              </p:ext>
            </p:extLst>
          </p:nvPr>
        </p:nvGraphicFramePr>
        <p:xfrm>
          <a:off x="2353235" y="1"/>
          <a:ext cx="4840942" cy="195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04184E-DAE4-1627-52C8-D1DDF58D6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132129"/>
              </p:ext>
            </p:extLst>
          </p:nvPr>
        </p:nvGraphicFramePr>
        <p:xfrm>
          <a:off x="7247964" y="0"/>
          <a:ext cx="4840941" cy="195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2DF72F-6168-F6E7-33DC-513A01BB05B9}"/>
              </a:ext>
            </a:extLst>
          </p:cNvPr>
          <p:cNvSpPr txBox="1"/>
          <p:nvPr/>
        </p:nvSpPr>
        <p:spPr>
          <a:xfrm>
            <a:off x="-40825" y="3707898"/>
            <a:ext cx="207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IN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Dwayne Bravo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EC0DD-E971-A0B1-E877-996DE7EC3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53" y="2121098"/>
            <a:ext cx="1500294" cy="158680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44EDF1E-4449-8DAF-FB3A-38B5ED388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80640"/>
              </p:ext>
            </p:extLst>
          </p:nvPr>
        </p:nvGraphicFramePr>
        <p:xfrm>
          <a:off x="7247964" y="1984851"/>
          <a:ext cx="4840940" cy="212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D5CD74F-24AA-1D1C-DBDB-DAA701F7A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20948"/>
              </p:ext>
            </p:extLst>
          </p:nvPr>
        </p:nvGraphicFramePr>
        <p:xfrm>
          <a:off x="2348429" y="1972449"/>
          <a:ext cx="4840942" cy="212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A6845680-80EA-BA5D-7647-25BFFB3B8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65" y="4212640"/>
            <a:ext cx="1751952" cy="18913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835768A-1983-4703-0D34-FE9625AD507C}"/>
              </a:ext>
            </a:extLst>
          </p:cNvPr>
          <p:cNvSpPr txBox="1"/>
          <p:nvPr/>
        </p:nvSpPr>
        <p:spPr>
          <a:xfrm>
            <a:off x="0" y="6210644"/>
            <a:ext cx="2281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N" sz="1800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800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Amit Mishra</a:t>
            </a:r>
            <a:endParaRPr lang="en-IN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607F228-C576-8DA4-B6E1-AB82E5BA4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742762"/>
              </p:ext>
            </p:extLst>
          </p:nvPr>
        </p:nvGraphicFramePr>
        <p:xfrm>
          <a:off x="2353235" y="4134666"/>
          <a:ext cx="4894729" cy="271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EA0176D4-3765-F71E-852B-A31644000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2273"/>
              </p:ext>
            </p:extLst>
          </p:nvPr>
        </p:nvGraphicFramePr>
        <p:xfrm>
          <a:off x="7247965" y="4146340"/>
          <a:ext cx="4894728" cy="271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39953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55C8FF-2192-5591-2CBA-0FECA2B4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7" y="0"/>
            <a:ext cx="2222620" cy="197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604E-DEFD-DCE6-B7A6-B0FFB31B0BC1}"/>
              </a:ext>
            </a:extLst>
          </p:cNvPr>
          <p:cNvSpPr txBox="1"/>
          <p:nvPr/>
        </p:nvSpPr>
        <p:spPr>
          <a:xfrm>
            <a:off x="-10960" y="1975106"/>
            <a:ext cx="250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IN" sz="1800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Lasith Malinga</a:t>
            </a:r>
            <a:endParaRPr lang="en-IN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7ABFB7-77A3-DE6F-947E-DB1CF94AB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751295"/>
              </p:ext>
            </p:extLst>
          </p:nvPr>
        </p:nvGraphicFramePr>
        <p:xfrm>
          <a:off x="2493554" y="8306"/>
          <a:ext cx="5036799" cy="233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C0AA9-72C5-8078-0D84-A141D343A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495823"/>
              </p:ext>
            </p:extLst>
          </p:nvPr>
        </p:nvGraphicFramePr>
        <p:xfrm>
          <a:off x="7630587" y="0"/>
          <a:ext cx="4561413" cy="2336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314" name="Picture 2" descr="IPLT20.com - Mens Team">
            <a:extLst>
              <a:ext uri="{FF2B5EF4-FFF2-40B4-BE49-F238E27FC236}">
                <a16:creationId xmlns:a16="http://schemas.microsoft.com/office/drawing/2014/main" id="{564CC1BA-EBD1-0748-A3C6-438E9B2C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7" y="288341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F2748-7EA7-ED6B-EF43-549593D7439B}"/>
              </a:ext>
            </a:extLst>
          </p:cNvPr>
          <p:cNvSpPr txBox="1"/>
          <p:nvPr/>
        </p:nvSpPr>
        <p:spPr>
          <a:xfrm>
            <a:off x="394131" y="5186654"/>
            <a:ext cx="1958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11. DS Kulkarni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3A2B88-E2C5-52F0-A894-EEA9B3D3F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909926"/>
              </p:ext>
            </p:extLst>
          </p:nvPr>
        </p:nvGraphicFramePr>
        <p:xfrm>
          <a:off x="2493553" y="2963288"/>
          <a:ext cx="5036799" cy="233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F7874A1-17D0-3D6E-628A-569B56284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055756"/>
              </p:ext>
            </p:extLst>
          </p:nvPr>
        </p:nvGraphicFramePr>
        <p:xfrm>
          <a:off x="7671300" y="2963289"/>
          <a:ext cx="4520700" cy="233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3670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8732-23C6-5EEF-52B2-236F2EDC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6000" b="1" dirty="0"/>
              <a:t>Batsman Analysis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786C-5BAC-A902-F912-596051F76CA8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 Run Scorers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Strike Rate Of Batsman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Dot Balls By Batsman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Boundaries  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Sixes   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Times Player Played till 20</a:t>
            </a:r>
            <a:r>
              <a:rPr lang="en-US" sz="3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Over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Of Batsman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1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7-C98D-EB72-B291-AF1EEFE1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0218"/>
            <a:ext cx="10515600" cy="105294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 Run Scorers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F1D4D-05AC-3659-A92C-737FC22C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522361"/>
            <a:ext cx="9731188" cy="5298549"/>
          </a:xfrm>
        </p:spPr>
      </p:pic>
    </p:spTree>
    <p:extLst>
      <p:ext uri="{BB962C8B-B14F-4D97-AF65-F5344CB8AC3E}">
        <p14:creationId xmlns:p14="http://schemas.microsoft.com/office/powerpoint/2010/main" val="11770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F9CD-E54B-BED5-8742-3BE50389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4" y="777071"/>
            <a:ext cx="6176432" cy="73405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Strike Rate Of Batsman (Runs&gt;500)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49039-1F9A-6375-8E51-CE7921094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124606"/>
            <a:ext cx="60452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68822-9C4A-9162-20D7-6AA85233102E}"/>
              </a:ext>
            </a:extLst>
          </p:cNvPr>
          <p:cNvSpPr txBox="1"/>
          <p:nvPr/>
        </p:nvSpPr>
        <p:spPr>
          <a:xfrm>
            <a:off x="6440021" y="922898"/>
            <a:ext cx="617643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  <a:ea typeface="+mj-ea"/>
                <a:cs typeface="+mj-cs"/>
              </a:rPr>
              <a:t>Dot Balls By Batsman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3504555-6562-619D-EB2C-096B61CC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2124606"/>
            <a:ext cx="6045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6D1A-C1DB-3FF6-0A6F-8A0988EE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6" y="728193"/>
            <a:ext cx="4450977" cy="1325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Number Of Boundaries  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77095-9FAE-8497-D7CD-0CB8093B3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783"/>
            <a:ext cx="6347012" cy="394363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40D749-6430-785A-EF76-DE39C04C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2174783"/>
            <a:ext cx="5844988" cy="3943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13ABA-514A-E0E7-366F-97B3F253DC85}"/>
              </a:ext>
            </a:extLst>
          </p:cNvPr>
          <p:cNvSpPr txBox="1"/>
          <p:nvPr/>
        </p:nvSpPr>
        <p:spPr>
          <a:xfrm>
            <a:off x="7217708" y="1123210"/>
            <a:ext cx="609824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ea typeface="+mj-ea"/>
                <a:cs typeface="+mj-cs"/>
              </a:rPr>
              <a:t>Number Of Sixes </a:t>
            </a:r>
            <a:endParaRPr lang="en-IN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6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3848-52F3-D694-CD57-25CE00AA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3085"/>
            <a:ext cx="600212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Number Of Times Player Played till 20th Over</a:t>
            </a:r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6D7BC-556B-D8CF-9C60-0A0728286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81412"/>
            <a:ext cx="6266329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F28232-C455-644B-A2A6-DB0E83A7ADF0}"/>
              </a:ext>
            </a:extLst>
          </p:cNvPr>
          <p:cNvSpPr txBox="1"/>
          <p:nvPr/>
        </p:nvSpPr>
        <p:spPr>
          <a:xfrm>
            <a:off x="6189881" y="1051430"/>
            <a:ext cx="60021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ea typeface="+mj-ea"/>
                <a:cs typeface="+mj-cs"/>
              </a:rPr>
              <a:t>Average Of Batsman (RUNS &gt; 2500)</a:t>
            </a:r>
            <a:endParaRPr lang="en-IN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0870FF6-BBC9-A472-CEB8-E72C232F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780" y="2181411"/>
            <a:ext cx="5602443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C389-9A36-D25C-5447-FE8CC587934B}"/>
              </a:ext>
            </a:extLst>
          </p:cNvPr>
          <p:cNvSpPr txBox="1"/>
          <p:nvPr/>
        </p:nvSpPr>
        <p:spPr>
          <a:xfrm>
            <a:off x="389965" y="2724851"/>
            <a:ext cx="11802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SELECTED BATSMANS FOR MY TEAM</a:t>
            </a:r>
            <a:endParaRPr lang="en-IN" sz="6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3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07562-5F50-8F07-A5F9-19652C2D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4" y="10559"/>
            <a:ext cx="1662397" cy="166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C7392-EAC5-F6CA-BC46-2EEF99A5B03F}"/>
              </a:ext>
            </a:extLst>
          </p:cNvPr>
          <p:cNvSpPr txBox="1"/>
          <p:nvPr/>
        </p:nvSpPr>
        <p:spPr>
          <a:xfrm>
            <a:off x="-1939737" y="163678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800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800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David Warner</a:t>
            </a:r>
          </a:p>
          <a:p>
            <a:pPr algn="ctr"/>
            <a:r>
              <a:rPr lang="en-IN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b="1" u="sng" dirty="0" err="1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Opner</a:t>
            </a:r>
            <a:r>
              <a:rPr lang="en-IN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Striker)</a:t>
            </a:r>
            <a:endParaRPr lang="en-IN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BDA865-6EF5-F61C-469E-F0A863EFB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909860"/>
              </p:ext>
            </p:extLst>
          </p:nvPr>
        </p:nvGraphicFramePr>
        <p:xfrm>
          <a:off x="2479759" y="10559"/>
          <a:ext cx="4517277" cy="202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911FF4-B942-0E09-BE0D-0FF2F25DE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158699"/>
              </p:ext>
            </p:extLst>
          </p:nvPr>
        </p:nvGraphicFramePr>
        <p:xfrm>
          <a:off x="7453602" y="10559"/>
          <a:ext cx="4517277" cy="202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635B05E-D7B5-7FF2-D3EB-9C0BA67E2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25" y="2428091"/>
            <a:ext cx="1616681" cy="1559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FABB08-CC16-1A55-F79C-EFE9A83A4FD8}"/>
              </a:ext>
            </a:extLst>
          </p:cNvPr>
          <p:cNvSpPr txBox="1"/>
          <p:nvPr/>
        </p:nvSpPr>
        <p:spPr>
          <a:xfrm>
            <a:off x="-7947" y="3987334"/>
            <a:ext cx="2487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1800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Virender Sehwag</a:t>
            </a:r>
          </a:p>
          <a:p>
            <a:pPr algn="ctr"/>
            <a:r>
              <a:rPr lang="en-IN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b="1" u="sng" dirty="0" err="1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Opner</a:t>
            </a:r>
            <a:r>
              <a:rPr lang="en-IN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Non-Striker)</a:t>
            </a:r>
            <a:endParaRPr lang="en-IN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631348C-FC14-5F88-1FE9-F20A91257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465796"/>
              </p:ext>
            </p:extLst>
          </p:nvPr>
        </p:nvGraphicFramePr>
        <p:xfrm>
          <a:off x="2492332" y="2287615"/>
          <a:ext cx="4517277" cy="202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BCA1DC0-C6BC-7794-7F3C-582CFC605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898411"/>
              </p:ext>
            </p:extLst>
          </p:nvPr>
        </p:nvGraphicFramePr>
        <p:xfrm>
          <a:off x="7453602" y="2287615"/>
          <a:ext cx="4517277" cy="202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0C7E4F8-7B9E-6069-F577-5AE61B307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825" y="4633665"/>
            <a:ext cx="1911717" cy="1477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C60AD8-CE5B-AA00-C92D-F99BAFC92126}"/>
              </a:ext>
            </a:extLst>
          </p:cNvPr>
          <p:cNvSpPr txBox="1"/>
          <p:nvPr/>
        </p:nvSpPr>
        <p:spPr>
          <a:xfrm>
            <a:off x="231204" y="6111190"/>
            <a:ext cx="1911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1800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Suresh Raina</a:t>
            </a:r>
          </a:p>
          <a:p>
            <a:pPr algn="ctr"/>
            <a:r>
              <a:rPr lang="en-IN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(No. 3)</a:t>
            </a:r>
            <a:endParaRPr lang="en-IN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B954848-A10C-9337-000E-B87F6CD4E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89358"/>
              </p:ext>
            </p:extLst>
          </p:nvPr>
        </p:nvGraphicFramePr>
        <p:xfrm>
          <a:off x="7453601" y="4435741"/>
          <a:ext cx="4517277" cy="232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244CD1A-3E4E-118E-BDD6-793577A57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783755"/>
              </p:ext>
            </p:extLst>
          </p:nvPr>
        </p:nvGraphicFramePr>
        <p:xfrm>
          <a:off x="2525138" y="4435741"/>
          <a:ext cx="4695933" cy="232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52673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2B90C-5D08-C820-0380-2A71F3EA623C}"/>
              </a:ext>
            </a:extLst>
          </p:cNvPr>
          <p:cNvSpPr txBox="1"/>
          <p:nvPr/>
        </p:nvSpPr>
        <p:spPr>
          <a:xfrm>
            <a:off x="-606799" y="1651208"/>
            <a:ext cx="301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000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Virat Kohli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091FA-B250-2B78-8CEE-6DCB9F34AAA4}"/>
              </a:ext>
            </a:extLst>
          </p:cNvPr>
          <p:cNvSpPr txBox="1"/>
          <p:nvPr/>
        </p:nvSpPr>
        <p:spPr>
          <a:xfrm>
            <a:off x="2214690" y="206797"/>
            <a:ext cx="8323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1AB9F-F75A-97D7-9F18-C961D2F07539}"/>
              </a:ext>
            </a:extLst>
          </p:cNvPr>
          <p:cNvSpPr txBox="1"/>
          <p:nvPr/>
        </p:nvSpPr>
        <p:spPr>
          <a:xfrm>
            <a:off x="4214838" y="1101183"/>
            <a:ext cx="728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FAFA9-60B0-B2C6-F7CE-512B1BD9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" y="0"/>
            <a:ext cx="1696571" cy="1651208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563717-0424-3930-9BBA-9EEA874B9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246505"/>
              </p:ext>
            </p:extLst>
          </p:nvPr>
        </p:nvGraphicFramePr>
        <p:xfrm>
          <a:off x="6860800" y="0"/>
          <a:ext cx="5279653" cy="209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F98E28-B490-04D8-9377-131100A9F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579992"/>
              </p:ext>
            </p:extLst>
          </p:nvPr>
        </p:nvGraphicFramePr>
        <p:xfrm>
          <a:off x="2097741" y="0"/>
          <a:ext cx="4719917" cy="209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8EC5FB-1CF4-2924-40BD-466782C4C5C1}"/>
              </a:ext>
            </a:extLst>
          </p:cNvPr>
          <p:cNvSpPr txBox="1"/>
          <p:nvPr/>
        </p:nvSpPr>
        <p:spPr>
          <a:xfrm>
            <a:off x="-542681" y="4076392"/>
            <a:ext cx="275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b="1" i="0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 Dhoni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590983-490F-64EB-7AC6-8156C9DF2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4472"/>
            <a:ext cx="1871003" cy="184192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7785512-56A5-7B1D-ADEC-659F7CF9B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11976"/>
              </p:ext>
            </p:extLst>
          </p:nvPr>
        </p:nvGraphicFramePr>
        <p:xfrm>
          <a:off x="6860800" y="2167236"/>
          <a:ext cx="5282920" cy="213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800F8E6-5C3F-D9D3-5B3F-8C49C0450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269439"/>
              </p:ext>
            </p:extLst>
          </p:nvPr>
        </p:nvGraphicFramePr>
        <p:xfrm>
          <a:off x="2097741" y="2090470"/>
          <a:ext cx="4719916" cy="228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7E44F46-531D-EAF1-EBFF-C95E5D72E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842" y="4751023"/>
            <a:ext cx="1487318" cy="1536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3CC9FB-501F-473A-A96E-67B4C373480D}"/>
              </a:ext>
            </a:extLst>
          </p:cNvPr>
          <p:cNvSpPr txBox="1"/>
          <p:nvPr/>
        </p:nvSpPr>
        <p:spPr>
          <a:xfrm>
            <a:off x="0" y="6372278"/>
            <a:ext cx="204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u="sng" dirty="0">
                <a:solidFill>
                  <a:srgbClr val="5A606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1800" b="1" u="sng" dirty="0">
                <a:solidFill>
                  <a:srgbClr val="5A60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de Villiers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618C32B-A846-E483-94DA-2A8FC42A6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538209"/>
              </p:ext>
            </p:extLst>
          </p:nvPr>
        </p:nvGraphicFramePr>
        <p:xfrm>
          <a:off x="2121197" y="4414395"/>
          <a:ext cx="4763059" cy="2270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C71DF33-2A6D-46DD-4834-8A31B6BA4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239390"/>
              </p:ext>
            </p:extLst>
          </p:nvPr>
        </p:nvGraphicFramePr>
        <p:xfrm>
          <a:off x="6963713" y="4414394"/>
          <a:ext cx="5096058" cy="227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49550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316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Wingdings</vt:lpstr>
      <vt:lpstr>Office Theme</vt:lpstr>
      <vt:lpstr>Exploratory Data Analysis On IPL Dataset (2008-2016)</vt:lpstr>
      <vt:lpstr>Batsman Analysis</vt:lpstr>
      <vt:lpstr>Top  Run Scorers</vt:lpstr>
      <vt:lpstr>Strike Rate Of Batsman (Runs&gt;500)</vt:lpstr>
      <vt:lpstr>Number Of Boundaries  </vt:lpstr>
      <vt:lpstr>Number Of Times Player Played till 20th Over</vt:lpstr>
      <vt:lpstr>PowerPoint Presentation</vt:lpstr>
      <vt:lpstr>PowerPoint Presentation</vt:lpstr>
      <vt:lpstr>PowerPoint Presentation</vt:lpstr>
      <vt:lpstr>Bowlers Analysis</vt:lpstr>
      <vt:lpstr>Wickets Taken By Bowlers</vt:lpstr>
      <vt:lpstr>Dot balls by Bowlers.</vt:lpstr>
      <vt:lpstr>Extra Runs Given By Bowlers</vt:lpstr>
      <vt:lpstr>Strike-rate Of Bowlers (balls/wkt)</vt:lpstr>
      <vt:lpstr>Fielder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IPL Dataset (2008-2016)</dc:title>
  <dc:creator>31031720011-paranjape chinmay girish</dc:creator>
  <cp:lastModifiedBy>31031720011-paranjape chinmay girish</cp:lastModifiedBy>
  <cp:revision>5</cp:revision>
  <dcterms:created xsi:type="dcterms:W3CDTF">2022-07-10T14:51:43Z</dcterms:created>
  <dcterms:modified xsi:type="dcterms:W3CDTF">2022-07-13T04:50:31Z</dcterms:modified>
</cp:coreProperties>
</file>