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0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1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1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81C4-AC3F-4005-ABBC-25C18629F1BB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359CFF-6740-43AA-8181-9F52D53856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56DF-BB74-B75B-33B2-4A49E54E1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1131747"/>
            <a:ext cx="9448800" cy="23066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6000" b="1" u="sng" dirty="0">
                <a:solidFill>
                  <a:srgbClr val="252525"/>
                </a:solidFill>
                <a:effectLst/>
              </a:rPr>
              <a:t>Image Segmentation Using U-Net</a:t>
            </a:r>
            <a:endParaRPr lang="en-IN" sz="6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0A541-B8DD-7841-FBB6-CE08AD8A9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988" y="4197257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252525"/>
                </a:solidFill>
                <a:effectLst/>
                <a:latin typeface="Book Antiqua" panose="02040602050305030304" pitchFamily="18" charset="0"/>
              </a:rPr>
              <a:t>By:</a:t>
            </a:r>
            <a:r>
              <a:rPr lang="en-IN" sz="4400" b="1" dirty="0">
                <a:solidFill>
                  <a:srgbClr val="252525"/>
                </a:solidFill>
                <a:effectLst/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n-IN" sz="4400" b="1" dirty="0">
                <a:solidFill>
                  <a:srgbClr val="252525"/>
                </a:solidFill>
                <a:effectLst/>
                <a:latin typeface="Book Antiqua" panose="02040602050305030304" pitchFamily="18" charset="0"/>
              </a:rPr>
              <a:t> Chinmay</a:t>
            </a:r>
            <a:r>
              <a:rPr lang="en-IN" sz="4400" b="1">
                <a:solidFill>
                  <a:srgbClr val="252525"/>
                </a:solidFill>
                <a:effectLst/>
                <a:latin typeface="Book Antiqua" panose="02040602050305030304" pitchFamily="18" charset="0"/>
              </a:rPr>
              <a:t>. </a:t>
            </a:r>
            <a:endParaRPr lang="en-IN" sz="4400" dirty="0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3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5BE9-B428-1123-1A5F-2610383F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i="0" u="none" strike="noStrike" dirty="0">
                <a:solidFill>
                  <a:srgbClr val="202729"/>
                </a:solidFill>
                <a:effectLst/>
                <a:latin typeface="Proxima Nova"/>
              </a:rPr>
              <a:t>Image Segmentation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F4B2-E52B-FC2B-97BA-82622F40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/>
          </a:bodyPr>
          <a:lstStyle/>
          <a:p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Georgia" panose="02040502050405020303" pitchFamily="18" charset="0"/>
              </a:rPr>
              <a:t>Image segmentation is a method in which a digital image is broken down into various subgroups called Image segments which helps in reducing the complexity of the image to make further processing or analysis of the image simpler.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CC98A-C0DC-F6B0-57C2-4B25AD1D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95" y="3292000"/>
            <a:ext cx="5325034" cy="342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24CC-21B9-D6EC-0AB3-8FDAF849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rgbClr val="202729"/>
                </a:solidFill>
                <a:latin typeface="Proxima Nova"/>
              </a:rPr>
              <a:t>Data Collection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0250-B80E-8320-ED43-1ACCD2E7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The data for this project is taken from </a:t>
            </a:r>
            <a:r>
              <a:rPr lang="en-US" sz="2400" dirty="0" err="1">
                <a:solidFill>
                  <a:srgbClr val="292929"/>
                </a:solidFill>
                <a:latin typeface="Georgia" panose="02040502050405020303" pitchFamily="18" charset="0"/>
              </a:rPr>
              <a:t>kaggle</a:t>
            </a: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.</a:t>
            </a:r>
          </a:p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Our data consists of two types of images: satellite images with their masked images and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32773A-5E44-FB58-C17E-FAF071B9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53" y="2747776"/>
            <a:ext cx="67818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2A73-471F-CC05-BED2-C48C4990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rgbClr val="202729"/>
                </a:solidFill>
                <a:latin typeface="Proxima Nova"/>
              </a:rPr>
              <a:t>What is U-Net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2AFF-25C9-20D7-0175-ECE8BDD5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U-Net is a CNN-based neural network architecture.</a:t>
            </a:r>
          </a:p>
          <a:p>
            <a:pPr marL="0" indent="0" fontAlgn="base">
              <a:spcAft>
                <a:spcPts val="0"/>
              </a:spcAft>
              <a:buNone/>
            </a:pPr>
            <a:endParaRPr lang="en-US" sz="2400" dirty="0">
              <a:solidFill>
                <a:srgbClr val="292929"/>
              </a:solidFill>
              <a:latin typeface="Georgia" panose="02040502050405020303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The U-Net architecture was introduced for biomedical image segmentation by </a:t>
            </a:r>
            <a:r>
              <a:rPr lang="en-US" sz="2400" dirty="0" err="1">
                <a:solidFill>
                  <a:srgbClr val="292929"/>
                </a:solidFill>
                <a:latin typeface="Georgia" panose="02040502050405020303" pitchFamily="18" charset="0"/>
              </a:rPr>
              <a:t>Olag</a:t>
            </a: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Georgia" panose="02040502050405020303" pitchFamily="18" charset="0"/>
              </a:rPr>
              <a:t>Ronneberger</a:t>
            </a: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 fontAlgn="base">
              <a:spcAft>
                <a:spcPts val="0"/>
              </a:spcAft>
              <a:buNone/>
            </a:pPr>
            <a:endParaRPr lang="en-US" sz="2400" dirty="0">
              <a:solidFill>
                <a:srgbClr val="292929"/>
              </a:solidFill>
              <a:latin typeface="Georgia" panose="02040502050405020303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The introduced architecture had two main parts, which were the encoder and the decoder.</a:t>
            </a:r>
          </a:p>
          <a:p>
            <a:pPr marL="0" indent="0" fontAlgn="base">
              <a:spcAft>
                <a:spcPts val="0"/>
              </a:spcAft>
              <a:buNone/>
            </a:pPr>
            <a:endParaRPr lang="en-US" sz="2400" dirty="0">
              <a:solidFill>
                <a:srgbClr val="292929"/>
              </a:solidFill>
              <a:latin typeface="Georgia" panose="02040502050405020303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The encoder is used to extract the information from the image pixel by pixel.</a:t>
            </a:r>
          </a:p>
          <a:p>
            <a:pPr fontAlgn="base">
              <a:spcAft>
                <a:spcPts val="0"/>
              </a:spcAft>
            </a:pPr>
            <a:endParaRPr lang="en-US" sz="2400" dirty="0">
              <a:solidFill>
                <a:srgbClr val="292929"/>
              </a:solidFill>
              <a:latin typeface="Georgia" panose="02040502050405020303" pitchFamily="18" charset="0"/>
            </a:endParaRPr>
          </a:p>
          <a:p>
            <a:pPr fontAlgn="base">
              <a:spcAft>
                <a:spcPts val="1200"/>
              </a:spcAft>
            </a:pPr>
            <a:r>
              <a:rPr lang="en-US" sz="2400" dirty="0">
                <a:solidFill>
                  <a:srgbClr val="292929"/>
                </a:solidFill>
                <a:latin typeface="Georgia" panose="02040502050405020303" pitchFamily="18" charset="0"/>
              </a:rPr>
              <a:t>The second part decoder uses transposed convolution to permit localization.</a:t>
            </a:r>
          </a:p>
        </p:txBody>
      </p:sp>
    </p:spTree>
    <p:extLst>
      <p:ext uri="{BB962C8B-B14F-4D97-AF65-F5344CB8AC3E}">
        <p14:creationId xmlns:p14="http://schemas.microsoft.com/office/powerpoint/2010/main" val="63882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6BFFA3-CB68-BA2C-E03A-C5296D86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6" y="155651"/>
            <a:ext cx="11335870" cy="66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6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E76A-823F-5C94-D48F-A675DF74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171237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rgbClr val="202729"/>
                </a:solidFill>
                <a:latin typeface="Proxima Nova"/>
              </a:rPr>
              <a:t>The Model's Outcome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CB136F-2C19-CC5A-9840-A08DC076D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834018"/>
            <a:ext cx="11403106" cy="26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640F7F3-C364-292E-5E22-7729D30F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7" y="3452018"/>
            <a:ext cx="11515166" cy="261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B26F-0027-935E-7914-651E81E8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202729"/>
                </a:solidFill>
                <a:latin typeface="Proxima Nova"/>
              </a:rPr>
              <a:t>Other Applications Of Image</a:t>
            </a:r>
            <a:br>
              <a:rPr lang="en-US" sz="3600" b="1" dirty="0">
                <a:solidFill>
                  <a:srgbClr val="202729"/>
                </a:solidFill>
                <a:latin typeface="Proxima Nova"/>
              </a:rPr>
            </a:br>
            <a:r>
              <a:rPr lang="en-US" sz="3600" b="1" dirty="0">
                <a:solidFill>
                  <a:srgbClr val="202729"/>
                </a:solidFill>
                <a:latin typeface="Proxima Nova"/>
              </a:rPr>
              <a:t>Segmentation</a:t>
            </a:r>
            <a:endParaRPr lang="en-IN" sz="3600" b="1" dirty="0">
              <a:solidFill>
                <a:srgbClr val="202729"/>
              </a:solidFill>
              <a:latin typeface="Proxima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08E0-8C86-4384-62BF-6678C7C7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21" y="1960562"/>
            <a:ext cx="6450106" cy="1832091"/>
          </a:xfrm>
        </p:spPr>
        <p:txBody>
          <a:bodyPr>
            <a:normAutofit/>
          </a:bodyPr>
          <a:lstStyle/>
          <a:p>
            <a:pPr algn="just" fontAlgn="base">
              <a:lnSpc>
                <a:spcPct val="80000"/>
              </a:lnSpc>
            </a:pPr>
            <a:r>
              <a:rPr lang="en-IN" sz="2200" b="1" u="sng" dirty="0">
                <a:solidFill>
                  <a:srgbClr val="292929"/>
                </a:solidFill>
                <a:latin typeface="Georgia" panose="02040502050405020303" pitchFamily="18" charset="0"/>
              </a:rPr>
              <a:t>Autonomous vehicles</a:t>
            </a:r>
          </a:p>
          <a:p>
            <a:pPr algn="just" fontAlgn="base">
              <a:lnSpc>
                <a:spcPct val="80000"/>
              </a:lnSpc>
            </a:pPr>
            <a:r>
              <a:rPr lang="en-US" sz="2200" dirty="0">
                <a:solidFill>
                  <a:srgbClr val="292929"/>
                </a:solidFill>
                <a:latin typeface="Georgia" panose="02040502050405020303" pitchFamily="18" charset="0"/>
              </a:rPr>
              <a:t>We need to equip cars with the necessary perception to understand their environment so that self-driving cars can safely integrate into our existing roads.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33235-34E3-6D55-54BA-7F30F2F2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045" y="1960562"/>
            <a:ext cx="3626224" cy="203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A36EA-4610-9DE8-1658-F028F22BD569}"/>
              </a:ext>
            </a:extLst>
          </p:cNvPr>
          <p:cNvSpPr txBox="1"/>
          <p:nvPr/>
        </p:nvSpPr>
        <p:spPr>
          <a:xfrm>
            <a:off x="493621" y="3999318"/>
            <a:ext cx="7068670" cy="130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292929"/>
                </a:solidFill>
                <a:latin typeface="Georgia" panose="02040502050405020303" pitchFamily="18" charset="0"/>
              </a:rPr>
              <a:t>Medical image diagnostics</a:t>
            </a:r>
          </a:p>
          <a:p>
            <a:pPr fontAlgn="base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92929"/>
                </a:solidFill>
                <a:latin typeface="Georgia" panose="02040502050405020303" pitchFamily="18" charset="0"/>
              </a:rPr>
              <a:t>Machines can augment analysis performed by radiologists, greatly reducing the time required to run </a:t>
            </a:r>
            <a:r>
              <a:rPr lang="en-US" sz="2200" dirty="0" err="1">
                <a:solidFill>
                  <a:srgbClr val="292929"/>
                </a:solidFill>
                <a:latin typeface="Georgia" panose="02040502050405020303" pitchFamily="18" charset="0"/>
              </a:rPr>
              <a:t>diagnositic</a:t>
            </a:r>
            <a:r>
              <a:rPr lang="en-US" sz="2200" dirty="0">
                <a:solidFill>
                  <a:srgbClr val="292929"/>
                </a:solidFill>
                <a:latin typeface="Georgia" panose="02040502050405020303" pitchFamily="18" charset="0"/>
              </a:rPr>
              <a:t> tests.</a:t>
            </a:r>
          </a:p>
        </p:txBody>
      </p:sp>
      <p:pic>
        <p:nvPicPr>
          <p:cNvPr id="4098" name="Picture 2" descr="chest xray">
            <a:extLst>
              <a:ext uri="{FF2B5EF4-FFF2-40B4-BE49-F238E27FC236}">
                <a16:creationId xmlns:a16="http://schemas.microsoft.com/office/drawing/2014/main" id="{279EFA29-983D-7407-1283-A11A22C4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14" y="4122301"/>
            <a:ext cx="4429686" cy="19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80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202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Georgia</vt:lpstr>
      <vt:lpstr>Gill Sans MT</vt:lpstr>
      <vt:lpstr>Proxima Nova</vt:lpstr>
      <vt:lpstr>Wingdings</vt:lpstr>
      <vt:lpstr>Gallery</vt:lpstr>
      <vt:lpstr>Image Segmentation Using U-Net</vt:lpstr>
      <vt:lpstr>Image Segmentation</vt:lpstr>
      <vt:lpstr>Data Collection </vt:lpstr>
      <vt:lpstr>What is U-Net ?</vt:lpstr>
      <vt:lpstr>PowerPoint Presentation</vt:lpstr>
      <vt:lpstr>The Model's Outcome </vt:lpstr>
      <vt:lpstr>Other Applications Of Image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Using U-Net</dc:title>
  <dc:creator>31031720011-paranjape chinmay girish</dc:creator>
  <cp:lastModifiedBy>31031720011-paranjape chinmay girish</cp:lastModifiedBy>
  <cp:revision>4</cp:revision>
  <dcterms:created xsi:type="dcterms:W3CDTF">2022-09-21T14:47:17Z</dcterms:created>
  <dcterms:modified xsi:type="dcterms:W3CDTF">2022-10-11T07:02:55Z</dcterms:modified>
</cp:coreProperties>
</file>