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C3C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5110" y="2935681"/>
            <a:ext cx="6097778" cy="97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3413" y="4583188"/>
            <a:ext cx="12441173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C3C3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50" Type="http://schemas.openxmlformats.org/officeDocument/2006/relationships/image" Target="../media/image6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18.png"/><Relationship Id="rId51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1216005" cy="10287000"/>
            </a:xfrm>
            <a:custGeom>
              <a:avLst/>
              <a:gdLst/>
              <a:ahLst/>
              <a:cxnLst/>
              <a:rect l="l" t="t" r="r" b="b"/>
              <a:pathLst>
                <a:path w="11216005" h="10287000">
                  <a:moveTo>
                    <a:pt x="8804731" y="0"/>
                  </a:moveTo>
                  <a:lnTo>
                    <a:pt x="6960726" y="0"/>
                  </a:lnTo>
                  <a:lnTo>
                    <a:pt x="0" y="4836667"/>
                  </a:lnTo>
                  <a:lnTo>
                    <a:pt x="9544625" y="10286996"/>
                  </a:lnTo>
                  <a:lnTo>
                    <a:pt x="11215929" y="10286996"/>
                  </a:lnTo>
                  <a:lnTo>
                    <a:pt x="10360936" y="6639306"/>
                  </a:lnTo>
                  <a:lnTo>
                    <a:pt x="7926451" y="6639306"/>
                  </a:lnTo>
                  <a:lnTo>
                    <a:pt x="4423537" y="4638548"/>
                  </a:lnTo>
                  <a:lnTo>
                    <a:pt x="7031482" y="2823082"/>
                  </a:lnTo>
                  <a:lnTo>
                    <a:pt x="9466441" y="2823082"/>
                  </a:lnTo>
                  <a:lnTo>
                    <a:pt x="8804731" y="0"/>
                  </a:lnTo>
                  <a:close/>
                </a:path>
                <a:path w="11216005" h="10287000">
                  <a:moveTo>
                    <a:pt x="9466441" y="2823082"/>
                  </a:moveTo>
                  <a:lnTo>
                    <a:pt x="7031482" y="2823082"/>
                  </a:lnTo>
                  <a:lnTo>
                    <a:pt x="7926451" y="6639306"/>
                  </a:lnTo>
                  <a:lnTo>
                    <a:pt x="10360936" y="6639306"/>
                  </a:lnTo>
                  <a:lnTo>
                    <a:pt x="9466441" y="2823082"/>
                  </a:lnTo>
                  <a:close/>
                </a:path>
              </a:pathLst>
            </a:custGeom>
            <a:solidFill>
              <a:srgbClr val="EDECEB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603" y="607677"/>
            <a:ext cx="11875135" cy="1725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4800" b="1" spc="70" dirty="0">
                <a:solidFill>
                  <a:srgbClr val="EDECEB"/>
                </a:solidFill>
                <a:latin typeface="Arial"/>
                <a:cs typeface="Arial"/>
              </a:rPr>
              <a:t>PREDICTING</a:t>
            </a:r>
            <a:r>
              <a:rPr sz="4800" b="1" spc="235" dirty="0">
                <a:solidFill>
                  <a:srgbClr val="EDECEB"/>
                </a:solidFill>
                <a:latin typeface="Arial"/>
                <a:cs typeface="Arial"/>
              </a:rPr>
              <a:t> </a:t>
            </a:r>
            <a:r>
              <a:rPr sz="4800" b="1" spc="155" dirty="0">
                <a:solidFill>
                  <a:srgbClr val="EDECEB"/>
                </a:solidFill>
                <a:latin typeface="Arial"/>
                <a:cs typeface="Arial"/>
              </a:rPr>
              <a:t>SENTIMENT</a:t>
            </a:r>
            <a:r>
              <a:rPr sz="4800" b="1" spc="240" dirty="0">
                <a:solidFill>
                  <a:srgbClr val="EDECEB"/>
                </a:solidFill>
                <a:latin typeface="Arial"/>
                <a:cs typeface="Arial"/>
              </a:rPr>
              <a:t> </a:t>
            </a:r>
            <a:r>
              <a:rPr sz="4800" b="1" spc="150" dirty="0">
                <a:solidFill>
                  <a:srgbClr val="EDECEB"/>
                </a:solidFill>
                <a:latin typeface="Arial"/>
                <a:cs typeface="Arial"/>
              </a:rPr>
              <a:t>OF</a:t>
            </a:r>
            <a:r>
              <a:rPr sz="4800" b="1" spc="220" dirty="0">
                <a:solidFill>
                  <a:srgbClr val="EDECEB"/>
                </a:solidFill>
                <a:latin typeface="Arial"/>
                <a:cs typeface="Arial"/>
              </a:rPr>
              <a:t> </a:t>
            </a:r>
            <a:r>
              <a:rPr sz="4800" b="1" spc="215" dirty="0">
                <a:solidFill>
                  <a:srgbClr val="EDECEB"/>
                </a:solidFill>
                <a:latin typeface="Arial"/>
                <a:cs typeface="Arial"/>
              </a:rPr>
              <a:t>COVID</a:t>
            </a:r>
            <a:r>
              <a:rPr sz="4800" b="1" spc="220" dirty="0">
                <a:solidFill>
                  <a:srgbClr val="EDECEB"/>
                </a:solidFill>
                <a:latin typeface="Arial"/>
                <a:cs typeface="Arial"/>
              </a:rPr>
              <a:t> </a:t>
            </a:r>
            <a:r>
              <a:rPr sz="4800" b="1" spc="-535" dirty="0">
                <a:solidFill>
                  <a:srgbClr val="EDECEB"/>
                </a:solidFill>
                <a:latin typeface="Arial"/>
                <a:cs typeface="Arial"/>
              </a:rPr>
              <a:t>19 </a:t>
            </a:r>
            <a:r>
              <a:rPr sz="4800" b="1" spc="-1320" dirty="0">
                <a:solidFill>
                  <a:srgbClr val="EDECEB"/>
                </a:solidFill>
                <a:latin typeface="Arial"/>
                <a:cs typeface="Arial"/>
              </a:rPr>
              <a:t> </a:t>
            </a:r>
            <a:r>
              <a:rPr sz="4800" b="1" spc="-50" dirty="0">
                <a:solidFill>
                  <a:srgbClr val="EDECEB"/>
                </a:solidFill>
                <a:latin typeface="Arial"/>
                <a:cs typeface="Arial"/>
              </a:rPr>
              <a:t>TWEETS</a:t>
            </a:r>
            <a:endParaRPr sz="48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34118" y="4741164"/>
            <a:ext cx="15053944" cy="4517390"/>
            <a:chOff x="3234118" y="4741164"/>
            <a:chExt cx="15053944" cy="4517390"/>
          </a:xfrm>
        </p:grpSpPr>
        <p:sp>
          <p:nvSpPr>
            <p:cNvPr id="7" name="object 7"/>
            <p:cNvSpPr/>
            <p:nvPr/>
          </p:nvSpPr>
          <p:spPr>
            <a:xfrm>
              <a:off x="3248405" y="6777990"/>
              <a:ext cx="7073265" cy="0"/>
            </a:xfrm>
            <a:custGeom>
              <a:avLst/>
              <a:gdLst/>
              <a:ahLst/>
              <a:cxnLst/>
              <a:rect l="l" t="t" r="r" b="b"/>
              <a:pathLst>
                <a:path w="7073265">
                  <a:moveTo>
                    <a:pt x="0" y="0"/>
                  </a:moveTo>
                  <a:lnTo>
                    <a:pt x="7072884" y="0"/>
                  </a:lnTo>
                </a:path>
              </a:pathLst>
            </a:custGeom>
            <a:ln w="28575">
              <a:solidFill>
                <a:srgbClr val="EDE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88924" y="4894072"/>
              <a:ext cx="3006090" cy="2997200"/>
            </a:xfrm>
            <a:custGeom>
              <a:avLst/>
              <a:gdLst/>
              <a:ahLst/>
              <a:cxnLst/>
              <a:rect l="l" t="t" r="r" b="b"/>
              <a:pathLst>
                <a:path w="3006090" h="2997200">
                  <a:moveTo>
                    <a:pt x="1788662" y="2971800"/>
                  </a:moveTo>
                  <a:lnTo>
                    <a:pt x="1218139" y="2971800"/>
                  </a:lnTo>
                  <a:lnTo>
                    <a:pt x="1311389" y="2997200"/>
                  </a:lnTo>
                  <a:lnTo>
                    <a:pt x="1695196" y="2997200"/>
                  </a:lnTo>
                  <a:lnTo>
                    <a:pt x="1788662" y="2971800"/>
                  </a:lnTo>
                  <a:close/>
                </a:path>
                <a:path w="3006090" h="2997200">
                  <a:moveTo>
                    <a:pt x="1924891" y="50800"/>
                  </a:moveTo>
                  <a:lnTo>
                    <a:pt x="1082019" y="50800"/>
                  </a:lnTo>
                  <a:lnTo>
                    <a:pt x="1037741" y="76200"/>
                  </a:lnTo>
                  <a:lnTo>
                    <a:pt x="908528" y="114300"/>
                  </a:lnTo>
                  <a:lnTo>
                    <a:pt x="866743" y="139700"/>
                  </a:lnTo>
                  <a:lnTo>
                    <a:pt x="825640" y="152400"/>
                  </a:lnTo>
                  <a:lnTo>
                    <a:pt x="785242" y="177800"/>
                  </a:lnTo>
                  <a:lnTo>
                    <a:pt x="745574" y="203200"/>
                  </a:lnTo>
                  <a:lnTo>
                    <a:pt x="706659" y="228600"/>
                  </a:lnTo>
                  <a:lnTo>
                    <a:pt x="668522" y="254000"/>
                  </a:lnTo>
                  <a:lnTo>
                    <a:pt x="631184" y="279400"/>
                  </a:lnTo>
                  <a:lnTo>
                    <a:pt x="594671" y="304800"/>
                  </a:lnTo>
                  <a:lnTo>
                    <a:pt x="559006" y="330200"/>
                  </a:lnTo>
                  <a:lnTo>
                    <a:pt x="524213" y="355600"/>
                  </a:lnTo>
                  <a:lnTo>
                    <a:pt x="490314" y="393700"/>
                  </a:lnTo>
                  <a:lnTo>
                    <a:pt x="457335" y="419100"/>
                  </a:lnTo>
                  <a:lnTo>
                    <a:pt x="425298" y="457200"/>
                  </a:lnTo>
                  <a:lnTo>
                    <a:pt x="394228" y="482600"/>
                  </a:lnTo>
                  <a:lnTo>
                    <a:pt x="364148" y="520700"/>
                  </a:lnTo>
                  <a:lnTo>
                    <a:pt x="335081" y="558800"/>
                  </a:lnTo>
                  <a:lnTo>
                    <a:pt x="307052" y="596900"/>
                  </a:lnTo>
                  <a:lnTo>
                    <a:pt x="280084" y="622300"/>
                  </a:lnTo>
                  <a:lnTo>
                    <a:pt x="254200" y="660400"/>
                  </a:lnTo>
                  <a:lnTo>
                    <a:pt x="229425" y="698500"/>
                  </a:lnTo>
                  <a:lnTo>
                    <a:pt x="205782" y="736600"/>
                  </a:lnTo>
                  <a:lnTo>
                    <a:pt x="183294" y="787400"/>
                  </a:lnTo>
                  <a:lnTo>
                    <a:pt x="161987" y="825500"/>
                  </a:lnTo>
                  <a:lnTo>
                    <a:pt x="141882" y="863600"/>
                  </a:lnTo>
                  <a:lnTo>
                    <a:pt x="123004" y="901700"/>
                  </a:lnTo>
                  <a:lnTo>
                    <a:pt x="105376" y="952500"/>
                  </a:lnTo>
                  <a:lnTo>
                    <a:pt x="89023" y="990600"/>
                  </a:lnTo>
                  <a:lnTo>
                    <a:pt x="73967" y="1028700"/>
                  </a:lnTo>
                  <a:lnTo>
                    <a:pt x="60233" y="1079500"/>
                  </a:lnTo>
                  <a:lnTo>
                    <a:pt x="47844" y="1117600"/>
                  </a:lnTo>
                  <a:lnTo>
                    <a:pt x="36824" y="1168400"/>
                  </a:lnTo>
                  <a:lnTo>
                    <a:pt x="27196" y="1219200"/>
                  </a:lnTo>
                  <a:lnTo>
                    <a:pt x="18985" y="1257300"/>
                  </a:lnTo>
                  <a:lnTo>
                    <a:pt x="12213" y="1308100"/>
                  </a:lnTo>
                  <a:lnTo>
                    <a:pt x="6905" y="1358900"/>
                  </a:lnTo>
                  <a:lnTo>
                    <a:pt x="3084" y="1397000"/>
                  </a:lnTo>
                  <a:lnTo>
                    <a:pt x="775" y="1447800"/>
                  </a:lnTo>
                  <a:lnTo>
                    <a:pt x="0" y="1498600"/>
                  </a:lnTo>
                  <a:lnTo>
                    <a:pt x="775" y="1549400"/>
                  </a:lnTo>
                  <a:lnTo>
                    <a:pt x="3084" y="1600200"/>
                  </a:lnTo>
                  <a:lnTo>
                    <a:pt x="6905" y="1638300"/>
                  </a:lnTo>
                  <a:lnTo>
                    <a:pt x="12213" y="1689100"/>
                  </a:lnTo>
                  <a:lnTo>
                    <a:pt x="18985" y="1739900"/>
                  </a:lnTo>
                  <a:lnTo>
                    <a:pt x="27196" y="1790700"/>
                  </a:lnTo>
                  <a:lnTo>
                    <a:pt x="36824" y="1828800"/>
                  </a:lnTo>
                  <a:lnTo>
                    <a:pt x="47844" y="1879600"/>
                  </a:lnTo>
                  <a:lnTo>
                    <a:pt x="60233" y="1917700"/>
                  </a:lnTo>
                  <a:lnTo>
                    <a:pt x="73967" y="1968500"/>
                  </a:lnTo>
                  <a:lnTo>
                    <a:pt x="89023" y="2006600"/>
                  </a:lnTo>
                  <a:lnTo>
                    <a:pt x="105376" y="2057400"/>
                  </a:lnTo>
                  <a:lnTo>
                    <a:pt x="123004" y="2095500"/>
                  </a:lnTo>
                  <a:lnTo>
                    <a:pt x="141882" y="2133600"/>
                  </a:lnTo>
                  <a:lnTo>
                    <a:pt x="161987" y="2171700"/>
                  </a:lnTo>
                  <a:lnTo>
                    <a:pt x="183294" y="2222500"/>
                  </a:lnTo>
                  <a:lnTo>
                    <a:pt x="205782" y="2260600"/>
                  </a:lnTo>
                  <a:lnTo>
                    <a:pt x="229425" y="2298700"/>
                  </a:lnTo>
                  <a:lnTo>
                    <a:pt x="254200" y="2336800"/>
                  </a:lnTo>
                  <a:lnTo>
                    <a:pt x="280084" y="2374900"/>
                  </a:lnTo>
                  <a:lnTo>
                    <a:pt x="307052" y="2413000"/>
                  </a:lnTo>
                  <a:lnTo>
                    <a:pt x="335081" y="2438400"/>
                  </a:lnTo>
                  <a:lnTo>
                    <a:pt x="364148" y="2476500"/>
                  </a:lnTo>
                  <a:lnTo>
                    <a:pt x="394228" y="2514600"/>
                  </a:lnTo>
                  <a:lnTo>
                    <a:pt x="425298" y="2540000"/>
                  </a:lnTo>
                  <a:lnTo>
                    <a:pt x="457335" y="2578100"/>
                  </a:lnTo>
                  <a:lnTo>
                    <a:pt x="490314" y="2603500"/>
                  </a:lnTo>
                  <a:lnTo>
                    <a:pt x="524213" y="2641600"/>
                  </a:lnTo>
                  <a:lnTo>
                    <a:pt x="559006" y="2667000"/>
                  </a:lnTo>
                  <a:lnTo>
                    <a:pt x="594671" y="2692400"/>
                  </a:lnTo>
                  <a:lnTo>
                    <a:pt x="631184" y="2717800"/>
                  </a:lnTo>
                  <a:lnTo>
                    <a:pt x="668522" y="2743200"/>
                  </a:lnTo>
                  <a:lnTo>
                    <a:pt x="706659" y="2768600"/>
                  </a:lnTo>
                  <a:lnTo>
                    <a:pt x="745574" y="2794000"/>
                  </a:lnTo>
                  <a:lnTo>
                    <a:pt x="785242" y="2819400"/>
                  </a:lnTo>
                  <a:lnTo>
                    <a:pt x="825640" y="2844800"/>
                  </a:lnTo>
                  <a:lnTo>
                    <a:pt x="866743" y="2857500"/>
                  </a:lnTo>
                  <a:lnTo>
                    <a:pt x="908528" y="2882900"/>
                  </a:lnTo>
                  <a:lnTo>
                    <a:pt x="994051" y="2908300"/>
                  </a:lnTo>
                  <a:lnTo>
                    <a:pt x="1037741" y="2933700"/>
                  </a:lnTo>
                  <a:lnTo>
                    <a:pt x="1172241" y="2971800"/>
                  </a:lnTo>
                  <a:lnTo>
                    <a:pt x="1834660" y="2971800"/>
                  </a:lnTo>
                  <a:lnTo>
                    <a:pt x="1969429" y="2933700"/>
                  </a:lnTo>
                  <a:lnTo>
                    <a:pt x="2013198" y="2908300"/>
                  </a:lnTo>
                  <a:lnTo>
                    <a:pt x="2098863" y="2882900"/>
                  </a:lnTo>
                  <a:lnTo>
                    <a:pt x="2140712" y="2857500"/>
                  </a:lnTo>
                  <a:lnTo>
                    <a:pt x="2181873" y="2844800"/>
                  </a:lnTo>
                  <a:lnTo>
                    <a:pt x="2222323" y="2819400"/>
                  </a:lnTo>
                  <a:lnTo>
                    <a:pt x="2262039" y="2794000"/>
                  </a:lnTo>
                  <a:lnTo>
                    <a:pt x="2300996" y="2768600"/>
                  </a:lnTo>
                  <a:lnTo>
                    <a:pt x="2339171" y="2743200"/>
                  </a:lnTo>
                  <a:lnTo>
                    <a:pt x="2376539" y="2717800"/>
                  </a:lnTo>
                  <a:lnTo>
                    <a:pt x="2413079" y="2692400"/>
                  </a:lnTo>
                  <a:lnTo>
                    <a:pt x="2448765" y="2667000"/>
                  </a:lnTo>
                  <a:lnTo>
                    <a:pt x="2483574" y="2641600"/>
                  </a:lnTo>
                  <a:lnTo>
                    <a:pt x="2517483" y="2603500"/>
                  </a:lnTo>
                  <a:lnTo>
                    <a:pt x="2550468" y="2578100"/>
                  </a:lnTo>
                  <a:lnTo>
                    <a:pt x="2582504" y="2540000"/>
                  </a:lnTo>
                  <a:lnTo>
                    <a:pt x="2613569" y="2514600"/>
                  </a:lnTo>
                  <a:lnTo>
                    <a:pt x="2643639" y="2476500"/>
                  </a:lnTo>
                  <a:lnTo>
                    <a:pt x="2672690" y="2438400"/>
                  </a:lnTo>
                  <a:lnTo>
                    <a:pt x="2700698" y="2413000"/>
                  </a:lnTo>
                  <a:lnTo>
                    <a:pt x="2727640" y="2374900"/>
                  </a:lnTo>
                  <a:lnTo>
                    <a:pt x="2753492" y="2336800"/>
                  </a:lnTo>
                  <a:lnTo>
                    <a:pt x="2778230" y="2298700"/>
                  </a:lnTo>
                  <a:lnTo>
                    <a:pt x="2801831" y="2260600"/>
                  </a:lnTo>
                  <a:lnTo>
                    <a:pt x="2824271" y="2222500"/>
                  </a:lnTo>
                  <a:lnTo>
                    <a:pt x="2845526" y="2171700"/>
                  </a:lnTo>
                  <a:lnTo>
                    <a:pt x="1407879" y="2171700"/>
                  </a:lnTo>
                  <a:lnTo>
                    <a:pt x="1316685" y="2146300"/>
                  </a:lnTo>
                  <a:lnTo>
                    <a:pt x="1230402" y="2120900"/>
                  </a:lnTo>
                  <a:lnTo>
                    <a:pt x="1189394" y="2095500"/>
                  </a:lnTo>
                  <a:lnTo>
                    <a:pt x="1149964" y="2070100"/>
                  </a:lnTo>
                  <a:lnTo>
                    <a:pt x="1112230" y="2044700"/>
                  </a:lnTo>
                  <a:lnTo>
                    <a:pt x="1076308" y="2019300"/>
                  </a:lnTo>
                  <a:lnTo>
                    <a:pt x="1042316" y="1993900"/>
                  </a:lnTo>
                  <a:lnTo>
                    <a:pt x="1010371" y="1955800"/>
                  </a:lnTo>
                  <a:lnTo>
                    <a:pt x="980589" y="1930400"/>
                  </a:lnTo>
                  <a:lnTo>
                    <a:pt x="953088" y="1892300"/>
                  </a:lnTo>
                  <a:lnTo>
                    <a:pt x="927985" y="1854200"/>
                  </a:lnTo>
                  <a:lnTo>
                    <a:pt x="905398" y="1816100"/>
                  </a:lnTo>
                  <a:lnTo>
                    <a:pt x="885441" y="1765300"/>
                  </a:lnTo>
                  <a:lnTo>
                    <a:pt x="868234" y="1727200"/>
                  </a:lnTo>
                  <a:lnTo>
                    <a:pt x="853894" y="1689100"/>
                  </a:lnTo>
                  <a:lnTo>
                    <a:pt x="842536" y="1638300"/>
                  </a:lnTo>
                  <a:lnTo>
                    <a:pt x="834278" y="1600200"/>
                  </a:lnTo>
                  <a:lnTo>
                    <a:pt x="829238" y="1549400"/>
                  </a:lnTo>
                  <a:lnTo>
                    <a:pt x="827532" y="1498600"/>
                  </a:lnTo>
                  <a:lnTo>
                    <a:pt x="829238" y="1447800"/>
                  </a:lnTo>
                  <a:lnTo>
                    <a:pt x="834278" y="1409700"/>
                  </a:lnTo>
                  <a:lnTo>
                    <a:pt x="842536" y="1358900"/>
                  </a:lnTo>
                  <a:lnTo>
                    <a:pt x="853894" y="1308100"/>
                  </a:lnTo>
                  <a:lnTo>
                    <a:pt x="868234" y="1270000"/>
                  </a:lnTo>
                  <a:lnTo>
                    <a:pt x="885441" y="1231900"/>
                  </a:lnTo>
                  <a:lnTo>
                    <a:pt x="905398" y="1181100"/>
                  </a:lnTo>
                  <a:lnTo>
                    <a:pt x="927985" y="1143000"/>
                  </a:lnTo>
                  <a:lnTo>
                    <a:pt x="953088" y="1104900"/>
                  </a:lnTo>
                  <a:lnTo>
                    <a:pt x="980589" y="1066800"/>
                  </a:lnTo>
                  <a:lnTo>
                    <a:pt x="1010371" y="1041400"/>
                  </a:lnTo>
                  <a:lnTo>
                    <a:pt x="1042316" y="1003300"/>
                  </a:lnTo>
                  <a:lnTo>
                    <a:pt x="1076308" y="977900"/>
                  </a:lnTo>
                  <a:lnTo>
                    <a:pt x="1112230" y="952500"/>
                  </a:lnTo>
                  <a:lnTo>
                    <a:pt x="1149964" y="927100"/>
                  </a:lnTo>
                  <a:lnTo>
                    <a:pt x="1189394" y="901700"/>
                  </a:lnTo>
                  <a:lnTo>
                    <a:pt x="1230402" y="876300"/>
                  </a:lnTo>
                  <a:lnTo>
                    <a:pt x="1316685" y="850900"/>
                  </a:lnTo>
                  <a:lnTo>
                    <a:pt x="1407879" y="825500"/>
                  </a:lnTo>
                  <a:lnTo>
                    <a:pt x="2844521" y="825500"/>
                  </a:lnTo>
                  <a:lnTo>
                    <a:pt x="2823258" y="787400"/>
                  </a:lnTo>
                  <a:lnTo>
                    <a:pt x="2800815" y="736600"/>
                  </a:lnTo>
                  <a:lnTo>
                    <a:pt x="2777217" y="698500"/>
                  </a:lnTo>
                  <a:lnTo>
                    <a:pt x="2752486" y="660400"/>
                  </a:lnTo>
                  <a:lnTo>
                    <a:pt x="2726646" y="622300"/>
                  </a:lnTo>
                  <a:lnTo>
                    <a:pt x="2699721" y="596900"/>
                  </a:lnTo>
                  <a:lnTo>
                    <a:pt x="2671733" y="558800"/>
                  </a:lnTo>
                  <a:lnTo>
                    <a:pt x="2642707" y="520700"/>
                  </a:lnTo>
                  <a:lnTo>
                    <a:pt x="2612665" y="482600"/>
                  </a:lnTo>
                  <a:lnTo>
                    <a:pt x="2581631" y="457200"/>
                  </a:lnTo>
                  <a:lnTo>
                    <a:pt x="2549628" y="419100"/>
                  </a:lnTo>
                  <a:lnTo>
                    <a:pt x="2516679" y="393700"/>
                  </a:lnTo>
                  <a:lnTo>
                    <a:pt x="2482809" y="355600"/>
                  </a:lnTo>
                  <a:lnTo>
                    <a:pt x="2448039" y="330200"/>
                  </a:lnTo>
                  <a:lnTo>
                    <a:pt x="2412395" y="304800"/>
                  </a:lnTo>
                  <a:lnTo>
                    <a:pt x="2375898" y="279400"/>
                  </a:lnTo>
                  <a:lnTo>
                    <a:pt x="2338573" y="254000"/>
                  </a:lnTo>
                  <a:lnTo>
                    <a:pt x="2300443" y="228600"/>
                  </a:lnTo>
                  <a:lnTo>
                    <a:pt x="2261531" y="203200"/>
                  </a:lnTo>
                  <a:lnTo>
                    <a:pt x="2221860" y="177800"/>
                  </a:lnTo>
                  <a:lnTo>
                    <a:pt x="2181454" y="152400"/>
                  </a:lnTo>
                  <a:lnTo>
                    <a:pt x="2140337" y="139700"/>
                  </a:lnTo>
                  <a:lnTo>
                    <a:pt x="2098531" y="114300"/>
                  </a:lnTo>
                  <a:lnTo>
                    <a:pt x="1969217" y="76200"/>
                  </a:lnTo>
                  <a:lnTo>
                    <a:pt x="1924891" y="50800"/>
                  </a:lnTo>
                  <a:close/>
                </a:path>
                <a:path w="3006090" h="2997200">
                  <a:moveTo>
                    <a:pt x="2844521" y="825500"/>
                  </a:moveTo>
                  <a:lnTo>
                    <a:pt x="1598708" y="825500"/>
                  </a:lnTo>
                  <a:lnTo>
                    <a:pt x="1690217" y="850900"/>
                  </a:lnTo>
                  <a:lnTo>
                    <a:pt x="1776665" y="876300"/>
                  </a:lnTo>
                  <a:lnTo>
                    <a:pt x="1817706" y="901700"/>
                  </a:lnTo>
                  <a:lnTo>
                    <a:pt x="1857140" y="927100"/>
                  </a:lnTo>
                  <a:lnTo>
                    <a:pt x="1894854" y="952500"/>
                  </a:lnTo>
                  <a:lnTo>
                    <a:pt x="1930734" y="977900"/>
                  </a:lnTo>
                  <a:lnTo>
                    <a:pt x="1964666" y="1003300"/>
                  </a:lnTo>
                  <a:lnTo>
                    <a:pt x="1996537" y="1041400"/>
                  </a:lnTo>
                  <a:lnTo>
                    <a:pt x="2026233" y="1066800"/>
                  </a:lnTo>
                  <a:lnTo>
                    <a:pt x="2053640" y="1104900"/>
                  </a:lnTo>
                  <a:lnTo>
                    <a:pt x="2078645" y="1143000"/>
                  </a:lnTo>
                  <a:lnTo>
                    <a:pt x="2101133" y="1181100"/>
                  </a:lnTo>
                  <a:lnTo>
                    <a:pt x="2120992" y="1231900"/>
                  </a:lnTo>
                  <a:lnTo>
                    <a:pt x="2138108" y="1270000"/>
                  </a:lnTo>
                  <a:lnTo>
                    <a:pt x="2152367" y="1308100"/>
                  </a:lnTo>
                  <a:lnTo>
                    <a:pt x="2163655" y="1358900"/>
                  </a:lnTo>
                  <a:lnTo>
                    <a:pt x="2171858" y="1409700"/>
                  </a:lnTo>
                  <a:lnTo>
                    <a:pt x="2176864" y="1447800"/>
                  </a:lnTo>
                  <a:lnTo>
                    <a:pt x="2178558" y="1498600"/>
                  </a:lnTo>
                  <a:lnTo>
                    <a:pt x="2176852" y="1549400"/>
                  </a:lnTo>
                  <a:lnTo>
                    <a:pt x="2171814" y="1600200"/>
                  </a:lnTo>
                  <a:lnTo>
                    <a:pt x="2163559" y="1638300"/>
                  </a:lnTo>
                  <a:lnTo>
                    <a:pt x="2152205" y="1689100"/>
                  </a:lnTo>
                  <a:lnTo>
                    <a:pt x="2137869" y="1727200"/>
                  </a:lnTo>
                  <a:lnTo>
                    <a:pt x="2120667" y="1765300"/>
                  </a:lnTo>
                  <a:lnTo>
                    <a:pt x="2100716" y="1816100"/>
                  </a:lnTo>
                  <a:lnTo>
                    <a:pt x="2078134" y="1854200"/>
                  </a:lnTo>
                  <a:lnTo>
                    <a:pt x="2053036" y="1892300"/>
                  </a:lnTo>
                  <a:lnTo>
                    <a:pt x="2025541" y="1930400"/>
                  </a:lnTo>
                  <a:lnTo>
                    <a:pt x="1995764" y="1955800"/>
                  </a:lnTo>
                  <a:lnTo>
                    <a:pt x="1963823" y="1993900"/>
                  </a:lnTo>
                  <a:lnTo>
                    <a:pt x="1929834" y="2019300"/>
                  </a:lnTo>
                  <a:lnTo>
                    <a:pt x="1893915" y="2044700"/>
                  </a:lnTo>
                  <a:lnTo>
                    <a:pt x="1856182" y="2070100"/>
                  </a:lnTo>
                  <a:lnTo>
                    <a:pt x="1816752" y="2095500"/>
                  </a:lnTo>
                  <a:lnTo>
                    <a:pt x="1775742" y="2120900"/>
                  </a:lnTo>
                  <a:lnTo>
                    <a:pt x="1689449" y="2146300"/>
                  </a:lnTo>
                  <a:lnTo>
                    <a:pt x="1598238" y="2171700"/>
                  </a:lnTo>
                  <a:lnTo>
                    <a:pt x="2845526" y="2171700"/>
                  </a:lnTo>
                  <a:lnTo>
                    <a:pt x="2865573" y="2133600"/>
                  </a:lnTo>
                  <a:lnTo>
                    <a:pt x="2884388" y="2095500"/>
                  </a:lnTo>
                  <a:lnTo>
                    <a:pt x="2901947" y="2057400"/>
                  </a:lnTo>
                  <a:lnTo>
                    <a:pt x="2918227" y="2006600"/>
                  </a:lnTo>
                  <a:lnTo>
                    <a:pt x="2933203" y="1968500"/>
                  </a:lnTo>
                  <a:lnTo>
                    <a:pt x="2946853" y="1917700"/>
                  </a:lnTo>
                  <a:lnTo>
                    <a:pt x="2959152" y="1879600"/>
                  </a:lnTo>
                  <a:lnTo>
                    <a:pt x="2970077" y="1828800"/>
                  </a:lnTo>
                  <a:lnTo>
                    <a:pt x="2979605" y="1790700"/>
                  </a:lnTo>
                  <a:lnTo>
                    <a:pt x="2987711" y="1739900"/>
                  </a:lnTo>
                  <a:lnTo>
                    <a:pt x="2994372" y="1689100"/>
                  </a:lnTo>
                  <a:lnTo>
                    <a:pt x="2999563" y="1638300"/>
                  </a:lnTo>
                  <a:lnTo>
                    <a:pt x="3003263" y="1600200"/>
                  </a:lnTo>
                  <a:lnTo>
                    <a:pt x="3005446" y="1549400"/>
                  </a:lnTo>
                  <a:lnTo>
                    <a:pt x="3006090" y="1498600"/>
                  </a:lnTo>
                  <a:lnTo>
                    <a:pt x="3005317" y="1447800"/>
                  </a:lnTo>
                  <a:lnTo>
                    <a:pt x="3003015" y="1397000"/>
                  </a:lnTo>
                  <a:lnTo>
                    <a:pt x="2999206" y="1358900"/>
                  </a:lnTo>
                  <a:lnTo>
                    <a:pt x="2993915" y="1308100"/>
                  </a:lnTo>
                  <a:lnTo>
                    <a:pt x="2987164" y="1257300"/>
                  </a:lnTo>
                  <a:lnTo>
                    <a:pt x="2978977" y="1219200"/>
                  </a:lnTo>
                  <a:lnTo>
                    <a:pt x="2969377" y="1168400"/>
                  </a:lnTo>
                  <a:lnTo>
                    <a:pt x="2958387" y="1117600"/>
                  </a:lnTo>
                  <a:lnTo>
                    <a:pt x="2946032" y="1079500"/>
                  </a:lnTo>
                  <a:lnTo>
                    <a:pt x="2932334" y="1028700"/>
                  </a:lnTo>
                  <a:lnTo>
                    <a:pt x="2917317" y="990600"/>
                  </a:lnTo>
                  <a:lnTo>
                    <a:pt x="2901003" y="952500"/>
                  </a:lnTo>
                  <a:lnTo>
                    <a:pt x="2883417" y="901700"/>
                  </a:lnTo>
                  <a:lnTo>
                    <a:pt x="2864582" y="863600"/>
                  </a:lnTo>
                  <a:lnTo>
                    <a:pt x="2844521" y="825500"/>
                  </a:lnTo>
                  <a:close/>
                </a:path>
                <a:path w="3006090" h="2997200">
                  <a:moveTo>
                    <a:pt x="1742106" y="12700"/>
                  </a:moveTo>
                  <a:lnTo>
                    <a:pt x="1264530" y="12700"/>
                  </a:lnTo>
                  <a:lnTo>
                    <a:pt x="1126860" y="50800"/>
                  </a:lnTo>
                  <a:lnTo>
                    <a:pt x="1879994" y="50800"/>
                  </a:lnTo>
                  <a:lnTo>
                    <a:pt x="1742106" y="12700"/>
                  </a:lnTo>
                  <a:close/>
                </a:path>
                <a:path w="3006090" h="2997200">
                  <a:moveTo>
                    <a:pt x="1647752" y="0"/>
                  </a:moveTo>
                  <a:lnTo>
                    <a:pt x="1358694" y="0"/>
                  </a:lnTo>
                  <a:lnTo>
                    <a:pt x="1311389" y="12700"/>
                  </a:lnTo>
                  <a:lnTo>
                    <a:pt x="1695157" y="12700"/>
                  </a:lnTo>
                  <a:lnTo>
                    <a:pt x="1647752" y="0"/>
                  </a:lnTo>
                  <a:close/>
                </a:path>
              </a:pathLst>
            </a:custGeom>
            <a:solidFill>
              <a:srgbClr val="EDE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72660" y="7991856"/>
              <a:ext cx="815340" cy="1266825"/>
            </a:xfrm>
            <a:custGeom>
              <a:avLst/>
              <a:gdLst/>
              <a:ahLst/>
              <a:cxnLst/>
              <a:rect l="l" t="t" r="r" b="b"/>
              <a:pathLst>
                <a:path w="815340" h="1266825">
                  <a:moveTo>
                    <a:pt x="632713" y="0"/>
                  </a:moveTo>
                  <a:lnTo>
                    <a:pt x="585627" y="1741"/>
                  </a:lnTo>
                  <a:lnTo>
                    <a:pt x="539458" y="6884"/>
                  </a:lnTo>
                  <a:lnTo>
                    <a:pt x="494332" y="15303"/>
                  </a:lnTo>
                  <a:lnTo>
                    <a:pt x="450371" y="26875"/>
                  </a:lnTo>
                  <a:lnTo>
                    <a:pt x="407700" y="41476"/>
                  </a:lnTo>
                  <a:lnTo>
                    <a:pt x="366443" y="58980"/>
                  </a:lnTo>
                  <a:lnTo>
                    <a:pt x="326725" y="79265"/>
                  </a:lnTo>
                  <a:lnTo>
                    <a:pt x="288670" y="102206"/>
                  </a:lnTo>
                  <a:lnTo>
                    <a:pt x="252401" y="127678"/>
                  </a:lnTo>
                  <a:lnTo>
                    <a:pt x="218044" y="155558"/>
                  </a:lnTo>
                  <a:lnTo>
                    <a:pt x="185721" y="185721"/>
                  </a:lnTo>
                  <a:lnTo>
                    <a:pt x="155558" y="218044"/>
                  </a:lnTo>
                  <a:lnTo>
                    <a:pt x="127678" y="252401"/>
                  </a:lnTo>
                  <a:lnTo>
                    <a:pt x="102206" y="288670"/>
                  </a:lnTo>
                  <a:lnTo>
                    <a:pt x="79265" y="326725"/>
                  </a:lnTo>
                  <a:lnTo>
                    <a:pt x="58980" y="366443"/>
                  </a:lnTo>
                  <a:lnTo>
                    <a:pt x="41476" y="407700"/>
                  </a:lnTo>
                  <a:lnTo>
                    <a:pt x="26875" y="450371"/>
                  </a:lnTo>
                  <a:lnTo>
                    <a:pt x="15303" y="494332"/>
                  </a:lnTo>
                  <a:lnTo>
                    <a:pt x="6884" y="539458"/>
                  </a:lnTo>
                  <a:lnTo>
                    <a:pt x="1741" y="585627"/>
                  </a:lnTo>
                  <a:lnTo>
                    <a:pt x="0" y="632714"/>
                  </a:lnTo>
                  <a:lnTo>
                    <a:pt x="1741" y="679932"/>
                  </a:lnTo>
                  <a:lnTo>
                    <a:pt x="6884" y="726221"/>
                  </a:lnTo>
                  <a:lnTo>
                    <a:pt x="15303" y="771457"/>
                  </a:lnTo>
                  <a:lnTo>
                    <a:pt x="26875" y="815516"/>
                  </a:lnTo>
                  <a:lnTo>
                    <a:pt x="41476" y="858274"/>
                  </a:lnTo>
                  <a:lnTo>
                    <a:pt x="58980" y="899609"/>
                  </a:lnTo>
                  <a:lnTo>
                    <a:pt x="79265" y="939396"/>
                  </a:lnTo>
                  <a:lnTo>
                    <a:pt x="102206" y="977511"/>
                  </a:lnTo>
                  <a:lnTo>
                    <a:pt x="127678" y="1013832"/>
                  </a:lnTo>
                  <a:lnTo>
                    <a:pt x="155558" y="1048234"/>
                  </a:lnTo>
                  <a:lnTo>
                    <a:pt x="185721" y="1080595"/>
                  </a:lnTo>
                  <a:lnTo>
                    <a:pt x="218044" y="1110790"/>
                  </a:lnTo>
                  <a:lnTo>
                    <a:pt x="252401" y="1138696"/>
                  </a:lnTo>
                  <a:lnTo>
                    <a:pt x="288670" y="1164189"/>
                  </a:lnTo>
                  <a:lnTo>
                    <a:pt x="326725" y="1187145"/>
                  </a:lnTo>
                  <a:lnTo>
                    <a:pt x="366443" y="1207442"/>
                  </a:lnTo>
                  <a:lnTo>
                    <a:pt x="407700" y="1224955"/>
                  </a:lnTo>
                  <a:lnTo>
                    <a:pt x="450371" y="1239561"/>
                  </a:lnTo>
                  <a:lnTo>
                    <a:pt x="494332" y="1251137"/>
                  </a:lnTo>
                  <a:lnTo>
                    <a:pt x="539458" y="1259558"/>
                  </a:lnTo>
                  <a:lnTo>
                    <a:pt x="585627" y="1264702"/>
                  </a:lnTo>
                  <a:lnTo>
                    <a:pt x="632713" y="1266444"/>
                  </a:lnTo>
                  <a:lnTo>
                    <a:pt x="679932" y="1264702"/>
                  </a:lnTo>
                  <a:lnTo>
                    <a:pt x="726221" y="1259558"/>
                  </a:lnTo>
                  <a:lnTo>
                    <a:pt x="771455" y="1251137"/>
                  </a:lnTo>
                  <a:lnTo>
                    <a:pt x="815340" y="1239606"/>
                  </a:lnTo>
                  <a:lnTo>
                    <a:pt x="815340" y="917067"/>
                  </a:lnTo>
                  <a:lnTo>
                    <a:pt x="632713" y="917067"/>
                  </a:lnTo>
                  <a:lnTo>
                    <a:pt x="586793" y="913326"/>
                  </a:lnTo>
                  <a:lnTo>
                    <a:pt x="543156" y="902502"/>
                  </a:lnTo>
                  <a:lnTo>
                    <a:pt x="502405" y="885194"/>
                  </a:lnTo>
                  <a:lnTo>
                    <a:pt x="465139" y="861999"/>
                  </a:lnTo>
                  <a:lnTo>
                    <a:pt x="431958" y="833516"/>
                  </a:lnTo>
                  <a:lnTo>
                    <a:pt x="403464" y="800343"/>
                  </a:lnTo>
                  <a:lnTo>
                    <a:pt x="380257" y="763078"/>
                  </a:lnTo>
                  <a:lnTo>
                    <a:pt x="362937" y="722320"/>
                  </a:lnTo>
                  <a:lnTo>
                    <a:pt x="352105" y="678665"/>
                  </a:lnTo>
                  <a:lnTo>
                    <a:pt x="348361" y="632714"/>
                  </a:lnTo>
                  <a:lnTo>
                    <a:pt x="352105" y="586793"/>
                  </a:lnTo>
                  <a:lnTo>
                    <a:pt x="362937" y="543156"/>
                  </a:lnTo>
                  <a:lnTo>
                    <a:pt x="380257" y="502405"/>
                  </a:lnTo>
                  <a:lnTo>
                    <a:pt x="403464" y="465139"/>
                  </a:lnTo>
                  <a:lnTo>
                    <a:pt x="431958" y="431958"/>
                  </a:lnTo>
                  <a:lnTo>
                    <a:pt x="465139" y="403464"/>
                  </a:lnTo>
                  <a:lnTo>
                    <a:pt x="502405" y="380257"/>
                  </a:lnTo>
                  <a:lnTo>
                    <a:pt x="543156" y="362937"/>
                  </a:lnTo>
                  <a:lnTo>
                    <a:pt x="586793" y="352105"/>
                  </a:lnTo>
                  <a:lnTo>
                    <a:pt x="632713" y="348361"/>
                  </a:lnTo>
                  <a:lnTo>
                    <a:pt x="815340" y="348361"/>
                  </a:lnTo>
                  <a:lnTo>
                    <a:pt x="815340" y="26849"/>
                  </a:lnTo>
                  <a:lnTo>
                    <a:pt x="771412" y="15303"/>
                  </a:lnTo>
                  <a:lnTo>
                    <a:pt x="726200" y="6884"/>
                  </a:lnTo>
                  <a:lnTo>
                    <a:pt x="679927" y="1741"/>
                  </a:lnTo>
                  <a:lnTo>
                    <a:pt x="632713" y="0"/>
                  </a:lnTo>
                  <a:close/>
                </a:path>
                <a:path w="815340" h="1266825">
                  <a:moveTo>
                    <a:pt x="815340" y="849123"/>
                  </a:moveTo>
                  <a:lnTo>
                    <a:pt x="763078" y="885194"/>
                  </a:lnTo>
                  <a:lnTo>
                    <a:pt x="722320" y="902502"/>
                  </a:lnTo>
                  <a:lnTo>
                    <a:pt x="678665" y="913326"/>
                  </a:lnTo>
                  <a:lnTo>
                    <a:pt x="632713" y="917067"/>
                  </a:lnTo>
                  <a:lnTo>
                    <a:pt x="815340" y="917067"/>
                  </a:lnTo>
                  <a:lnTo>
                    <a:pt x="815340" y="849123"/>
                  </a:lnTo>
                  <a:close/>
                </a:path>
                <a:path w="815340" h="1266825">
                  <a:moveTo>
                    <a:pt x="815340" y="348361"/>
                  </a:moveTo>
                  <a:lnTo>
                    <a:pt x="632713" y="348361"/>
                  </a:lnTo>
                  <a:lnTo>
                    <a:pt x="678881" y="352105"/>
                  </a:lnTo>
                  <a:lnTo>
                    <a:pt x="722661" y="362937"/>
                  </a:lnTo>
                  <a:lnTo>
                    <a:pt x="763470" y="380257"/>
                  </a:lnTo>
                  <a:lnTo>
                    <a:pt x="800727" y="403464"/>
                  </a:lnTo>
                  <a:lnTo>
                    <a:pt x="815340" y="416035"/>
                  </a:lnTo>
                  <a:lnTo>
                    <a:pt x="815340" y="348361"/>
                  </a:lnTo>
                  <a:close/>
                </a:path>
              </a:pathLst>
            </a:custGeom>
            <a:solidFill>
              <a:srgbClr val="EDECEB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94508" y="4741164"/>
              <a:ext cx="804545" cy="805180"/>
            </a:xfrm>
            <a:custGeom>
              <a:avLst/>
              <a:gdLst/>
              <a:ahLst/>
              <a:cxnLst/>
              <a:rect l="l" t="t" r="r" b="b"/>
              <a:pathLst>
                <a:path w="804544" h="805179">
                  <a:moveTo>
                    <a:pt x="402082" y="0"/>
                  </a:moveTo>
                  <a:lnTo>
                    <a:pt x="355320" y="2715"/>
                  </a:lnTo>
                  <a:lnTo>
                    <a:pt x="310109" y="10656"/>
                  </a:lnTo>
                  <a:lnTo>
                    <a:pt x="266755" y="23516"/>
                  </a:lnTo>
                  <a:lnTo>
                    <a:pt x="225563" y="40991"/>
                  </a:lnTo>
                  <a:lnTo>
                    <a:pt x="186841" y="62772"/>
                  </a:lnTo>
                  <a:lnTo>
                    <a:pt x="150895" y="88554"/>
                  </a:lnTo>
                  <a:lnTo>
                    <a:pt x="118030" y="118030"/>
                  </a:lnTo>
                  <a:lnTo>
                    <a:pt x="88554" y="150895"/>
                  </a:lnTo>
                  <a:lnTo>
                    <a:pt x="62772" y="186841"/>
                  </a:lnTo>
                  <a:lnTo>
                    <a:pt x="40991" y="225563"/>
                  </a:lnTo>
                  <a:lnTo>
                    <a:pt x="23516" y="266755"/>
                  </a:lnTo>
                  <a:lnTo>
                    <a:pt x="10656" y="310109"/>
                  </a:lnTo>
                  <a:lnTo>
                    <a:pt x="2715" y="355320"/>
                  </a:lnTo>
                  <a:lnTo>
                    <a:pt x="0" y="402082"/>
                  </a:lnTo>
                  <a:lnTo>
                    <a:pt x="2715" y="448944"/>
                  </a:lnTo>
                  <a:lnTo>
                    <a:pt x="10656" y="494242"/>
                  </a:lnTo>
                  <a:lnTo>
                    <a:pt x="23516" y="537670"/>
                  </a:lnTo>
                  <a:lnTo>
                    <a:pt x="40991" y="578923"/>
                  </a:lnTo>
                  <a:lnTo>
                    <a:pt x="62772" y="617695"/>
                  </a:lnTo>
                  <a:lnTo>
                    <a:pt x="88554" y="653681"/>
                  </a:lnTo>
                  <a:lnTo>
                    <a:pt x="118030" y="686577"/>
                  </a:lnTo>
                  <a:lnTo>
                    <a:pt x="150895" y="716077"/>
                  </a:lnTo>
                  <a:lnTo>
                    <a:pt x="186841" y="741876"/>
                  </a:lnTo>
                  <a:lnTo>
                    <a:pt x="225563" y="763669"/>
                  </a:lnTo>
                  <a:lnTo>
                    <a:pt x="266755" y="781150"/>
                  </a:lnTo>
                  <a:lnTo>
                    <a:pt x="310109" y="794014"/>
                  </a:lnTo>
                  <a:lnTo>
                    <a:pt x="355320" y="801956"/>
                  </a:lnTo>
                  <a:lnTo>
                    <a:pt x="402082" y="804672"/>
                  </a:lnTo>
                  <a:lnTo>
                    <a:pt x="448944" y="801956"/>
                  </a:lnTo>
                  <a:lnTo>
                    <a:pt x="494240" y="794014"/>
                  </a:lnTo>
                  <a:lnTo>
                    <a:pt x="537664" y="781150"/>
                  </a:lnTo>
                  <a:lnTo>
                    <a:pt x="578908" y="763669"/>
                  </a:lnTo>
                  <a:lnTo>
                    <a:pt x="617666" y="741876"/>
                  </a:lnTo>
                  <a:lnTo>
                    <a:pt x="653631" y="716077"/>
                  </a:lnTo>
                  <a:lnTo>
                    <a:pt x="686498" y="686577"/>
                  </a:lnTo>
                  <a:lnTo>
                    <a:pt x="715959" y="653681"/>
                  </a:lnTo>
                  <a:lnTo>
                    <a:pt x="741707" y="617695"/>
                  </a:lnTo>
                  <a:lnTo>
                    <a:pt x="761334" y="582676"/>
                  </a:lnTo>
                  <a:lnTo>
                    <a:pt x="402082" y="582676"/>
                  </a:lnTo>
                  <a:lnTo>
                    <a:pt x="354211" y="576195"/>
                  </a:lnTo>
                  <a:lnTo>
                    <a:pt x="311088" y="557925"/>
                  </a:lnTo>
                  <a:lnTo>
                    <a:pt x="274478" y="529621"/>
                  </a:lnTo>
                  <a:lnTo>
                    <a:pt x="246144" y="493042"/>
                  </a:lnTo>
                  <a:lnTo>
                    <a:pt x="227850" y="449943"/>
                  </a:lnTo>
                  <a:lnTo>
                    <a:pt x="221361" y="402082"/>
                  </a:lnTo>
                  <a:lnTo>
                    <a:pt x="227850" y="354211"/>
                  </a:lnTo>
                  <a:lnTo>
                    <a:pt x="246144" y="311088"/>
                  </a:lnTo>
                  <a:lnTo>
                    <a:pt x="274478" y="274478"/>
                  </a:lnTo>
                  <a:lnTo>
                    <a:pt x="311088" y="246144"/>
                  </a:lnTo>
                  <a:lnTo>
                    <a:pt x="354211" y="227850"/>
                  </a:lnTo>
                  <a:lnTo>
                    <a:pt x="402082" y="221361"/>
                  </a:lnTo>
                  <a:lnTo>
                    <a:pt x="760801" y="221361"/>
                  </a:lnTo>
                  <a:lnTo>
                    <a:pt x="741426" y="186841"/>
                  </a:lnTo>
                  <a:lnTo>
                    <a:pt x="715692" y="150895"/>
                  </a:lnTo>
                  <a:lnTo>
                    <a:pt x="686260" y="118030"/>
                  </a:lnTo>
                  <a:lnTo>
                    <a:pt x="653432" y="88554"/>
                  </a:lnTo>
                  <a:lnTo>
                    <a:pt x="617510" y="62772"/>
                  </a:lnTo>
                  <a:lnTo>
                    <a:pt x="578797" y="40991"/>
                  </a:lnTo>
                  <a:lnTo>
                    <a:pt x="537595" y="23516"/>
                  </a:lnTo>
                  <a:lnTo>
                    <a:pt x="494207" y="10656"/>
                  </a:lnTo>
                  <a:lnTo>
                    <a:pt x="448935" y="2715"/>
                  </a:lnTo>
                  <a:lnTo>
                    <a:pt x="402082" y="0"/>
                  </a:lnTo>
                  <a:close/>
                </a:path>
                <a:path w="804544" h="805179">
                  <a:moveTo>
                    <a:pt x="760801" y="221361"/>
                  </a:moveTo>
                  <a:lnTo>
                    <a:pt x="402082" y="221361"/>
                  </a:lnTo>
                  <a:lnTo>
                    <a:pt x="450119" y="227850"/>
                  </a:lnTo>
                  <a:lnTo>
                    <a:pt x="493267" y="246144"/>
                  </a:lnTo>
                  <a:lnTo>
                    <a:pt x="529812" y="274478"/>
                  </a:lnTo>
                  <a:lnTo>
                    <a:pt x="558038" y="311088"/>
                  </a:lnTo>
                  <a:lnTo>
                    <a:pt x="576230" y="354211"/>
                  </a:lnTo>
                  <a:lnTo>
                    <a:pt x="582676" y="402082"/>
                  </a:lnTo>
                  <a:lnTo>
                    <a:pt x="576195" y="449943"/>
                  </a:lnTo>
                  <a:lnTo>
                    <a:pt x="557925" y="493042"/>
                  </a:lnTo>
                  <a:lnTo>
                    <a:pt x="529621" y="529621"/>
                  </a:lnTo>
                  <a:lnTo>
                    <a:pt x="493042" y="557925"/>
                  </a:lnTo>
                  <a:lnTo>
                    <a:pt x="449943" y="576195"/>
                  </a:lnTo>
                  <a:lnTo>
                    <a:pt x="402082" y="582676"/>
                  </a:lnTo>
                  <a:lnTo>
                    <a:pt x="761334" y="582676"/>
                  </a:lnTo>
                  <a:lnTo>
                    <a:pt x="780842" y="537670"/>
                  </a:lnTo>
                  <a:lnTo>
                    <a:pt x="793614" y="494242"/>
                  </a:lnTo>
                  <a:lnTo>
                    <a:pt x="801448" y="448944"/>
                  </a:lnTo>
                  <a:lnTo>
                    <a:pt x="804036" y="402082"/>
                  </a:lnTo>
                  <a:lnTo>
                    <a:pt x="801330" y="355320"/>
                  </a:lnTo>
                  <a:lnTo>
                    <a:pt x="793414" y="310109"/>
                  </a:lnTo>
                  <a:lnTo>
                    <a:pt x="780590" y="266755"/>
                  </a:lnTo>
                  <a:lnTo>
                    <a:pt x="763160" y="225563"/>
                  </a:lnTo>
                  <a:lnTo>
                    <a:pt x="760801" y="221361"/>
                  </a:lnTo>
                  <a:close/>
                </a:path>
              </a:pathLst>
            </a:custGeom>
            <a:solidFill>
              <a:srgbClr val="1A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9106" y="5105526"/>
            <a:ext cx="4782820" cy="1664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>
                <a:solidFill>
                  <a:srgbClr val="EDECEB"/>
                </a:solidFill>
                <a:latin typeface="Tahoma"/>
                <a:cs typeface="Tahoma"/>
              </a:rPr>
              <a:t>Capston</a:t>
            </a:r>
            <a:r>
              <a:rPr sz="4400" spc="-135" dirty="0">
                <a:solidFill>
                  <a:srgbClr val="EDECEB"/>
                </a:solidFill>
                <a:latin typeface="Tahoma"/>
                <a:cs typeface="Tahoma"/>
              </a:rPr>
              <a:t>e</a:t>
            </a:r>
            <a:r>
              <a:rPr sz="4400" spc="-535" dirty="0">
                <a:solidFill>
                  <a:srgbClr val="EDECEB"/>
                </a:solidFill>
                <a:latin typeface="Tahoma"/>
                <a:cs typeface="Tahoma"/>
              </a:rPr>
              <a:t> </a:t>
            </a:r>
            <a:r>
              <a:rPr sz="4400" spc="-45" dirty="0">
                <a:solidFill>
                  <a:srgbClr val="EDECEB"/>
                </a:solidFill>
                <a:latin typeface="Tahoma"/>
                <a:cs typeface="Tahoma"/>
              </a:rPr>
              <a:t>Project</a:t>
            </a:r>
            <a:endParaRPr sz="4400">
              <a:latin typeface="Tahoma"/>
              <a:cs typeface="Tahoma"/>
            </a:endParaRPr>
          </a:p>
          <a:p>
            <a:pPr marL="2704465">
              <a:lnSpc>
                <a:spcPct val="100000"/>
              </a:lnSpc>
              <a:spcBef>
                <a:spcPts val="3535"/>
              </a:spcBef>
            </a:pPr>
            <a:r>
              <a:rPr sz="3400" spc="-25" dirty="0">
                <a:solidFill>
                  <a:srgbClr val="EDECEB"/>
                </a:solidFill>
                <a:latin typeface="Tahoma"/>
                <a:cs typeface="Tahoma"/>
              </a:rPr>
              <a:t>AlmaBet</a:t>
            </a:r>
            <a:r>
              <a:rPr sz="3400" spc="-10" dirty="0">
                <a:solidFill>
                  <a:srgbClr val="EDECEB"/>
                </a:solidFill>
                <a:latin typeface="Tahoma"/>
                <a:cs typeface="Tahoma"/>
              </a:rPr>
              <a:t>t</a:t>
            </a:r>
            <a:r>
              <a:rPr sz="3400" spc="-65" dirty="0">
                <a:solidFill>
                  <a:srgbClr val="EDECEB"/>
                </a:solidFill>
                <a:latin typeface="Tahoma"/>
                <a:cs typeface="Tahoma"/>
              </a:rPr>
              <a:t>er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5932" y="6259067"/>
            <a:ext cx="413003" cy="4373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A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4419"/>
            <a:ext cx="9144000" cy="8136890"/>
          </a:xfrm>
          <a:custGeom>
            <a:avLst/>
            <a:gdLst/>
            <a:ahLst/>
            <a:cxnLst/>
            <a:rect l="l" t="t" r="r" b="b"/>
            <a:pathLst>
              <a:path w="9144000" h="8136890">
                <a:moveTo>
                  <a:pt x="9144000" y="0"/>
                </a:moveTo>
                <a:lnTo>
                  <a:pt x="0" y="0"/>
                </a:lnTo>
                <a:lnTo>
                  <a:pt x="0" y="8136635"/>
                </a:lnTo>
                <a:lnTo>
                  <a:pt x="9144000" y="813663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864852" y="2508504"/>
            <a:ext cx="1786255" cy="1590040"/>
            <a:chOff x="9864852" y="2508504"/>
            <a:chExt cx="1786255" cy="1590040"/>
          </a:xfrm>
        </p:grpSpPr>
        <p:sp>
          <p:nvSpPr>
            <p:cNvPr id="5" name="object 5"/>
            <p:cNvSpPr/>
            <p:nvPr/>
          </p:nvSpPr>
          <p:spPr>
            <a:xfrm>
              <a:off x="10069068" y="2508504"/>
              <a:ext cx="1582420" cy="1590040"/>
            </a:xfrm>
            <a:custGeom>
              <a:avLst/>
              <a:gdLst/>
              <a:ahLst/>
              <a:cxnLst/>
              <a:rect l="l" t="t" r="r" b="b"/>
              <a:pathLst>
                <a:path w="1582420" h="1590039">
                  <a:moveTo>
                    <a:pt x="790955" y="0"/>
                  </a:moveTo>
                  <a:lnTo>
                    <a:pt x="742715" y="1652"/>
                  </a:lnTo>
                  <a:lnTo>
                    <a:pt x="695248" y="6131"/>
                  </a:lnTo>
                  <a:lnTo>
                    <a:pt x="648634" y="13353"/>
                  </a:lnTo>
                  <a:lnTo>
                    <a:pt x="602957" y="23236"/>
                  </a:lnTo>
                  <a:lnTo>
                    <a:pt x="558299" y="35697"/>
                  </a:lnTo>
                  <a:lnTo>
                    <a:pt x="514741" y="50654"/>
                  </a:lnTo>
                  <a:lnTo>
                    <a:pt x="472367" y="68024"/>
                  </a:lnTo>
                  <a:lnTo>
                    <a:pt x="431259" y="87724"/>
                  </a:lnTo>
                  <a:lnTo>
                    <a:pt x="391498" y="109671"/>
                  </a:lnTo>
                  <a:lnTo>
                    <a:pt x="353167" y="133783"/>
                  </a:lnTo>
                  <a:lnTo>
                    <a:pt x="316349" y="159977"/>
                  </a:lnTo>
                  <a:lnTo>
                    <a:pt x="281124" y="188171"/>
                  </a:lnTo>
                  <a:lnTo>
                    <a:pt x="247576" y="218281"/>
                  </a:lnTo>
                  <a:lnTo>
                    <a:pt x="215788" y="250225"/>
                  </a:lnTo>
                  <a:lnTo>
                    <a:pt x="185840" y="283920"/>
                  </a:lnTo>
                  <a:lnTo>
                    <a:pt x="157815" y="319284"/>
                  </a:lnTo>
                  <a:lnTo>
                    <a:pt x="131796" y="356234"/>
                  </a:lnTo>
                  <a:lnTo>
                    <a:pt x="107865" y="394687"/>
                  </a:lnTo>
                  <a:lnTo>
                    <a:pt x="86104" y="434561"/>
                  </a:lnTo>
                  <a:lnTo>
                    <a:pt x="66594" y="475772"/>
                  </a:lnTo>
                  <a:lnTo>
                    <a:pt x="49420" y="518239"/>
                  </a:lnTo>
                  <a:lnTo>
                    <a:pt x="34662" y="561878"/>
                  </a:lnTo>
                  <a:lnTo>
                    <a:pt x="22403" y="606607"/>
                  </a:lnTo>
                  <a:lnTo>
                    <a:pt x="12725" y="652343"/>
                  </a:lnTo>
                  <a:lnTo>
                    <a:pt x="5710" y="699003"/>
                  </a:lnTo>
                  <a:lnTo>
                    <a:pt x="1441" y="746505"/>
                  </a:lnTo>
                  <a:lnTo>
                    <a:pt x="0" y="794766"/>
                  </a:lnTo>
                  <a:lnTo>
                    <a:pt x="1441" y="843026"/>
                  </a:lnTo>
                  <a:lnTo>
                    <a:pt x="5710" y="890528"/>
                  </a:lnTo>
                  <a:lnTo>
                    <a:pt x="12725" y="937188"/>
                  </a:lnTo>
                  <a:lnTo>
                    <a:pt x="22403" y="982924"/>
                  </a:lnTo>
                  <a:lnTo>
                    <a:pt x="34662" y="1027653"/>
                  </a:lnTo>
                  <a:lnTo>
                    <a:pt x="49420" y="1071292"/>
                  </a:lnTo>
                  <a:lnTo>
                    <a:pt x="66594" y="1113759"/>
                  </a:lnTo>
                  <a:lnTo>
                    <a:pt x="86104" y="1154970"/>
                  </a:lnTo>
                  <a:lnTo>
                    <a:pt x="107865" y="1194844"/>
                  </a:lnTo>
                  <a:lnTo>
                    <a:pt x="131796" y="1233297"/>
                  </a:lnTo>
                  <a:lnTo>
                    <a:pt x="157815" y="1270247"/>
                  </a:lnTo>
                  <a:lnTo>
                    <a:pt x="185840" y="1305611"/>
                  </a:lnTo>
                  <a:lnTo>
                    <a:pt x="215788" y="1339306"/>
                  </a:lnTo>
                  <a:lnTo>
                    <a:pt x="247576" y="1371250"/>
                  </a:lnTo>
                  <a:lnTo>
                    <a:pt x="281124" y="1401360"/>
                  </a:lnTo>
                  <a:lnTo>
                    <a:pt x="316349" y="1429554"/>
                  </a:lnTo>
                  <a:lnTo>
                    <a:pt x="353167" y="1455748"/>
                  </a:lnTo>
                  <a:lnTo>
                    <a:pt x="391498" y="1479860"/>
                  </a:lnTo>
                  <a:lnTo>
                    <a:pt x="431259" y="1501807"/>
                  </a:lnTo>
                  <a:lnTo>
                    <a:pt x="472367" y="1521507"/>
                  </a:lnTo>
                  <a:lnTo>
                    <a:pt x="514741" y="1538877"/>
                  </a:lnTo>
                  <a:lnTo>
                    <a:pt x="558299" y="1553834"/>
                  </a:lnTo>
                  <a:lnTo>
                    <a:pt x="602957" y="1566295"/>
                  </a:lnTo>
                  <a:lnTo>
                    <a:pt x="648634" y="1576178"/>
                  </a:lnTo>
                  <a:lnTo>
                    <a:pt x="695248" y="1583400"/>
                  </a:lnTo>
                  <a:lnTo>
                    <a:pt x="742715" y="1587879"/>
                  </a:lnTo>
                  <a:lnTo>
                    <a:pt x="790955" y="1589532"/>
                  </a:lnTo>
                  <a:lnTo>
                    <a:pt x="839196" y="1587879"/>
                  </a:lnTo>
                  <a:lnTo>
                    <a:pt x="886663" y="1583400"/>
                  </a:lnTo>
                  <a:lnTo>
                    <a:pt x="933277" y="1576178"/>
                  </a:lnTo>
                  <a:lnTo>
                    <a:pt x="978954" y="1566295"/>
                  </a:lnTo>
                  <a:lnTo>
                    <a:pt x="1023612" y="1553834"/>
                  </a:lnTo>
                  <a:lnTo>
                    <a:pt x="1067170" y="1538877"/>
                  </a:lnTo>
                  <a:lnTo>
                    <a:pt x="1109544" y="1521507"/>
                  </a:lnTo>
                  <a:lnTo>
                    <a:pt x="1150652" y="1501807"/>
                  </a:lnTo>
                  <a:lnTo>
                    <a:pt x="1190413" y="1479860"/>
                  </a:lnTo>
                  <a:lnTo>
                    <a:pt x="1228744" y="1455748"/>
                  </a:lnTo>
                  <a:lnTo>
                    <a:pt x="1265562" y="1429554"/>
                  </a:lnTo>
                  <a:lnTo>
                    <a:pt x="1300787" y="1401360"/>
                  </a:lnTo>
                  <a:lnTo>
                    <a:pt x="1334335" y="1371250"/>
                  </a:lnTo>
                  <a:lnTo>
                    <a:pt x="1366123" y="1339306"/>
                  </a:lnTo>
                  <a:lnTo>
                    <a:pt x="1396071" y="1305611"/>
                  </a:lnTo>
                  <a:lnTo>
                    <a:pt x="1424096" y="1270247"/>
                  </a:lnTo>
                  <a:lnTo>
                    <a:pt x="1450115" y="1233297"/>
                  </a:lnTo>
                  <a:lnTo>
                    <a:pt x="1474046" y="1194844"/>
                  </a:lnTo>
                  <a:lnTo>
                    <a:pt x="1495807" y="1154970"/>
                  </a:lnTo>
                  <a:lnTo>
                    <a:pt x="1515317" y="1113759"/>
                  </a:lnTo>
                  <a:lnTo>
                    <a:pt x="1532491" y="1071292"/>
                  </a:lnTo>
                  <a:lnTo>
                    <a:pt x="1547249" y="1027653"/>
                  </a:lnTo>
                  <a:lnTo>
                    <a:pt x="1559508" y="982924"/>
                  </a:lnTo>
                  <a:lnTo>
                    <a:pt x="1569186" y="937188"/>
                  </a:lnTo>
                  <a:lnTo>
                    <a:pt x="1576201" y="890528"/>
                  </a:lnTo>
                  <a:lnTo>
                    <a:pt x="1580470" y="843026"/>
                  </a:lnTo>
                  <a:lnTo>
                    <a:pt x="1581911" y="794766"/>
                  </a:lnTo>
                  <a:lnTo>
                    <a:pt x="1580470" y="746505"/>
                  </a:lnTo>
                  <a:lnTo>
                    <a:pt x="1576201" y="699003"/>
                  </a:lnTo>
                  <a:lnTo>
                    <a:pt x="1569186" y="652343"/>
                  </a:lnTo>
                  <a:lnTo>
                    <a:pt x="1559508" y="606607"/>
                  </a:lnTo>
                  <a:lnTo>
                    <a:pt x="1547249" y="561878"/>
                  </a:lnTo>
                  <a:lnTo>
                    <a:pt x="1532491" y="518239"/>
                  </a:lnTo>
                  <a:lnTo>
                    <a:pt x="1515317" y="475772"/>
                  </a:lnTo>
                  <a:lnTo>
                    <a:pt x="1495807" y="434561"/>
                  </a:lnTo>
                  <a:lnTo>
                    <a:pt x="1474046" y="394687"/>
                  </a:lnTo>
                  <a:lnTo>
                    <a:pt x="1450115" y="356234"/>
                  </a:lnTo>
                  <a:lnTo>
                    <a:pt x="1424096" y="319284"/>
                  </a:lnTo>
                  <a:lnTo>
                    <a:pt x="1396071" y="283920"/>
                  </a:lnTo>
                  <a:lnTo>
                    <a:pt x="1366123" y="250225"/>
                  </a:lnTo>
                  <a:lnTo>
                    <a:pt x="1334335" y="218281"/>
                  </a:lnTo>
                  <a:lnTo>
                    <a:pt x="1300787" y="188171"/>
                  </a:lnTo>
                  <a:lnTo>
                    <a:pt x="1265562" y="159977"/>
                  </a:lnTo>
                  <a:lnTo>
                    <a:pt x="1228744" y="133783"/>
                  </a:lnTo>
                  <a:lnTo>
                    <a:pt x="1190413" y="109671"/>
                  </a:lnTo>
                  <a:lnTo>
                    <a:pt x="1150652" y="87724"/>
                  </a:lnTo>
                  <a:lnTo>
                    <a:pt x="1109544" y="68024"/>
                  </a:lnTo>
                  <a:lnTo>
                    <a:pt x="1067170" y="50654"/>
                  </a:lnTo>
                  <a:lnTo>
                    <a:pt x="1023612" y="35697"/>
                  </a:lnTo>
                  <a:lnTo>
                    <a:pt x="978954" y="23236"/>
                  </a:lnTo>
                  <a:lnTo>
                    <a:pt x="933277" y="13353"/>
                  </a:lnTo>
                  <a:lnTo>
                    <a:pt x="886663" y="6131"/>
                  </a:lnTo>
                  <a:lnTo>
                    <a:pt x="839196" y="1652"/>
                  </a:lnTo>
                  <a:lnTo>
                    <a:pt x="790955" y="0"/>
                  </a:lnTo>
                  <a:close/>
                </a:path>
              </a:pathLst>
            </a:custGeom>
            <a:solidFill>
              <a:srgbClr val="607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64852" y="2508504"/>
              <a:ext cx="633730" cy="634365"/>
            </a:xfrm>
            <a:custGeom>
              <a:avLst/>
              <a:gdLst/>
              <a:ahLst/>
              <a:cxnLst/>
              <a:rect l="l" t="t" r="r" b="b"/>
              <a:pathLst>
                <a:path w="633729" h="634364">
                  <a:moveTo>
                    <a:pt x="316738" y="0"/>
                  </a:moveTo>
                  <a:lnTo>
                    <a:pt x="270058" y="3446"/>
                  </a:lnTo>
                  <a:lnTo>
                    <a:pt x="225463" y="13455"/>
                  </a:lnTo>
                  <a:lnTo>
                    <a:pt x="183450" y="29529"/>
                  </a:lnTo>
                  <a:lnTo>
                    <a:pt x="144517" y="51169"/>
                  </a:lnTo>
                  <a:lnTo>
                    <a:pt x="109161" y="77879"/>
                  </a:lnTo>
                  <a:lnTo>
                    <a:pt x="77879" y="109161"/>
                  </a:lnTo>
                  <a:lnTo>
                    <a:pt x="51169" y="144517"/>
                  </a:lnTo>
                  <a:lnTo>
                    <a:pt x="29529" y="183450"/>
                  </a:lnTo>
                  <a:lnTo>
                    <a:pt x="13455" y="225463"/>
                  </a:lnTo>
                  <a:lnTo>
                    <a:pt x="3446" y="270058"/>
                  </a:lnTo>
                  <a:lnTo>
                    <a:pt x="0" y="316738"/>
                  </a:lnTo>
                  <a:lnTo>
                    <a:pt x="3446" y="363543"/>
                  </a:lnTo>
                  <a:lnTo>
                    <a:pt x="13455" y="408241"/>
                  </a:lnTo>
                  <a:lnTo>
                    <a:pt x="29529" y="450337"/>
                  </a:lnTo>
                  <a:lnTo>
                    <a:pt x="51169" y="489335"/>
                  </a:lnTo>
                  <a:lnTo>
                    <a:pt x="77879" y="524740"/>
                  </a:lnTo>
                  <a:lnTo>
                    <a:pt x="109161" y="556056"/>
                  </a:lnTo>
                  <a:lnTo>
                    <a:pt x="144517" y="582790"/>
                  </a:lnTo>
                  <a:lnTo>
                    <a:pt x="183450" y="604444"/>
                  </a:lnTo>
                  <a:lnTo>
                    <a:pt x="225463" y="620525"/>
                  </a:lnTo>
                  <a:lnTo>
                    <a:pt x="270058" y="630536"/>
                  </a:lnTo>
                  <a:lnTo>
                    <a:pt x="316738" y="633984"/>
                  </a:lnTo>
                  <a:lnTo>
                    <a:pt x="363543" y="630536"/>
                  </a:lnTo>
                  <a:lnTo>
                    <a:pt x="408238" y="620525"/>
                  </a:lnTo>
                  <a:lnTo>
                    <a:pt x="450327" y="604444"/>
                  </a:lnTo>
                  <a:lnTo>
                    <a:pt x="489311" y="582790"/>
                  </a:lnTo>
                  <a:lnTo>
                    <a:pt x="524692" y="556056"/>
                  </a:lnTo>
                  <a:lnTo>
                    <a:pt x="555974" y="524740"/>
                  </a:lnTo>
                  <a:lnTo>
                    <a:pt x="582659" y="489335"/>
                  </a:lnTo>
                  <a:lnTo>
                    <a:pt x="599395" y="459104"/>
                  </a:lnTo>
                  <a:lnTo>
                    <a:pt x="316738" y="459104"/>
                  </a:lnTo>
                  <a:lnTo>
                    <a:pt x="271890" y="451809"/>
                  </a:lnTo>
                  <a:lnTo>
                    <a:pt x="232828" y="431522"/>
                  </a:lnTo>
                  <a:lnTo>
                    <a:pt x="201953" y="400647"/>
                  </a:lnTo>
                  <a:lnTo>
                    <a:pt x="181666" y="361585"/>
                  </a:lnTo>
                  <a:lnTo>
                    <a:pt x="174371" y="316738"/>
                  </a:lnTo>
                  <a:lnTo>
                    <a:pt x="181666" y="271890"/>
                  </a:lnTo>
                  <a:lnTo>
                    <a:pt x="201953" y="232828"/>
                  </a:lnTo>
                  <a:lnTo>
                    <a:pt x="232828" y="201953"/>
                  </a:lnTo>
                  <a:lnTo>
                    <a:pt x="271890" y="181666"/>
                  </a:lnTo>
                  <a:lnTo>
                    <a:pt x="316738" y="174371"/>
                  </a:lnTo>
                  <a:lnTo>
                    <a:pt x="598993" y="174371"/>
                  </a:lnTo>
                  <a:lnTo>
                    <a:pt x="582434" y="144517"/>
                  </a:lnTo>
                  <a:lnTo>
                    <a:pt x="555768" y="109161"/>
                  </a:lnTo>
                  <a:lnTo>
                    <a:pt x="524520" y="77879"/>
                  </a:lnTo>
                  <a:lnTo>
                    <a:pt x="489182" y="51169"/>
                  </a:lnTo>
                  <a:lnTo>
                    <a:pt x="450244" y="29529"/>
                  </a:lnTo>
                  <a:lnTo>
                    <a:pt x="408197" y="13455"/>
                  </a:lnTo>
                  <a:lnTo>
                    <a:pt x="363531" y="3446"/>
                  </a:lnTo>
                  <a:lnTo>
                    <a:pt x="316738" y="0"/>
                  </a:lnTo>
                  <a:close/>
                </a:path>
                <a:path w="633729" h="634364">
                  <a:moveTo>
                    <a:pt x="598993" y="174371"/>
                  </a:moveTo>
                  <a:lnTo>
                    <a:pt x="316738" y="174371"/>
                  </a:lnTo>
                  <a:lnTo>
                    <a:pt x="361780" y="181666"/>
                  </a:lnTo>
                  <a:lnTo>
                    <a:pt x="400866" y="201953"/>
                  </a:lnTo>
                  <a:lnTo>
                    <a:pt x="431668" y="232828"/>
                  </a:lnTo>
                  <a:lnTo>
                    <a:pt x="451857" y="271890"/>
                  </a:lnTo>
                  <a:lnTo>
                    <a:pt x="459104" y="316738"/>
                  </a:lnTo>
                  <a:lnTo>
                    <a:pt x="451809" y="361585"/>
                  </a:lnTo>
                  <a:lnTo>
                    <a:pt x="431522" y="400647"/>
                  </a:lnTo>
                  <a:lnTo>
                    <a:pt x="400647" y="431522"/>
                  </a:lnTo>
                  <a:lnTo>
                    <a:pt x="361585" y="451809"/>
                  </a:lnTo>
                  <a:lnTo>
                    <a:pt x="316738" y="459104"/>
                  </a:lnTo>
                  <a:lnTo>
                    <a:pt x="599395" y="459104"/>
                  </a:lnTo>
                  <a:lnTo>
                    <a:pt x="604249" y="450337"/>
                  </a:lnTo>
                  <a:lnTo>
                    <a:pt x="620247" y="408241"/>
                  </a:lnTo>
                  <a:lnTo>
                    <a:pt x="630155" y="363543"/>
                  </a:lnTo>
                  <a:lnTo>
                    <a:pt x="633476" y="316738"/>
                  </a:lnTo>
                  <a:lnTo>
                    <a:pt x="630040" y="270058"/>
                  </a:lnTo>
                  <a:lnTo>
                    <a:pt x="620061" y="225463"/>
                  </a:lnTo>
                  <a:lnTo>
                    <a:pt x="604029" y="183450"/>
                  </a:lnTo>
                  <a:lnTo>
                    <a:pt x="598993" y="1743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09414" y="2895349"/>
              <a:ext cx="816610" cy="816610"/>
            </a:xfrm>
            <a:custGeom>
              <a:avLst/>
              <a:gdLst/>
              <a:ahLst/>
              <a:cxnLst/>
              <a:rect l="l" t="t" r="r" b="b"/>
              <a:pathLst>
                <a:path w="816609" h="816610">
                  <a:moveTo>
                    <a:pt x="367746" y="80788"/>
                  </a:moveTo>
                  <a:lnTo>
                    <a:pt x="321681" y="83660"/>
                  </a:lnTo>
                  <a:lnTo>
                    <a:pt x="277305" y="92042"/>
                  </a:lnTo>
                  <a:lnTo>
                    <a:pt x="234966" y="105589"/>
                  </a:lnTo>
                  <a:lnTo>
                    <a:pt x="195011" y="123952"/>
                  </a:lnTo>
                  <a:lnTo>
                    <a:pt x="157787" y="146784"/>
                  </a:lnTo>
                  <a:lnTo>
                    <a:pt x="123642" y="173738"/>
                  </a:lnTo>
                  <a:lnTo>
                    <a:pt x="92923" y="204466"/>
                  </a:lnTo>
                  <a:lnTo>
                    <a:pt x="65977" y="238621"/>
                  </a:lnTo>
                  <a:lnTo>
                    <a:pt x="43151" y="275855"/>
                  </a:lnTo>
                  <a:lnTo>
                    <a:pt x="24793" y="315822"/>
                  </a:lnTo>
                  <a:lnTo>
                    <a:pt x="11250" y="358173"/>
                  </a:lnTo>
                  <a:lnTo>
                    <a:pt x="2870" y="402562"/>
                  </a:lnTo>
                  <a:lnTo>
                    <a:pt x="0" y="448640"/>
                  </a:lnTo>
                  <a:lnTo>
                    <a:pt x="2870" y="494719"/>
                  </a:lnTo>
                  <a:lnTo>
                    <a:pt x="11250" y="539107"/>
                  </a:lnTo>
                  <a:lnTo>
                    <a:pt x="24793" y="581459"/>
                  </a:lnTo>
                  <a:lnTo>
                    <a:pt x="43151" y="621426"/>
                  </a:lnTo>
                  <a:lnTo>
                    <a:pt x="65977" y="658661"/>
                  </a:lnTo>
                  <a:lnTo>
                    <a:pt x="92923" y="692816"/>
                  </a:lnTo>
                  <a:lnTo>
                    <a:pt x="123642" y="723544"/>
                  </a:lnTo>
                  <a:lnTo>
                    <a:pt x="157787" y="750499"/>
                  </a:lnTo>
                  <a:lnTo>
                    <a:pt x="195011" y="773331"/>
                  </a:lnTo>
                  <a:lnTo>
                    <a:pt x="234966" y="791695"/>
                  </a:lnTo>
                  <a:lnTo>
                    <a:pt x="277305" y="805241"/>
                  </a:lnTo>
                  <a:lnTo>
                    <a:pt x="321681" y="813624"/>
                  </a:lnTo>
                  <a:lnTo>
                    <a:pt x="367746" y="816496"/>
                  </a:lnTo>
                  <a:lnTo>
                    <a:pt x="413812" y="813624"/>
                  </a:lnTo>
                  <a:lnTo>
                    <a:pt x="458187" y="805242"/>
                  </a:lnTo>
                  <a:lnTo>
                    <a:pt x="500527" y="791695"/>
                  </a:lnTo>
                  <a:lnTo>
                    <a:pt x="529829" y="778228"/>
                  </a:lnTo>
                  <a:lnTo>
                    <a:pt x="367746" y="778227"/>
                  </a:lnTo>
                  <a:lnTo>
                    <a:pt x="319122" y="774647"/>
                  </a:lnTo>
                  <a:lnTo>
                    <a:pt x="272691" y="764249"/>
                  </a:lnTo>
                  <a:lnTo>
                    <a:pt x="228967" y="747548"/>
                  </a:lnTo>
                  <a:lnTo>
                    <a:pt x="188464" y="725055"/>
                  </a:lnTo>
                  <a:lnTo>
                    <a:pt x="151695" y="697287"/>
                  </a:lnTo>
                  <a:lnTo>
                    <a:pt x="119173" y="664756"/>
                  </a:lnTo>
                  <a:lnTo>
                    <a:pt x="91414" y="627975"/>
                  </a:lnTo>
                  <a:lnTo>
                    <a:pt x="68928" y="587460"/>
                  </a:lnTo>
                  <a:lnTo>
                    <a:pt x="52232" y="543723"/>
                  </a:lnTo>
                  <a:lnTo>
                    <a:pt x="41837" y="497279"/>
                  </a:lnTo>
                  <a:lnTo>
                    <a:pt x="38258" y="448640"/>
                  </a:lnTo>
                  <a:lnTo>
                    <a:pt x="41837" y="400002"/>
                  </a:lnTo>
                  <a:lnTo>
                    <a:pt x="52232" y="353558"/>
                  </a:lnTo>
                  <a:lnTo>
                    <a:pt x="68928" y="309822"/>
                  </a:lnTo>
                  <a:lnTo>
                    <a:pt x="91414" y="269308"/>
                  </a:lnTo>
                  <a:lnTo>
                    <a:pt x="119173" y="232529"/>
                  </a:lnTo>
                  <a:lnTo>
                    <a:pt x="151695" y="199999"/>
                  </a:lnTo>
                  <a:lnTo>
                    <a:pt x="188464" y="172232"/>
                  </a:lnTo>
                  <a:lnTo>
                    <a:pt x="228967" y="149741"/>
                  </a:lnTo>
                  <a:lnTo>
                    <a:pt x="272691" y="133040"/>
                  </a:lnTo>
                  <a:lnTo>
                    <a:pt x="319122" y="122643"/>
                  </a:lnTo>
                  <a:lnTo>
                    <a:pt x="367746" y="119063"/>
                  </a:lnTo>
                  <a:lnTo>
                    <a:pt x="530292" y="119063"/>
                  </a:lnTo>
                  <a:lnTo>
                    <a:pt x="526228" y="116739"/>
                  </a:lnTo>
                  <a:lnTo>
                    <a:pt x="476406" y="97179"/>
                  </a:lnTo>
                  <a:lnTo>
                    <a:pt x="423373" y="84989"/>
                  </a:lnTo>
                  <a:lnTo>
                    <a:pt x="367746" y="80788"/>
                  </a:lnTo>
                  <a:close/>
                </a:path>
                <a:path w="816609" h="816610">
                  <a:moveTo>
                    <a:pt x="661973" y="229634"/>
                  </a:moveTo>
                  <a:lnTo>
                    <a:pt x="613740" y="229634"/>
                  </a:lnTo>
                  <a:lnTo>
                    <a:pt x="642360" y="266725"/>
                  </a:lnTo>
                  <a:lnTo>
                    <a:pt x="665562" y="307709"/>
                  </a:lnTo>
                  <a:lnTo>
                    <a:pt x="682803" y="352049"/>
                  </a:lnTo>
                  <a:lnTo>
                    <a:pt x="693545" y="399206"/>
                  </a:lnTo>
                  <a:lnTo>
                    <a:pt x="697246" y="448641"/>
                  </a:lnTo>
                  <a:lnTo>
                    <a:pt x="693666" y="497279"/>
                  </a:lnTo>
                  <a:lnTo>
                    <a:pt x="683271" y="543724"/>
                  </a:lnTo>
                  <a:lnTo>
                    <a:pt x="666573" y="587461"/>
                  </a:lnTo>
                  <a:lnTo>
                    <a:pt x="644087" y="627976"/>
                  </a:lnTo>
                  <a:lnTo>
                    <a:pt x="616326" y="664756"/>
                  </a:lnTo>
                  <a:lnTo>
                    <a:pt x="583803" y="697287"/>
                  </a:lnTo>
                  <a:lnTo>
                    <a:pt x="547032" y="725056"/>
                  </a:lnTo>
                  <a:lnTo>
                    <a:pt x="506528" y="747548"/>
                  </a:lnTo>
                  <a:lnTo>
                    <a:pt x="462803" y="764250"/>
                  </a:lnTo>
                  <a:lnTo>
                    <a:pt x="416371" y="774647"/>
                  </a:lnTo>
                  <a:lnTo>
                    <a:pt x="367746" y="778227"/>
                  </a:lnTo>
                  <a:lnTo>
                    <a:pt x="529829" y="778228"/>
                  </a:lnTo>
                  <a:lnTo>
                    <a:pt x="577706" y="750499"/>
                  </a:lnTo>
                  <a:lnTo>
                    <a:pt x="611851" y="723545"/>
                  </a:lnTo>
                  <a:lnTo>
                    <a:pt x="642570" y="692816"/>
                  </a:lnTo>
                  <a:lnTo>
                    <a:pt x="669517" y="658661"/>
                  </a:lnTo>
                  <a:lnTo>
                    <a:pt x="692342" y="621426"/>
                  </a:lnTo>
                  <a:lnTo>
                    <a:pt x="710700" y="581459"/>
                  </a:lnTo>
                  <a:lnTo>
                    <a:pt x="724243" y="539108"/>
                  </a:lnTo>
                  <a:lnTo>
                    <a:pt x="732623" y="494719"/>
                  </a:lnTo>
                  <a:lnTo>
                    <a:pt x="735494" y="448641"/>
                  </a:lnTo>
                  <a:lnTo>
                    <a:pt x="731279" y="392933"/>
                  </a:lnTo>
                  <a:lnTo>
                    <a:pt x="719113" y="339957"/>
                  </a:lnTo>
                  <a:lnTo>
                    <a:pt x="699564" y="290119"/>
                  </a:lnTo>
                  <a:lnTo>
                    <a:pt x="673266" y="244108"/>
                  </a:lnTo>
                  <a:lnTo>
                    <a:pt x="661973" y="229634"/>
                  </a:lnTo>
                  <a:close/>
                </a:path>
                <a:path w="816609" h="816610">
                  <a:moveTo>
                    <a:pt x="367746" y="218560"/>
                  </a:moveTo>
                  <a:lnTo>
                    <a:pt x="321447" y="223242"/>
                  </a:lnTo>
                  <a:lnTo>
                    <a:pt x="278297" y="236668"/>
                  </a:lnTo>
                  <a:lnTo>
                    <a:pt x="239228" y="257906"/>
                  </a:lnTo>
                  <a:lnTo>
                    <a:pt x="205172" y="286023"/>
                  </a:lnTo>
                  <a:lnTo>
                    <a:pt x="177062" y="320087"/>
                  </a:lnTo>
                  <a:lnTo>
                    <a:pt x="155829" y="359166"/>
                  </a:lnTo>
                  <a:lnTo>
                    <a:pt x="142406" y="402328"/>
                  </a:lnTo>
                  <a:lnTo>
                    <a:pt x="137725" y="448640"/>
                  </a:lnTo>
                  <a:lnTo>
                    <a:pt x="142406" y="494953"/>
                  </a:lnTo>
                  <a:lnTo>
                    <a:pt x="155829" y="538116"/>
                  </a:lnTo>
                  <a:lnTo>
                    <a:pt x="177062" y="577197"/>
                  </a:lnTo>
                  <a:lnTo>
                    <a:pt x="205172" y="611264"/>
                  </a:lnTo>
                  <a:lnTo>
                    <a:pt x="239228" y="639383"/>
                  </a:lnTo>
                  <a:lnTo>
                    <a:pt x="278297" y="660622"/>
                  </a:lnTo>
                  <a:lnTo>
                    <a:pt x="321447" y="674050"/>
                  </a:lnTo>
                  <a:lnTo>
                    <a:pt x="367746" y="678733"/>
                  </a:lnTo>
                  <a:lnTo>
                    <a:pt x="414046" y="674050"/>
                  </a:lnTo>
                  <a:lnTo>
                    <a:pt x="457198" y="660622"/>
                  </a:lnTo>
                  <a:lnTo>
                    <a:pt x="494282" y="640463"/>
                  </a:lnTo>
                  <a:lnTo>
                    <a:pt x="367746" y="640462"/>
                  </a:lnTo>
                  <a:lnTo>
                    <a:pt x="323833" y="635388"/>
                  </a:lnTo>
                  <a:lnTo>
                    <a:pt x="283491" y="620936"/>
                  </a:lnTo>
                  <a:lnTo>
                    <a:pt x="247882" y="598269"/>
                  </a:lnTo>
                  <a:lnTo>
                    <a:pt x="218165" y="568546"/>
                  </a:lnTo>
                  <a:lnTo>
                    <a:pt x="195502" y="532926"/>
                  </a:lnTo>
                  <a:lnTo>
                    <a:pt x="181053" y="492571"/>
                  </a:lnTo>
                  <a:lnTo>
                    <a:pt x="175979" y="448640"/>
                  </a:lnTo>
                  <a:lnTo>
                    <a:pt x="181053" y="404710"/>
                  </a:lnTo>
                  <a:lnTo>
                    <a:pt x="195502" y="364355"/>
                  </a:lnTo>
                  <a:lnTo>
                    <a:pt x="218165" y="328735"/>
                  </a:lnTo>
                  <a:lnTo>
                    <a:pt x="247882" y="299012"/>
                  </a:lnTo>
                  <a:lnTo>
                    <a:pt x="283491" y="276345"/>
                  </a:lnTo>
                  <a:lnTo>
                    <a:pt x="323833" y="261894"/>
                  </a:lnTo>
                  <a:lnTo>
                    <a:pt x="367746" y="256819"/>
                  </a:lnTo>
                  <a:lnTo>
                    <a:pt x="493373" y="256819"/>
                  </a:lnTo>
                  <a:lnTo>
                    <a:pt x="484068" y="250209"/>
                  </a:lnTo>
                  <a:lnTo>
                    <a:pt x="448160" y="233068"/>
                  </a:lnTo>
                  <a:lnTo>
                    <a:pt x="409166" y="222297"/>
                  </a:lnTo>
                  <a:lnTo>
                    <a:pt x="367746" y="218560"/>
                  </a:lnTo>
                  <a:close/>
                </a:path>
                <a:path w="816609" h="816610">
                  <a:moveTo>
                    <a:pt x="562561" y="327282"/>
                  </a:moveTo>
                  <a:lnTo>
                    <a:pt x="516136" y="327282"/>
                  </a:lnTo>
                  <a:lnTo>
                    <a:pt x="534345" y="353731"/>
                  </a:lnTo>
                  <a:lnTo>
                    <a:pt x="547986" y="383115"/>
                  </a:lnTo>
                  <a:lnTo>
                    <a:pt x="556546" y="414923"/>
                  </a:lnTo>
                  <a:lnTo>
                    <a:pt x="559513" y="448641"/>
                  </a:lnTo>
                  <a:lnTo>
                    <a:pt x="554440" y="492572"/>
                  </a:lnTo>
                  <a:lnTo>
                    <a:pt x="539993" y="532927"/>
                  </a:lnTo>
                  <a:lnTo>
                    <a:pt x="517332" y="568546"/>
                  </a:lnTo>
                  <a:lnTo>
                    <a:pt x="487617" y="598269"/>
                  </a:lnTo>
                  <a:lnTo>
                    <a:pt x="452008" y="620937"/>
                  </a:lnTo>
                  <a:lnTo>
                    <a:pt x="411665" y="635388"/>
                  </a:lnTo>
                  <a:lnTo>
                    <a:pt x="367746" y="640462"/>
                  </a:lnTo>
                  <a:lnTo>
                    <a:pt x="494282" y="640463"/>
                  </a:lnTo>
                  <a:lnTo>
                    <a:pt x="530325" y="611264"/>
                  </a:lnTo>
                  <a:lnTo>
                    <a:pt x="558437" y="577198"/>
                  </a:lnTo>
                  <a:lnTo>
                    <a:pt x="579672" y="538117"/>
                  </a:lnTo>
                  <a:lnTo>
                    <a:pt x="593096" y="494954"/>
                  </a:lnTo>
                  <a:lnTo>
                    <a:pt x="597778" y="448641"/>
                  </a:lnTo>
                  <a:lnTo>
                    <a:pt x="594039" y="407211"/>
                  </a:lnTo>
                  <a:lnTo>
                    <a:pt x="583265" y="368212"/>
                  </a:lnTo>
                  <a:lnTo>
                    <a:pt x="566124" y="332300"/>
                  </a:lnTo>
                  <a:lnTo>
                    <a:pt x="562561" y="327282"/>
                  </a:lnTo>
                  <a:close/>
                </a:path>
                <a:path w="816609" h="816610">
                  <a:moveTo>
                    <a:pt x="367746" y="347710"/>
                  </a:moveTo>
                  <a:lnTo>
                    <a:pt x="328512" y="355656"/>
                  </a:lnTo>
                  <a:lnTo>
                    <a:pt x="296435" y="377309"/>
                  </a:lnTo>
                  <a:lnTo>
                    <a:pt x="274788" y="409395"/>
                  </a:lnTo>
                  <a:lnTo>
                    <a:pt x="266845" y="448641"/>
                  </a:lnTo>
                  <a:lnTo>
                    <a:pt x="274788" y="487892"/>
                  </a:lnTo>
                  <a:lnTo>
                    <a:pt x="296435" y="519978"/>
                  </a:lnTo>
                  <a:lnTo>
                    <a:pt x="328512" y="541628"/>
                  </a:lnTo>
                  <a:lnTo>
                    <a:pt x="367746" y="549571"/>
                  </a:lnTo>
                  <a:lnTo>
                    <a:pt x="406987" y="541628"/>
                  </a:lnTo>
                  <a:lnTo>
                    <a:pt x="439064" y="519978"/>
                  </a:lnTo>
                  <a:lnTo>
                    <a:pt x="444910" y="511312"/>
                  </a:lnTo>
                  <a:lnTo>
                    <a:pt x="367746" y="511312"/>
                  </a:lnTo>
                  <a:lnTo>
                    <a:pt x="343389" y="506380"/>
                  </a:lnTo>
                  <a:lnTo>
                    <a:pt x="323476" y="492937"/>
                  </a:lnTo>
                  <a:lnTo>
                    <a:pt x="310039" y="473014"/>
                  </a:lnTo>
                  <a:lnTo>
                    <a:pt x="305109" y="448641"/>
                  </a:lnTo>
                  <a:lnTo>
                    <a:pt x="310039" y="424276"/>
                  </a:lnTo>
                  <a:lnTo>
                    <a:pt x="323476" y="404358"/>
                  </a:lnTo>
                  <a:lnTo>
                    <a:pt x="343389" y="390917"/>
                  </a:lnTo>
                  <a:lnTo>
                    <a:pt x="367746" y="385985"/>
                  </a:lnTo>
                  <a:lnTo>
                    <a:pt x="457435" y="385985"/>
                  </a:lnTo>
                  <a:lnTo>
                    <a:pt x="478356" y="365063"/>
                  </a:lnTo>
                  <a:lnTo>
                    <a:pt x="424251" y="365063"/>
                  </a:lnTo>
                  <a:lnTo>
                    <a:pt x="411555" y="357733"/>
                  </a:lnTo>
                  <a:lnTo>
                    <a:pt x="397791" y="352282"/>
                  </a:lnTo>
                  <a:lnTo>
                    <a:pt x="383130" y="348882"/>
                  </a:lnTo>
                  <a:lnTo>
                    <a:pt x="367746" y="347710"/>
                  </a:lnTo>
                  <a:close/>
                </a:path>
                <a:path w="816609" h="816610">
                  <a:moveTo>
                    <a:pt x="464407" y="420006"/>
                  </a:moveTo>
                  <a:lnTo>
                    <a:pt x="423438" y="420006"/>
                  </a:lnTo>
                  <a:lnTo>
                    <a:pt x="426394" y="426654"/>
                  </a:lnTo>
                  <a:lnTo>
                    <a:pt x="428580" y="433678"/>
                  </a:lnTo>
                  <a:lnTo>
                    <a:pt x="429935" y="441025"/>
                  </a:lnTo>
                  <a:lnTo>
                    <a:pt x="430400" y="448641"/>
                  </a:lnTo>
                  <a:lnTo>
                    <a:pt x="425469" y="473014"/>
                  </a:lnTo>
                  <a:lnTo>
                    <a:pt x="412030" y="492937"/>
                  </a:lnTo>
                  <a:lnTo>
                    <a:pt x="392113" y="506380"/>
                  </a:lnTo>
                  <a:lnTo>
                    <a:pt x="367746" y="511312"/>
                  </a:lnTo>
                  <a:lnTo>
                    <a:pt x="444910" y="511312"/>
                  </a:lnTo>
                  <a:lnTo>
                    <a:pt x="460707" y="487893"/>
                  </a:lnTo>
                  <a:lnTo>
                    <a:pt x="468648" y="448641"/>
                  </a:lnTo>
                  <a:lnTo>
                    <a:pt x="467476" y="433253"/>
                  </a:lnTo>
                  <a:lnTo>
                    <a:pt x="464407" y="420006"/>
                  </a:lnTo>
                  <a:close/>
                </a:path>
                <a:path w="816609" h="816610">
                  <a:moveTo>
                    <a:pt x="457435" y="385985"/>
                  </a:moveTo>
                  <a:lnTo>
                    <a:pt x="367746" y="385985"/>
                  </a:lnTo>
                  <a:lnTo>
                    <a:pt x="375369" y="386448"/>
                  </a:lnTo>
                  <a:lnTo>
                    <a:pt x="382719" y="387798"/>
                  </a:lnTo>
                  <a:lnTo>
                    <a:pt x="389743" y="389979"/>
                  </a:lnTo>
                  <a:lnTo>
                    <a:pt x="396389" y="392933"/>
                  </a:lnTo>
                  <a:lnTo>
                    <a:pt x="354222" y="435112"/>
                  </a:lnTo>
                  <a:lnTo>
                    <a:pt x="350019" y="441442"/>
                  </a:lnTo>
                  <a:lnTo>
                    <a:pt x="348618" y="448641"/>
                  </a:lnTo>
                  <a:lnTo>
                    <a:pt x="350019" y="455840"/>
                  </a:lnTo>
                  <a:lnTo>
                    <a:pt x="354222" y="462169"/>
                  </a:lnTo>
                  <a:lnTo>
                    <a:pt x="357965" y="465914"/>
                  </a:lnTo>
                  <a:lnTo>
                    <a:pt x="362856" y="467778"/>
                  </a:lnTo>
                  <a:lnTo>
                    <a:pt x="372637" y="467778"/>
                  </a:lnTo>
                  <a:lnTo>
                    <a:pt x="377543" y="465914"/>
                  </a:lnTo>
                  <a:lnTo>
                    <a:pt x="423438" y="420006"/>
                  </a:lnTo>
                  <a:lnTo>
                    <a:pt x="464407" y="420006"/>
                  </a:lnTo>
                  <a:lnTo>
                    <a:pt x="464078" y="418588"/>
                  </a:lnTo>
                  <a:lnTo>
                    <a:pt x="458628" y="404819"/>
                  </a:lnTo>
                  <a:lnTo>
                    <a:pt x="451300" y="392120"/>
                  </a:lnTo>
                  <a:lnTo>
                    <a:pt x="457435" y="385985"/>
                  </a:lnTo>
                  <a:close/>
                </a:path>
                <a:path w="816609" h="816610">
                  <a:moveTo>
                    <a:pt x="493373" y="256819"/>
                  </a:moveTo>
                  <a:lnTo>
                    <a:pt x="367746" y="256819"/>
                  </a:lnTo>
                  <a:lnTo>
                    <a:pt x="401464" y="259787"/>
                  </a:lnTo>
                  <a:lnTo>
                    <a:pt x="433267" y="268350"/>
                  </a:lnTo>
                  <a:lnTo>
                    <a:pt x="462645" y="281994"/>
                  </a:lnTo>
                  <a:lnTo>
                    <a:pt x="489086" y="300209"/>
                  </a:lnTo>
                  <a:lnTo>
                    <a:pt x="424251" y="365063"/>
                  </a:lnTo>
                  <a:lnTo>
                    <a:pt x="478356" y="365063"/>
                  </a:lnTo>
                  <a:lnTo>
                    <a:pt x="516136" y="327282"/>
                  </a:lnTo>
                  <a:lnTo>
                    <a:pt x="562561" y="327282"/>
                  </a:lnTo>
                  <a:lnTo>
                    <a:pt x="543281" y="300129"/>
                  </a:lnTo>
                  <a:lnTo>
                    <a:pt x="570340" y="273056"/>
                  </a:lnTo>
                  <a:lnTo>
                    <a:pt x="516231" y="273056"/>
                  </a:lnTo>
                  <a:lnTo>
                    <a:pt x="493373" y="256819"/>
                  </a:lnTo>
                  <a:close/>
                </a:path>
                <a:path w="816609" h="816610">
                  <a:moveTo>
                    <a:pt x="530292" y="119063"/>
                  </a:moveTo>
                  <a:lnTo>
                    <a:pt x="367746" y="119063"/>
                  </a:lnTo>
                  <a:lnTo>
                    <a:pt x="417169" y="122765"/>
                  </a:lnTo>
                  <a:lnTo>
                    <a:pt x="464315" y="133509"/>
                  </a:lnTo>
                  <a:lnTo>
                    <a:pt x="508645" y="150753"/>
                  </a:lnTo>
                  <a:lnTo>
                    <a:pt x="549617" y="173956"/>
                  </a:lnTo>
                  <a:lnTo>
                    <a:pt x="586690" y="202577"/>
                  </a:lnTo>
                  <a:lnTo>
                    <a:pt x="516231" y="273056"/>
                  </a:lnTo>
                  <a:lnTo>
                    <a:pt x="570340" y="273056"/>
                  </a:lnTo>
                  <a:lnTo>
                    <a:pt x="613740" y="229634"/>
                  </a:lnTo>
                  <a:lnTo>
                    <a:pt x="661973" y="229634"/>
                  </a:lnTo>
                  <a:lnTo>
                    <a:pt x="640837" y="202545"/>
                  </a:lnTo>
                  <a:lnTo>
                    <a:pt x="658551" y="184826"/>
                  </a:lnTo>
                  <a:lnTo>
                    <a:pt x="734952" y="184826"/>
                  </a:lnTo>
                  <a:lnTo>
                    <a:pt x="739811" y="182802"/>
                  </a:lnTo>
                  <a:lnTo>
                    <a:pt x="747124" y="175488"/>
                  </a:lnTo>
                  <a:lnTo>
                    <a:pt x="613772" y="175488"/>
                  </a:lnTo>
                  <a:lnTo>
                    <a:pt x="572222" y="143048"/>
                  </a:lnTo>
                  <a:lnTo>
                    <a:pt x="530292" y="119063"/>
                  </a:lnTo>
                  <a:close/>
                </a:path>
                <a:path w="816609" h="816610">
                  <a:moveTo>
                    <a:pt x="716537" y="0"/>
                  </a:moveTo>
                  <a:lnTo>
                    <a:pt x="708317" y="1641"/>
                  </a:lnTo>
                  <a:lnTo>
                    <a:pt x="633509" y="76470"/>
                  </a:lnTo>
                  <a:lnTo>
                    <a:pt x="631486" y="81330"/>
                  </a:lnTo>
                  <a:lnTo>
                    <a:pt x="631486" y="157769"/>
                  </a:lnTo>
                  <a:lnTo>
                    <a:pt x="613772" y="175488"/>
                  </a:lnTo>
                  <a:lnTo>
                    <a:pt x="747124" y="175488"/>
                  </a:lnTo>
                  <a:lnTo>
                    <a:pt x="776060" y="146551"/>
                  </a:lnTo>
                  <a:lnTo>
                    <a:pt x="669750" y="146551"/>
                  </a:lnTo>
                  <a:lnTo>
                    <a:pt x="669750" y="94333"/>
                  </a:lnTo>
                  <a:lnTo>
                    <a:pt x="697246" y="66830"/>
                  </a:lnTo>
                  <a:lnTo>
                    <a:pt x="735494" y="66830"/>
                  </a:lnTo>
                  <a:lnTo>
                    <a:pt x="735494" y="12907"/>
                  </a:lnTo>
                  <a:lnTo>
                    <a:pt x="730842" y="5927"/>
                  </a:lnTo>
                  <a:lnTo>
                    <a:pt x="716537" y="0"/>
                  </a:lnTo>
                  <a:close/>
                </a:path>
                <a:path w="816609" h="816610">
                  <a:moveTo>
                    <a:pt x="735494" y="66830"/>
                  </a:moveTo>
                  <a:lnTo>
                    <a:pt x="697246" y="66830"/>
                  </a:lnTo>
                  <a:lnTo>
                    <a:pt x="697246" y="99926"/>
                  </a:lnTo>
                  <a:lnTo>
                    <a:pt x="749449" y="119064"/>
                  </a:lnTo>
                  <a:lnTo>
                    <a:pt x="721953" y="146551"/>
                  </a:lnTo>
                  <a:lnTo>
                    <a:pt x="776060" y="146551"/>
                  </a:lnTo>
                  <a:lnTo>
                    <a:pt x="814619" y="107989"/>
                  </a:lnTo>
                  <a:lnTo>
                    <a:pt x="816260" y="99751"/>
                  </a:lnTo>
                  <a:lnTo>
                    <a:pt x="810350" y="85457"/>
                  </a:lnTo>
                  <a:lnTo>
                    <a:pt x="803372" y="80788"/>
                  </a:lnTo>
                  <a:lnTo>
                    <a:pt x="735494" y="80788"/>
                  </a:lnTo>
                  <a:lnTo>
                    <a:pt x="735494" y="66830"/>
                  </a:lnTo>
                  <a:close/>
                </a:path>
              </a:pathLst>
            </a:custGeom>
            <a:solidFill>
              <a:srgbClr val="0A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864852" y="4898135"/>
            <a:ext cx="1786255" cy="1590040"/>
            <a:chOff x="9864852" y="4898135"/>
            <a:chExt cx="1786255" cy="1590040"/>
          </a:xfrm>
        </p:grpSpPr>
        <p:sp>
          <p:nvSpPr>
            <p:cNvPr id="9" name="object 9"/>
            <p:cNvSpPr/>
            <p:nvPr/>
          </p:nvSpPr>
          <p:spPr>
            <a:xfrm>
              <a:off x="10069068" y="4898135"/>
              <a:ext cx="1582420" cy="1590040"/>
            </a:xfrm>
            <a:custGeom>
              <a:avLst/>
              <a:gdLst/>
              <a:ahLst/>
              <a:cxnLst/>
              <a:rect l="l" t="t" r="r" b="b"/>
              <a:pathLst>
                <a:path w="1582420" h="1590039">
                  <a:moveTo>
                    <a:pt x="790955" y="0"/>
                  </a:moveTo>
                  <a:lnTo>
                    <a:pt x="742715" y="1652"/>
                  </a:lnTo>
                  <a:lnTo>
                    <a:pt x="695248" y="6131"/>
                  </a:lnTo>
                  <a:lnTo>
                    <a:pt x="648634" y="13353"/>
                  </a:lnTo>
                  <a:lnTo>
                    <a:pt x="602957" y="23236"/>
                  </a:lnTo>
                  <a:lnTo>
                    <a:pt x="558299" y="35697"/>
                  </a:lnTo>
                  <a:lnTo>
                    <a:pt x="514741" y="50654"/>
                  </a:lnTo>
                  <a:lnTo>
                    <a:pt x="472367" y="68024"/>
                  </a:lnTo>
                  <a:lnTo>
                    <a:pt x="431259" y="87724"/>
                  </a:lnTo>
                  <a:lnTo>
                    <a:pt x="391498" y="109671"/>
                  </a:lnTo>
                  <a:lnTo>
                    <a:pt x="353167" y="133783"/>
                  </a:lnTo>
                  <a:lnTo>
                    <a:pt x="316349" y="159977"/>
                  </a:lnTo>
                  <a:lnTo>
                    <a:pt x="281124" y="188171"/>
                  </a:lnTo>
                  <a:lnTo>
                    <a:pt x="247576" y="218281"/>
                  </a:lnTo>
                  <a:lnTo>
                    <a:pt x="215788" y="250225"/>
                  </a:lnTo>
                  <a:lnTo>
                    <a:pt x="185840" y="283920"/>
                  </a:lnTo>
                  <a:lnTo>
                    <a:pt x="157815" y="319284"/>
                  </a:lnTo>
                  <a:lnTo>
                    <a:pt x="131796" y="356234"/>
                  </a:lnTo>
                  <a:lnTo>
                    <a:pt x="107865" y="394687"/>
                  </a:lnTo>
                  <a:lnTo>
                    <a:pt x="86104" y="434561"/>
                  </a:lnTo>
                  <a:lnTo>
                    <a:pt x="66594" y="475772"/>
                  </a:lnTo>
                  <a:lnTo>
                    <a:pt x="49420" y="518239"/>
                  </a:lnTo>
                  <a:lnTo>
                    <a:pt x="34662" y="561878"/>
                  </a:lnTo>
                  <a:lnTo>
                    <a:pt x="22403" y="606607"/>
                  </a:lnTo>
                  <a:lnTo>
                    <a:pt x="12725" y="652343"/>
                  </a:lnTo>
                  <a:lnTo>
                    <a:pt x="5710" y="699003"/>
                  </a:lnTo>
                  <a:lnTo>
                    <a:pt x="1441" y="746505"/>
                  </a:lnTo>
                  <a:lnTo>
                    <a:pt x="0" y="794765"/>
                  </a:lnTo>
                  <a:lnTo>
                    <a:pt x="1441" y="843026"/>
                  </a:lnTo>
                  <a:lnTo>
                    <a:pt x="5710" y="890528"/>
                  </a:lnTo>
                  <a:lnTo>
                    <a:pt x="12725" y="937188"/>
                  </a:lnTo>
                  <a:lnTo>
                    <a:pt x="22403" y="982924"/>
                  </a:lnTo>
                  <a:lnTo>
                    <a:pt x="34662" y="1027653"/>
                  </a:lnTo>
                  <a:lnTo>
                    <a:pt x="49420" y="1071292"/>
                  </a:lnTo>
                  <a:lnTo>
                    <a:pt x="66594" y="1113759"/>
                  </a:lnTo>
                  <a:lnTo>
                    <a:pt x="86104" y="1154970"/>
                  </a:lnTo>
                  <a:lnTo>
                    <a:pt x="107865" y="1194844"/>
                  </a:lnTo>
                  <a:lnTo>
                    <a:pt x="131796" y="1233297"/>
                  </a:lnTo>
                  <a:lnTo>
                    <a:pt x="157815" y="1270247"/>
                  </a:lnTo>
                  <a:lnTo>
                    <a:pt x="185840" y="1305611"/>
                  </a:lnTo>
                  <a:lnTo>
                    <a:pt x="215788" y="1339306"/>
                  </a:lnTo>
                  <a:lnTo>
                    <a:pt x="247576" y="1371250"/>
                  </a:lnTo>
                  <a:lnTo>
                    <a:pt x="281124" y="1401360"/>
                  </a:lnTo>
                  <a:lnTo>
                    <a:pt x="316349" y="1429554"/>
                  </a:lnTo>
                  <a:lnTo>
                    <a:pt x="353167" y="1455748"/>
                  </a:lnTo>
                  <a:lnTo>
                    <a:pt x="391498" y="1479860"/>
                  </a:lnTo>
                  <a:lnTo>
                    <a:pt x="431259" y="1501807"/>
                  </a:lnTo>
                  <a:lnTo>
                    <a:pt x="472367" y="1521507"/>
                  </a:lnTo>
                  <a:lnTo>
                    <a:pt x="514741" y="1538877"/>
                  </a:lnTo>
                  <a:lnTo>
                    <a:pt x="558299" y="1553834"/>
                  </a:lnTo>
                  <a:lnTo>
                    <a:pt x="602957" y="1566295"/>
                  </a:lnTo>
                  <a:lnTo>
                    <a:pt x="648634" y="1576178"/>
                  </a:lnTo>
                  <a:lnTo>
                    <a:pt x="695248" y="1583400"/>
                  </a:lnTo>
                  <a:lnTo>
                    <a:pt x="742715" y="1587879"/>
                  </a:lnTo>
                  <a:lnTo>
                    <a:pt x="790955" y="1589531"/>
                  </a:lnTo>
                  <a:lnTo>
                    <a:pt x="839196" y="1587879"/>
                  </a:lnTo>
                  <a:lnTo>
                    <a:pt x="886663" y="1583400"/>
                  </a:lnTo>
                  <a:lnTo>
                    <a:pt x="933277" y="1576178"/>
                  </a:lnTo>
                  <a:lnTo>
                    <a:pt x="978954" y="1566295"/>
                  </a:lnTo>
                  <a:lnTo>
                    <a:pt x="1023612" y="1553834"/>
                  </a:lnTo>
                  <a:lnTo>
                    <a:pt x="1067170" y="1538877"/>
                  </a:lnTo>
                  <a:lnTo>
                    <a:pt x="1109544" y="1521507"/>
                  </a:lnTo>
                  <a:lnTo>
                    <a:pt x="1150652" y="1501807"/>
                  </a:lnTo>
                  <a:lnTo>
                    <a:pt x="1190413" y="1479860"/>
                  </a:lnTo>
                  <a:lnTo>
                    <a:pt x="1228744" y="1455748"/>
                  </a:lnTo>
                  <a:lnTo>
                    <a:pt x="1265562" y="1429554"/>
                  </a:lnTo>
                  <a:lnTo>
                    <a:pt x="1300787" y="1401360"/>
                  </a:lnTo>
                  <a:lnTo>
                    <a:pt x="1334335" y="1371250"/>
                  </a:lnTo>
                  <a:lnTo>
                    <a:pt x="1366123" y="1339306"/>
                  </a:lnTo>
                  <a:lnTo>
                    <a:pt x="1396071" y="1305611"/>
                  </a:lnTo>
                  <a:lnTo>
                    <a:pt x="1424096" y="1270247"/>
                  </a:lnTo>
                  <a:lnTo>
                    <a:pt x="1450115" y="1233297"/>
                  </a:lnTo>
                  <a:lnTo>
                    <a:pt x="1474046" y="1194844"/>
                  </a:lnTo>
                  <a:lnTo>
                    <a:pt x="1495807" y="1154970"/>
                  </a:lnTo>
                  <a:lnTo>
                    <a:pt x="1515317" y="1113759"/>
                  </a:lnTo>
                  <a:lnTo>
                    <a:pt x="1532491" y="1071292"/>
                  </a:lnTo>
                  <a:lnTo>
                    <a:pt x="1547249" y="1027653"/>
                  </a:lnTo>
                  <a:lnTo>
                    <a:pt x="1559508" y="982924"/>
                  </a:lnTo>
                  <a:lnTo>
                    <a:pt x="1569186" y="937188"/>
                  </a:lnTo>
                  <a:lnTo>
                    <a:pt x="1576201" y="890528"/>
                  </a:lnTo>
                  <a:lnTo>
                    <a:pt x="1580470" y="843026"/>
                  </a:lnTo>
                  <a:lnTo>
                    <a:pt x="1581911" y="794765"/>
                  </a:lnTo>
                  <a:lnTo>
                    <a:pt x="1580470" y="746505"/>
                  </a:lnTo>
                  <a:lnTo>
                    <a:pt x="1576201" y="699003"/>
                  </a:lnTo>
                  <a:lnTo>
                    <a:pt x="1569186" y="652343"/>
                  </a:lnTo>
                  <a:lnTo>
                    <a:pt x="1559508" y="606607"/>
                  </a:lnTo>
                  <a:lnTo>
                    <a:pt x="1547249" y="561878"/>
                  </a:lnTo>
                  <a:lnTo>
                    <a:pt x="1532491" y="518239"/>
                  </a:lnTo>
                  <a:lnTo>
                    <a:pt x="1515317" y="475772"/>
                  </a:lnTo>
                  <a:lnTo>
                    <a:pt x="1495807" y="434561"/>
                  </a:lnTo>
                  <a:lnTo>
                    <a:pt x="1474046" y="394687"/>
                  </a:lnTo>
                  <a:lnTo>
                    <a:pt x="1450115" y="356234"/>
                  </a:lnTo>
                  <a:lnTo>
                    <a:pt x="1424096" y="319284"/>
                  </a:lnTo>
                  <a:lnTo>
                    <a:pt x="1396071" y="283920"/>
                  </a:lnTo>
                  <a:lnTo>
                    <a:pt x="1366123" y="250225"/>
                  </a:lnTo>
                  <a:lnTo>
                    <a:pt x="1334335" y="218281"/>
                  </a:lnTo>
                  <a:lnTo>
                    <a:pt x="1300787" y="188171"/>
                  </a:lnTo>
                  <a:lnTo>
                    <a:pt x="1265562" y="159977"/>
                  </a:lnTo>
                  <a:lnTo>
                    <a:pt x="1228744" y="133783"/>
                  </a:lnTo>
                  <a:lnTo>
                    <a:pt x="1190413" y="109671"/>
                  </a:lnTo>
                  <a:lnTo>
                    <a:pt x="1150652" y="87724"/>
                  </a:lnTo>
                  <a:lnTo>
                    <a:pt x="1109544" y="68024"/>
                  </a:lnTo>
                  <a:lnTo>
                    <a:pt x="1067170" y="50654"/>
                  </a:lnTo>
                  <a:lnTo>
                    <a:pt x="1023612" y="35697"/>
                  </a:lnTo>
                  <a:lnTo>
                    <a:pt x="978954" y="23236"/>
                  </a:lnTo>
                  <a:lnTo>
                    <a:pt x="933277" y="13353"/>
                  </a:lnTo>
                  <a:lnTo>
                    <a:pt x="886663" y="6131"/>
                  </a:lnTo>
                  <a:lnTo>
                    <a:pt x="839196" y="1652"/>
                  </a:lnTo>
                  <a:lnTo>
                    <a:pt x="790955" y="0"/>
                  </a:lnTo>
                  <a:close/>
                </a:path>
              </a:pathLst>
            </a:custGeom>
            <a:solidFill>
              <a:srgbClr val="607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4852" y="4898135"/>
              <a:ext cx="633730" cy="634365"/>
            </a:xfrm>
            <a:custGeom>
              <a:avLst/>
              <a:gdLst/>
              <a:ahLst/>
              <a:cxnLst/>
              <a:rect l="l" t="t" r="r" b="b"/>
              <a:pathLst>
                <a:path w="633729" h="634364">
                  <a:moveTo>
                    <a:pt x="316738" y="0"/>
                  </a:moveTo>
                  <a:lnTo>
                    <a:pt x="270058" y="3446"/>
                  </a:lnTo>
                  <a:lnTo>
                    <a:pt x="225463" y="13455"/>
                  </a:lnTo>
                  <a:lnTo>
                    <a:pt x="183450" y="29529"/>
                  </a:lnTo>
                  <a:lnTo>
                    <a:pt x="144517" y="51169"/>
                  </a:lnTo>
                  <a:lnTo>
                    <a:pt x="109161" y="77879"/>
                  </a:lnTo>
                  <a:lnTo>
                    <a:pt x="77879" y="109161"/>
                  </a:lnTo>
                  <a:lnTo>
                    <a:pt x="51169" y="144517"/>
                  </a:lnTo>
                  <a:lnTo>
                    <a:pt x="29529" y="183450"/>
                  </a:lnTo>
                  <a:lnTo>
                    <a:pt x="13455" y="225463"/>
                  </a:lnTo>
                  <a:lnTo>
                    <a:pt x="3446" y="270058"/>
                  </a:lnTo>
                  <a:lnTo>
                    <a:pt x="0" y="316738"/>
                  </a:lnTo>
                  <a:lnTo>
                    <a:pt x="3446" y="363543"/>
                  </a:lnTo>
                  <a:lnTo>
                    <a:pt x="13455" y="408241"/>
                  </a:lnTo>
                  <a:lnTo>
                    <a:pt x="29529" y="450337"/>
                  </a:lnTo>
                  <a:lnTo>
                    <a:pt x="51169" y="489335"/>
                  </a:lnTo>
                  <a:lnTo>
                    <a:pt x="77879" y="524740"/>
                  </a:lnTo>
                  <a:lnTo>
                    <a:pt x="109161" y="556056"/>
                  </a:lnTo>
                  <a:lnTo>
                    <a:pt x="144517" y="582790"/>
                  </a:lnTo>
                  <a:lnTo>
                    <a:pt x="183450" y="604444"/>
                  </a:lnTo>
                  <a:lnTo>
                    <a:pt x="225463" y="620525"/>
                  </a:lnTo>
                  <a:lnTo>
                    <a:pt x="270058" y="630536"/>
                  </a:lnTo>
                  <a:lnTo>
                    <a:pt x="316738" y="633984"/>
                  </a:lnTo>
                  <a:lnTo>
                    <a:pt x="363543" y="630536"/>
                  </a:lnTo>
                  <a:lnTo>
                    <a:pt x="408238" y="620525"/>
                  </a:lnTo>
                  <a:lnTo>
                    <a:pt x="450327" y="604444"/>
                  </a:lnTo>
                  <a:lnTo>
                    <a:pt x="489311" y="582790"/>
                  </a:lnTo>
                  <a:lnTo>
                    <a:pt x="524692" y="556056"/>
                  </a:lnTo>
                  <a:lnTo>
                    <a:pt x="555974" y="524740"/>
                  </a:lnTo>
                  <a:lnTo>
                    <a:pt x="582659" y="489335"/>
                  </a:lnTo>
                  <a:lnTo>
                    <a:pt x="599395" y="459104"/>
                  </a:lnTo>
                  <a:lnTo>
                    <a:pt x="316738" y="459104"/>
                  </a:lnTo>
                  <a:lnTo>
                    <a:pt x="271890" y="451809"/>
                  </a:lnTo>
                  <a:lnTo>
                    <a:pt x="232828" y="431522"/>
                  </a:lnTo>
                  <a:lnTo>
                    <a:pt x="201953" y="400647"/>
                  </a:lnTo>
                  <a:lnTo>
                    <a:pt x="181666" y="361585"/>
                  </a:lnTo>
                  <a:lnTo>
                    <a:pt x="174371" y="316738"/>
                  </a:lnTo>
                  <a:lnTo>
                    <a:pt x="181666" y="271890"/>
                  </a:lnTo>
                  <a:lnTo>
                    <a:pt x="201953" y="232828"/>
                  </a:lnTo>
                  <a:lnTo>
                    <a:pt x="232828" y="201953"/>
                  </a:lnTo>
                  <a:lnTo>
                    <a:pt x="271890" y="181666"/>
                  </a:lnTo>
                  <a:lnTo>
                    <a:pt x="316738" y="174371"/>
                  </a:lnTo>
                  <a:lnTo>
                    <a:pt x="598993" y="174371"/>
                  </a:lnTo>
                  <a:lnTo>
                    <a:pt x="582434" y="144517"/>
                  </a:lnTo>
                  <a:lnTo>
                    <a:pt x="555768" y="109161"/>
                  </a:lnTo>
                  <a:lnTo>
                    <a:pt x="524520" y="77879"/>
                  </a:lnTo>
                  <a:lnTo>
                    <a:pt x="489182" y="51169"/>
                  </a:lnTo>
                  <a:lnTo>
                    <a:pt x="450244" y="29529"/>
                  </a:lnTo>
                  <a:lnTo>
                    <a:pt x="408197" y="13455"/>
                  </a:lnTo>
                  <a:lnTo>
                    <a:pt x="363531" y="3446"/>
                  </a:lnTo>
                  <a:lnTo>
                    <a:pt x="316738" y="0"/>
                  </a:lnTo>
                  <a:close/>
                </a:path>
                <a:path w="633729" h="634364">
                  <a:moveTo>
                    <a:pt x="598993" y="174371"/>
                  </a:moveTo>
                  <a:lnTo>
                    <a:pt x="316738" y="174371"/>
                  </a:lnTo>
                  <a:lnTo>
                    <a:pt x="361780" y="181666"/>
                  </a:lnTo>
                  <a:lnTo>
                    <a:pt x="400866" y="201953"/>
                  </a:lnTo>
                  <a:lnTo>
                    <a:pt x="431668" y="232828"/>
                  </a:lnTo>
                  <a:lnTo>
                    <a:pt x="451857" y="271890"/>
                  </a:lnTo>
                  <a:lnTo>
                    <a:pt x="459104" y="316738"/>
                  </a:lnTo>
                  <a:lnTo>
                    <a:pt x="451809" y="361585"/>
                  </a:lnTo>
                  <a:lnTo>
                    <a:pt x="431522" y="400647"/>
                  </a:lnTo>
                  <a:lnTo>
                    <a:pt x="400647" y="431522"/>
                  </a:lnTo>
                  <a:lnTo>
                    <a:pt x="361585" y="451809"/>
                  </a:lnTo>
                  <a:lnTo>
                    <a:pt x="316738" y="459104"/>
                  </a:lnTo>
                  <a:lnTo>
                    <a:pt x="599395" y="459104"/>
                  </a:lnTo>
                  <a:lnTo>
                    <a:pt x="604249" y="450337"/>
                  </a:lnTo>
                  <a:lnTo>
                    <a:pt x="620247" y="408241"/>
                  </a:lnTo>
                  <a:lnTo>
                    <a:pt x="630155" y="363543"/>
                  </a:lnTo>
                  <a:lnTo>
                    <a:pt x="633476" y="316738"/>
                  </a:lnTo>
                  <a:lnTo>
                    <a:pt x="630040" y="270058"/>
                  </a:lnTo>
                  <a:lnTo>
                    <a:pt x="620061" y="225463"/>
                  </a:lnTo>
                  <a:lnTo>
                    <a:pt x="604029" y="183450"/>
                  </a:lnTo>
                  <a:lnTo>
                    <a:pt x="598993" y="1743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61324" y="5260898"/>
              <a:ext cx="683260" cy="847090"/>
            </a:xfrm>
            <a:custGeom>
              <a:avLst/>
              <a:gdLst/>
              <a:ahLst/>
              <a:cxnLst/>
              <a:rect l="l" t="t" r="r" b="b"/>
              <a:pathLst>
                <a:path w="683259" h="847089">
                  <a:moveTo>
                    <a:pt x="274558" y="754968"/>
                  </a:moveTo>
                  <a:lnTo>
                    <a:pt x="230646" y="754968"/>
                  </a:lnTo>
                  <a:lnTo>
                    <a:pt x="244465" y="791248"/>
                  </a:lnTo>
                  <a:lnTo>
                    <a:pt x="269238" y="820283"/>
                  </a:lnTo>
                  <a:lnTo>
                    <a:pt x="302450" y="839552"/>
                  </a:lnTo>
                  <a:lnTo>
                    <a:pt x="341588" y="846536"/>
                  </a:lnTo>
                  <a:lnTo>
                    <a:pt x="380719" y="839553"/>
                  </a:lnTo>
                  <a:lnTo>
                    <a:pt x="413932" y="820283"/>
                  </a:lnTo>
                  <a:lnTo>
                    <a:pt x="427874" y="803945"/>
                  </a:lnTo>
                  <a:lnTo>
                    <a:pt x="341588" y="803945"/>
                  </a:lnTo>
                  <a:lnTo>
                    <a:pt x="319154" y="800282"/>
                  </a:lnTo>
                  <a:lnTo>
                    <a:pt x="299703" y="790095"/>
                  </a:lnTo>
                  <a:lnTo>
                    <a:pt x="284438" y="774588"/>
                  </a:lnTo>
                  <a:lnTo>
                    <a:pt x="274558" y="754968"/>
                  </a:lnTo>
                  <a:close/>
                </a:path>
                <a:path w="683259" h="847089">
                  <a:moveTo>
                    <a:pt x="452530" y="754968"/>
                  </a:moveTo>
                  <a:lnTo>
                    <a:pt x="408618" y="754968"/>
                  </a:lnTo>
                  <a:lnTo>
                    <a:pt x="398739" y="774588"/>
                  </a:lnTo>
                  <a:lnTo>
                    <a:pt x="383473" y="790095"/>
                  </a:lnTo>
                  <a:lnTo>
                    <a:pt x="364023" y="800282"/>
                  </a:lnTo>
                  <a:lnTo>
                    <a:pt x="341588" y="803945"/>
                  </a:lnTo>
                  <a:lnTo>
                    <a:pt x="427874" y="803945"/>
                  </a:lnTo>
                  <a:lnTo>
                    <a:pt x="438709" y="791248"/>
                  </a:lnTo>
                  <a:lnTo>
                    <a:pt x="452530" y="754968"/>
                  </a:lnTo>
                  <a:close/>
                </a:path>
                <a:path w="683259" h="847089">
                  <a:moveTo>
                    <a:pt x="341588" y="0"/>
                  </a:moveTo>
                  <a:lnTo>
                    <a:pt x="318102" y="4748"/>
                  </a:lnTo>
                  <a:lnTo>
                    <a:pt x="298902" y="17690"/>
                  </a:lnTo>
                  <a:lnTo>
                    <a:pt x="285947" y="36869"/>
                  </a:lnTo>
                  <a:lnTo>
                    <a:pt x="281193" y="60331"/>
                  </a:lnTo>
                  <a:lnTo>
                    <a:pt x="281621" y="67528"/>
                  </a:lnTo>
                  <a:lnTo>
                    <a:pt x="282870" y="74470"/>
                  </a:lnTo>
                  <a:lnTo>
                    <a:pt x="284891" y="81112"/>
                  </a:lnTo>
                  <a:lnTo>
                    <a:pt x="287634" y="87412"/>
                  </a:lnTo>
                  <a:lnTo>
                    <a:pt x="243949" y="104132"/>
                  </a:lnTo>
                  <a:lnTo>
                    <a:pt x="205457" y="129550"/>
                  </a:lnTo>
                  <a:lnTo>
                    <a:pt x="173380" y="162447"/>
                  </a:lnTo>
                  <a:lnTo>
                    <a:pt x="148941" y="201602"/>
                  </a:lnTo>
                  <a:lnTo>
                    <a:pt x="133364" y="245794"/>
                  </a:lnTo>
                  <a:lnTo>
                    <a:pt x="127870" y="293803"/>
                  </a:lnTo>
                  <a:lnTo>
                    <a:pt x="127305" y="309822"/>
                  </a:lnTo>
                  <a:lnTo>
                    <a:pt x="124923" y="347814"/>
                  </a:lnTo>
                  <a:lnTo>
                    <a:pt x="119647" y="400255"/>
                  </a:lnTo>
                  <a:lnTo>
                    <a:pt x="110231" y="461327"/>
                  </a:lnTo>
                  <a:lnTo>
                    <a:pt x="96543" y="520487"/>
                  </a:lnTo>
                  <a:lnTo>
                    <a:pt x="79751" y="569664"/>
                  </a:lnTo>
                  <a:lnTo>
                    <a:pt x="60156" y="608259"/>
                  </a:lnTo>
                  <a:lnTo>
                    <a:pt x="13773" y="651324"/>
                  </a:lnTo>
                  <a:lnTo>
                    <a:pt x="5484" y="654461"/>
                  </a:lnTo>
                  <a:lnTo>
                    <a:pt x="0" y="662383"/>
                  </a:lnTo>
                  <a:lnTo>
                    <a:pt x="0" y="733673"/>
                  </a:lnTo>
                  <a:lnTo>
                    <a:pt x="661853" y="754968"/>
                  </a:lnTo>
                  <a:lnTo>
                    <a:pt x="670155" y="753294"/>
                  </a:lnTo>
                  <a:lnTo>
                    <a:pt x="676934" y="748730"/>
                  </a:lnTo>
                  <a:lnTo>
                    <a:pt x="681504" y="741961"/>
                  </a:lnTo>
                  <a:lnTo>
                    <a:pt x="683179" y="733673"/>
                  </a:lnTo>
                  <a:lnTo>
                    <a:pt x="683179" y="712376"/>
                  </a:lnTo>
                  <a:lnTo>
                    <a:pt x="42634" y="712376"/>
                  </a:lnTo>
                  <a:lnTo>
                    <a:pt x="42634" y="684802"/>
                  </a:lnTo>
                  <a:lnTo>
                    <a:pt x="96981" y="629965"/>
                  </a:lnTo>
                  <a:lnTo>
                    <a:pt x="118924" y="586767"/>
                  </a:lnTo>
                  <a:lnTo>
                    <a:pt x="137322" y="533152"/>
                  </a:lnTo>
                  <a:lnTo>
                    <a:pt x="152131" y="469196"/>
                  </a:lnTo>
                  <a:lnTo>
                    <a:pt x="162080" y="404700"/>
                  </a:lnTo>
                  <a:lnTo>
                    <a:pt x="167594" y="349593"/>
                  </a:lnTo>
                  <a:lnTo>
                    <a:pt x="169968" y="310576"/>
                  </a:lnTo>
                  <a:lnTo>
                    <a:pt x="170530" y="293803"/>
                  </a:lnTo>
                  <a:lnTo>
                    <a:pt x="176625" y="248619"/>
                  </a:lnTo>
                  <a:lnTo>
                    <a:pt x="193895" y="207811"/>
                  </a:lnTo>
                  <a:lnTo>
                    <a:pt x="220670" y="173214"/>
                  </a:lnTo>
                  <a:lnTo>
                    <a:pt x="255306" y="146471"/>
                  </a:lnTo>
                  <a:lnTo>
                    <a:pt x="296160" y="129222"/>
                  </a:lnTo>
                  <a:lnTo>
                    <a:pt x="341588" y="123108"/>
                  </a:lnTo>
                  <a:lnTo>
                    <a:pt x="467962" y="123108"/>
                  </a:lnTo>
                  <a:lnTo>
                    <a:pt x="439226" y="104132"/>
                  </a:lnTo>
                  <a:lnTo>
                    <a:pt x="395542" y="87412"/>
                  </a:lnTo>
                  <a:lnTo>
                    <a:pt x="398285" y="81110"/>
                  </a:lnTo>
                  <a:lnTo>
                    <a:pt x="399203" y="78090"/>
                  </a:lnTo>
                  <a:lnTo>
                    <a:pt x="331794" y="78090"/>
                  </a:lnTo>
                  <a:lnTo>
                    <a:pt x="323828" y="70132"/>
                  </a:lnTo>
                  <a:lnTo>
                    <a:pt x="323828" y="50547"/>
                  </a:lnTo>
                  <a:lnTo>
                    <a:pt x="331794" y="42589"/>
                  </a:lnTo>
                  <a:lnTo>
                    <a:pt x="398388" y="42589"/>
                  </a:lnTo>
                  <a:lnTo>
                    <a:pt x="397229" y="36869"/>
                  </a:lnTo>
                  <a:lnTo>
                    <a:pt x="384273" y="17690"/>
                  </a:lnTo>
                  <a:lnTo>
                    <a:pt x="365074" y="4748"/>
                  </a:lnTo>
                  <a:lnTo>
                    <a:pt x="341588" y="0"/>
                  </a:lnTo>
                  <a:close/>
                </a:path>
                <a:path w="683259" h="847089">
                  <a:moveTo>
                    <a:pt x="467962" y="123108"/>
                  </a:moveTo>
                  <a:lnTo>
                    <a:pt x="341588" y="123108"/>
                  </a:lnTo>
                  <a:lnTo>
                    <a:pt x="387016" y="129222"/>
                  </a:lnTo>
                  <a:lnTo>
                    <a:pt x="427871" y="146471"/>
                  </a:lnTo>
                  <a:lnTo>
                    <a:pt x="462508" y="173214"/>
                  </a:lnTo>
                  <a:lnTo>
                    <a:pt x="489283" y="207811"/>
                  </a:lnTo>
                  <a:lnTo>
                    <a:pt x="506554" y="248619"/>
                  </a:lnTo>
                  <a:lnTo>
                    <a:pt x="512650" y="293804"/>
                  </a:lnTo>
                  <a:lnTo>
                    <a:pt x="513205" y="310576"/>
                  </a:lnTo>
                  <a:lnTo>
                    <a:pt x="515577" y="349593"/>
                  </a:lnTo>
                  <a:lnTo>
                    <a:pt x="521089" y="404701"/>
                  </a:lnTo>
                  <a:lnTo>
                    <a:pt x="531039" y="469196"/>
                  </a:lnTo>
                  <a:lnTo>
                    <a:pt x="545848" y="533152"/>
                  </a:lnTo>
                  <a:lnTo>
                    <a:pt x="564248" y="586767"/>
                  </a:lnTo>
                  <a:lnTo>
                    <a:pt x="586194" y="629965"/>
                  </a:lnTo>
                  <a:lnTo>
                    <a:pt x="611642" y="662669"/>
                  </a:lnTo>
                  <a:lnTo>
                    <a:pt x="640545" y="684802"/>
                  </a:lnTo>
                  <a:lnTo>
                    <a:pt x="640545" y="712376"/>
                  </a:lnTo>
                  <a:lnTo>
                    <a:pt x="683179" y="712376"/>
                  </a:lnTo>
                  <a:lnTo>
                    <a:pt x="683179" y="662383"/>
                  </a:lnTo>
                  <a:lnTo>
                    <a:pt x="677697" y="654461"/>
                  </a:lnTo>
                  <a:lnTo>
                    <a:pt x="669393" y="651324"/>
                  </a:lnTo>
                  <a:lnTo>
                    <a:pt x="645145" y="635717"/>
                  </a:lnTo>
                  <a:lnTo>
                    <a:pt x="603507" y="569877"/>
                  </a:lnTo>
                  <a:lnTo>
                    <a:pt x="586724" y="520836"/>
                  </a:lnTo>
                  <a:lnTo>
                    <a:pt x="573035" y="461841"/>
                  </a:lnTo>
                  <a:lnTo>
                    <a:pt x="563584" y="400699"/>
                  </a:lnTo>
                  <a:lnTo>
                    <a:pt x="558234" y="347530"/>
                  </a:lnTo>
                  <a:lnTo>
                    <a:pt x="555311" y="293804"/>
                  </a:lnTo>
                  <a:lnTo>
                    <a:pt x="549816" y="245794"/>
                  </a:lnTo>
                  <a:lnTo>
                    <a:pt x="534237" y="201602"/>
                  </a:lnTo>
                  <a:lnTo>
                    <a:pt x="509797" y="162447"/>
                  </a:lnTo>
                  <a:lnTo>
                    <a:pt x="477719" y="129550"/>
                  </a:lnTo>
                  <a:lnTo>
                    <a:pt x="467962" y="123108"/>
                  </a:lnTo>
                  <a:close/>
                </a:path>
                <a:path w="683259" h="847089">
                  <a:moveTo>
                    <a:pt x="398388" y="42589"/>
                  </a:moveTo>
                  <a:lnTo>
                    <a:pt x="351381" y="42589"/>
                  </a:lnTo>
                  <a:lnTo>
                    <a:pt x="359348" y="50547"/>
                  </a:lnTo>
                  <a:lnTo>
                    <a:pt x="359348" y="70132"/>
                  </a:lnTo>
                  <a:lnTo>
                    <a:pt x="351381" y="78090"/>
                  </a:lnTo>
                  <a:lnTo>
                    <a:pt x="399203" y="78090"/>
                  </a:lnTo>
                  <a:lnTo>
                    <a:pt x="400306" y="74463"/>
                  </a:lnTo>
                  <a:lnTo>
                    <a:pt x="401555" y="67521"/>
                  </a:lnTo>
                  <a:lnTo>
                    <a:pt x="401982" y="60331"/>
                  </a:lnTo>
                  <a:lnTo>
                    <a:pt x="398388" y="42589"/>
                  </a:lnTo>
                  <a:close/>
                </a:path>
              </a:pathLst>
            </a:custGeom>
            <a:solidFill>
              <a:srgbClr val="0A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864852" y="7287768"/>
            <a:ext cx="1786255" cy="1590040"/>
            <a:chOff x="9864852" y="7287768"/>
            <a:chExt cx="1786255" cy="1590040"/>
          </a:xfrm>
        </p:grpSpPr>
        <p:sp>
          <p:nvSpPr>
            <p:cNvPr id="13" name="object 13"/>
            <p:cNvSpPr/>
            <p:nvPr/>
          </p:nvSpPr>
          <p:spPr>
            <a:xfrm>
              <a:off x="10069068" y="7287768"/>
              <a:ext cx="1582420" cy="1590040"/>
            </a:xfrm>
            <a:custGeom>
              <a:avLst/>
              <a:gdLst/>
              <a:ahLst/>
              <a:cxnLst/>
              <a:rect l="l" t="t" r="r" b="b"/>
              <a:pathLst>
                <a:path w="1582420" h="1590040">
                  <a:moveTo>
                    <a:pt x="790955" y="0"/>
                  </a:moveTo>
                  <a:lnTo>
                    <a:pt x="742715" y="1652"/>
                  </a:lnTo>
                  <a:lnTo>
                    <a:pt x="695248" y="6131"/>
                  </a:lnTo>
                  <a:lnTo>
                    <a:pt x="648634" y="13353"/>
                  </a:lnTo>
                  <a:lnTo>
                    <a:pt x="602957" y="23236"/>
                  </a:lnTo>
                  <a:lnTo>
                    <a:pt x="558299" y="35697"/>
                  </a:lnTo>
                  <a:lnTo>
                    <a:pt x="514741" y="50654"/>
                  </a:lnTo>
                  <a:lnTo>
                    <a:pt x="472367" y="68024"/>
                  </a:lnTo>
                  <a:lnTo>
                    <a:pt x="431259" y="87724"/>
                  </a:lnTo>
                  <a:lnTo>
                    <a:pt x="391498" y="109671"/>
                  </a:lnTo>
                  <a:lnTo>
                    <a:pt x="353167" y="133783"/>
                  </a:lnTo>
                  <a:lnTo>
                    <a:pt x="316349" y="159977"/>
                  </a:lnTo>
                  <a:lnTo>
                    <a:pt x="281124" y="188171"/>
                  </a:lnTo>
                  <a:lnTo>
                    <a:pt x="247576" y="218281"/>
                  </a:lnTo>
                  <a:lnTo>
                    <a:pt x="215788" y="250225"/>
                  </a:lnTo>
                  <a:lnTo>
                    <a:pt x="185840" y="283920"/>
                  </a:lnTo>
                  <a:lnTo>
                    <a:pt x="157815" y="319284"/>
                  </a:lnTo>
                  <a:lnTo>
                    <a:pt x="131796" y="356234"/>
                  </a:lnTo>
                  <a:lnTo>
                    <a:pt x="107865" y="394687"/>
                  </a:lnTo>
                  <a:lnTo>
                    <a:pt x="86104" y="434561"/>
                  </a:lnTo>
                  <a:lnTo>
                    <a:pt x="66594" y="475772"/>
                  </a:lnTo>
                  <a:lnTo>
                    <a:pt x="49420" y="518239"/>
                  </a:lnTo>
                  <a:lnTo>
                    <a:pt x="34662" y="561878"/>
                  </a:lnTo>
                  <a:lnTo>
                    <a:pt x="22403" y="606607"/>
                  </a:lnTo>
                  <a:lnTo>
                    <a:pt x="12725" y="652343"/>
                  </a:lnTo>
                  <a:lnTo>
                    <a:pt x="5710" y="699003"/>
                  </a:lnTo>
                  <a:lnTo>
                    <a:pt x="1441" y="746505"/>
                  </a:lnTo>
                  <a:lnTo>
                    <a:pt x="0" y="794765"/>
                  </a:lnTo>
                  <a:lnTo>
                    <a:pt x="1441" y="843026"/>
                  </a:lnTo>
                  <a:lnTo>
                    <a:pt x="5710" y="890528"/>
                  </a:lnTo>
                  <a:lnTo>
                    <a:pt x="12725" y="937188"/>
                  </a:lnTo>
                  <a:lnTo>
                    <a:pt x="22403" y="982924"/>
                  </a:lnTo>
                  <a:lnTo>
                    <a:pt x="34662" y="1027653"/>
                  </a:lnTo>
                  <a:lnTo>
                    <a:pt x="49420" y="1071292"/>
                  </a:lnTo>
                  <a:lnTo>
                    <a:pt x="66594" y="1113759"/>
                  </a:lnTo>
                  <a:lnTo>
                    <a:pt x="86104" y="1154970"/>
                  </a:lnTo>
                  <a:lnTo>
                    <a:pt x="107865" y="1194844"/>
                  </a:lnTo>
                  <a:lnTo>
                    <a:pt x="131796" y="1233297"/>
                  </a:lnTo>
                  <a:lnTo>
                    <a:pt x="157815" y="1270247"/>
                  </a:lnTo>
                  <a:lnTo>
                    <a:pt x="185840" y="1305611"/>
                  </a:lnTo>
                  <a:lnTo>
                    <a:pt x="215788" y="1339306"/>
                  </a:lnTo>
                  <a:lnTo>
                    <a:pt x="247576" y="1371250"/>
                  </a:lnTo>
                  <a:lnTo>
                    <a:pt x="281124" y="1401360"/>
                  </a:lnTo>
                  <a:lnTo>
                    <a:pt x="316349" y="1429554"/>
                  </a:lnTo>
                  <a:lnTo>
                    <a:pt x="353167" y="1455748"/>
                  </a:lnTo>
                  <a:lnTo>
                    <a:pt x="391498" y="1479860"/>
                  </a:lnTo>
                  <a:lnTo>
                    <a:pt x="431259" y="1501807"/>
                  </a:lnTo>
                  <a:lnTo>
                    <a:pt x="472367" y="1521507"/>
                  </a:lnTo>
                  <a:lnTo>
                    <a:pt x="514741" y="1538877"/>
                  </a:lnTo>
                  <a:lnTo>
                    <a:pt x="558299" y="1553834"/>
                  </a:lnTo>
                  <a:lnTo>
                    <a:pt x="602957" y="1566295"/>
                  </a:lnTo>
                  <a:lnTo>
                    <a:pt x="648634" y="1576178"/>
                  </a:lnTo>
                  <a:lnTo>
                    <a:pt x="695248" y="1583400"/>
                  </a:lnTo>
                  <a:lnTo>
                    <a:pt x="742715" y="1587879"/>
                  </a:lnTo>
                  <a:lnTo>
                    <a:pt x="790955" y="1589531"/>
                  </a:lnTo>
                  <a:lnTo>
                    <a:pt x="839196" y="1587879"/>
                  </a:lnTo>
                  <a:lnTo>
                    <a:pt x="886663" y="1583400"/>
                  </a:lnTo>
                  <a:lnTo>
                    <a:pt x="933277" y="1576178"/>
                  </a:lnTo>
                  <a:lnTo>
                    <a:pt x="978954" y="1566295"/>
                  </a:lnTo>
                  <a:lnTo>
                    <a:pt x="1023612" y="1553834"/>
                  </a:lnTo>
                  <a:lnTo>
                    <a:pt x="1067170" y="1538877"/>
                  </a:lnTo>
                  <a:lnTo>
                    <a:pt x="1109544" y="1521507"/>
                  </a:lnTo>
                  <a:lnTo>
                    <a:pt x="1150652" y="1501807"/>
                  </a:lnTo>
                  <a:lnTo>
                    <a:pt x="1190413" y="1479860"/>
                  </a:lnTo>
                  <a:lnTo>
                    <a:pt x="1228744" y="1455748"/>
                  </a:lnTo>
                  <a:lnTo>
                    <a:pt x="1265562" y="1429554"/>
                  </a:lnTo>
                  <a:lnTo>
                    <a:pt x="1300787" y="1401360"/>
                  </a:lnTo>
                  <a:lnTo>
                    <a:pt x="1334335" y="1371250"/>
                  </a:lnTo>
                  <a:lnTo>
                    <a:pt x="1366123" y="1339306"/>
                  </a:lnTo>
                  <a:lnTo>
                    <a:pt x="1396071" y="1305611"/>
                  </a:lnTo>
                  <a:lnTo>
                    <a:pt x="1424096" y="1270247"/>
                  </a:lnTo>
                  <a:lnTo>
                    <a:pt x="1450115" y="1233297"/>
                  </a:lnTo>
                  <a:lnTo>
                    <a:pt x="1474046" y="1194844"/>
                  </a:lnTo>
                  <a:lnTo>
                    <a:pt x="1495807" y="1154970"/>
                  </a:lnTo>
                  <a:lnTo>
                    <a:pt x="1515317" y="1113759"/>
                  </a:lnTo>
                  <a:lnTo>
                    <a:pt x="1532491" y="1071292"/>
                  </a:lnTo>
                  <a:lnTo>
                    <a:pt x="1547249" y="1027653"/>
                  </a:lnTo>
                  <a:lnTo>
                    <a:pt x="1559508" y="982924"/>
                  </a:lnTo>
                  <a:lnTo>
                    <a:pt x="1569186" y="937188"/>
                  </a:lnTo>
                  <a:lnTo>
                    <a:pt x="1576201" y="890528"/>
                  </a:lnTo>
                  <a:lnTo>
                    <a:pt x="1580470" y="843026"/>
                  </a:lnTo>
                  <a:lnTo>
                    <a:pt x="1581911" y="794765"/>
                  </a:lnTo>
                  <a:lnTo>
                    <a:pt x="1580470" y="746505"/>
                  </a:lnTo>
                  <a:lnTo>
                    <a:pt x="1576201" y="699003"/>
                  </a:lnTo>
                  <a:lnTo>
                    <a:pt x="1569186" y="652343"/>
                  </a:lnTo>
                  <a:lnTo>
                    <a:pt x="1559508" y="606607"/>
                  </a:lnTo>
                  <a:lnTo>
                    <a:pt x="1547249" y="561878"/>
                  </a:lnTo>
                  <a:lnTo>
                    <a:pt x="1532491" y="518239"/>
                  </a:lnTo>
                  <a:lnTo>
                    <a:pt x="1515317" y="475772"/>
                  </a:lnTo>
                  <a:lnTo>
                    <a:pt x="1495807" y="434561"/>
                  </a:lnTo>
                  <a:lnTo>
                    <a:pt x="1474046" y="394687"/>
                  </a:lnTo>
                  <a:lnTo>
                    <a:pt x="1450115" y="356234"/>
                  </a:lnTo>
                  <a:lnTo>
                    <a:pt x="1424096" y="319284"/>
                  </a:lnTo>
                  <a:lnTo>
                    <a:pt x="1396071" y="283920"/>
                  </a:lnTo>
                  <a:lnTo>
                    <a:pt x="1366123" y="250225"/>
                  </a:lnTo>
                  <a:lnTo>
                    <a:pt x="1334335" y="218281"/>
                  </a:lnTo>
                  <a:lnTo>
                    <a:pt x="1300787" y="188171"/>
                  </a:lnTo>
                  <a:lnTo>
                    <a:pt x="1265562" y="159977"/>
                  </a:lnTo>
                  <a:lnTo>
                    <a:pt x="1228744" y="133783"/>
                  </a:lnTo>
                  <a:lnTo>
                    <a:pt x="1190413" y="109671"/>
                  </a:lnTo>
                  <a:lnTo>
                    <a:pt x="1150652" y="87724"/>
                  </a:lnTo>
                  <a:lnTo>
                    <a:pt x="1109544" y="68024"/>
                  </a:lnTo>
                  <a:lnTo>
                    <a:pt x="1067170" y="50654"/>
                  </a:lnTo>
                  <a:lnTo>
                    <a:pt x="1023612" y="35697"/>
                  </a:lnTo>
                  <a:lnTo>
                    <a:pt x="978954" y="23236"/>
                  </a:lnTo>
                  <a:lnTo>
                    <a:pt x="933277" y="13353"/>
                  </a:lnTo>
                  <a:lnTo>
                    <a:pt x="886663" y="6131"/>
                  </a:lnTo>
                  <a:lnTo>
                    <a:pt x="839196" y="1652"/>
                  </a:lnTo>
                  <a:lnTo>
                    <a:pt x="790955" y="0"/>
                  </a:lnTo>
                  <a:close/>
                </a:path>
              </a:pathLst>
            </a:custGeom>
            <a:solidFill>
              <a:srgbClr val="607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4852" y="7287768"/>
              <a:ext cx="633730" cy="634365"/>
            </a:xfrm>
            <a:custGeom>
              <a:avLst/>
              <a:gdLst/>
              <a:ahLst/>
              <a:cxnLst/>
              <a:rect l="l" t="t" r="r" b="b"/>
              <a:pathLst>
                <a:path w="633729" h="634365">
                  <a:moveTo>
                    <a:pt x="316738" y="0"/>
                  </a:moveTo>
                  <a:lnTo>
                    <a:pt x="270058" y="3446"/>
                  </a:lnTo>
                  <a:lnTo>
                    <a:pt x="225463" y="13455"/>
                  </a:lnTo>
                  <a:lnTo>
                    <a:pt x="183450" y="29529"/>
                  </a:lnTo>
                  <a:lnTo>
                    <a:pt x="144517" y="51169"/>
                  </a:lnTo>
                  <a:lnTo>
                    <a:pt x="109161" y="77879"/>
                  </a:lnTo>
                  <a:lnTo>
                    <a:pt x="77879" y="109161"/>
                  </a:lnTo>
                  <a:lnTo>
                    <a:pt x="51169" y="144517"/>
                  </a:lnTo>
                  <a:lnTo>
                    <a:pt x="29529" y="183450"/>
                  </a:lnTo>
                  <a:lnTo>
                    <a:pt x="13455" y="225463"/>
                  </a:lnTo>
                  <a:lnTo>
                    <a:pt x="3446" y="270058"/>
                  </a:lnTo>
                  <a:lnTo>
                    <a:pt x="0" y="316737"/>
                  </a:lnTo>
                  <a:lnTo>
                    <a:pt x="3446" y="363543"/>
                  </a:lnTo>
                  <a:lnTo>
                    <a:pt x="13455" y="408241"/>
                  </a:lnTo>
                  <a:lnTo>
                    <a:pt x="29529" y="450337"/>
                  </a:lnTo>
                  <a:lnTo>
                    <a:pt x="51169" y="489335"/>
                  </a:lnTo>
                  <a:lnTo>
                    <a:pt x="77879" y="524740"/>
                  </a:lnTo>
                  <a:lnTo>
                    <a:pt x="109161" y="556056"/>
                  </a:lnTo>
                  <a:lnTo>
                    <a:pt x="144517" y="582790"/>
                  </a:lnTo>
                  <a:lnTo>
                    <a:pt x="183450" y="604444"/>
                  </a:lnTo>
                  <a:lnTo>
                    <a:pt x="225463" y="620525"/>
                  </a:lnTo>
                  <a:lnTo>
                    <a:pt x="270058" y="630536"/>
                  </a:lnTo>
                  <a:lnTo>
                    <a:pt x="316738" y="633983"/>
                  </a:lnTo>
                  <a:lnTo>
                    <a:pt x="363543" y="630536"/>
                  </a:lnTo>
                  <a:lnTo>
                    <a:pt x="408238" y="620525"/>
                  </a:lnTo>
                  <a:lnTo>
                    <a:pt x="450327" y="604444"/>
                  </a:lnTo>
                  <a:lnTo>
                    <a:pt x="489311" y="582790"/>
                  </a:lnTo>
                  <a:lnTo>
                    <a:pt x="524692" y="556056"/>
                  </a:lnTo>
                  <a:lnTo>
                    <a:pt x="555974" y="524740"/>
                  </a:lnTo>
                  <a:lnTo>
                    <a:pt x="582659" y="489335"/>
                  </a:lnTo>
                  <a:lnTo>
                    <a:pt x="599395" y="459104"/>
                  </a:lnTo>
                  <a:lnTo>
                    <a:pt x="316738" y="459104"/>
                  </a:lnTo>
                  <a:lnTo>
                    <a:pt x="271890" y="451809"/>
                  </a:lnTo>
                  <a:lnTo>
                    <a:pt x="232828" y="431522"/>
                  </a:lnTo>
                  <a:lnTo>
                    <a:pt x="201953" y="400647"/>
                  </a:lnTo>
                  <a:lnTo>
                    <a:pt x="181666" y="361585"/>
                  </a:lnTo>
                  <a:lnTo>
                    <a:pt x="174371" y="316737"/>
                  </a:lnTo>
                  <a:lnTo>
                    <a:pt x="181666" y="271890"/>
                  </a:lnTo>
                  <a:lnTo>
                    <a:pt x="201953" y="232828"/>
                  </a:lnTo>
                  <a:lnTo>
                    <a:pt x="232828" y="201953"/>
                  </a:lnTo>
                  <a:lnTo>
                    <a:pt x="271890" y="181666"/>
                  </a:lnTo>
                  <a:lnTo>
                    <a:pt x="316738" y="174370"/>
                  </a:lnTo>
                  <a:lnTo>
                    <a:pt x="598993" y="174370"/>
                  </a:lnTo>
                  <a:lnTo>
                    <a:pt x="582434" y="144517"/>
                  </a:lnTo>
                  <a:lnTo>
                    <a:pt x="555768" y="109161"/>
                  </a:lnTo>
                  <a:lnTo>
                    <a:pt x="524520" y="77879"/>
                  </a:lnTo>
                  <a:lnTo>
                    <a:pt x="489182" y="51169"/>
                  </a:lnTo>
                  <a:lnTo>
                    <a:pt x="450244" y="29529"/>
                  </a:lnTo>
                  <a:lnTo>
                    <a:pt x="408197" y="13455"/>
                  </a:lnTo>
                  <a:lnTo>
                    <a:pt x="363531" y="3446"/>
                  </a:lnTo>
                  <a:lnTo>
                    <a:pt x="316738" y="0"/>
                  </a:lnTo>
                  <a:close/>
                </a:path>
                <a:path w="633729" h="634365">
                  <a:moveTo>
                    <a:pt x="598993" y="174370"/>
                  </a:moveTo>
                  <a:lnTo>
                    <a:pt x="316738" y="174370"/>
                  </a:lnTo>
                  <a:lnTo>
                    <a:pt x="361780" y="181666"/>
                  </a:lnTo>
                  <a:lnTo>
                    <a:pt x="400866" y="201953"/>
                  </a:lnTo>
                  <a:lnTo>
                    <a:pt x="431668" y="232828"/>
                  </a:lnTo>
                  <a:lnTo>
                    <a:pt x="451857" y="271890"/>
                  </a:lnTo>
                  <a:lnTo>
                    <a:pt x="459104" y="316737"/>
                  </a:lnTo>
                  <a:lnTo>
                    <a:pt x="451809" y="361585"/>
                  </a:lnTo>
                  <a:lnTo>
                    <a:pt x="431522" y="400647"/>
                  </a:lnTo>
                  <a:lnTo>
                    <a:pt x="400647" y="431522"/>
                  </a:lnTo>
                  <a:lnTo>
                    <a:pt x="361585" y="451809"/>
                  </a:lnTo>
                  <a:lnTo>
                    <a:pt x="316738" y="459104"/>
                  </a:lnTo>
                  <a:lnTo>
                    <a:pt x="599395" y="459104"/>
                  </a:lnTo>
                  <a:lnTo>
                    <a:pt x="604249" y="450337"/>
                  </a:lnTo>
                  <a:lnTo>
                    <a:pt x="620247" y="408241"/>
                  </a:lnTo>
                  <a:lnTo>
                    <a:pt x="630155" y="363543"/>
                  </a:lnTo>
                  <a:lnTo>
                    <a:pt x="633476" y="316737"/>
                  </a:lnTo>
                  <a:lnTo>
                    <a:pt x="630040" y="270058"/>
                  </a:lnTo>
                  <a:lnTo>
                    <a:pt x="620061" y="225463"/>
                  </a:lnTo>
                  <a:lnTo>
                    <a:pt x="604029" y="183450"/>
                  </a:lnTo>
                  <a:lnTo>
                    <a:pt x="598993" y="1743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80875" y="7728314"/>
              <a:ext cx="744855" cy="733425"/>
            </a:xfrm>
            <a:custGeom>
              <a:avLst/>
              <a:gdLst/>
              <a:ahLst/>
              <a:cxnLst/>
              <a:rect l="l" t="t" r="r" b="b"/>
              <a:pathLst>
                <a:path w="744854" h="733425">
                  <a:moveTo>
                    <a:pt x="81742" y="311586"/>
                  </a:moveTo>
                  <a:lnTo>
                    <a:pt x="46447" y="311586"/>
                  </a:lnTo>
                  <a:lnTo>
                    <a:pt x="46448" y="725468"/>
                  </a:lnTo>
                  <a:lnTo>
                    <a:pt x="54348" y="733370"/>
                  </a:lnTo>
                  <a:lnTo>
                    <a:pt x="689975" y="733370"/>
                  </a:lnTo>
                  <a:lnTo>
                    <a:pt x="697872" y="725468"/>
                  </a:lnTo>
                  <a:lnTo>
                    <a:pt x="697872" y="698073"/>
                  </a:lnTo>
                  <a:lnTo>
                    <a:pt x="81742" y="698073"/>
                  </a:lnTo>
                  <a:lnTo>
                    <a:pt x="81742" y="311586"/>
                  </a:lnTo>
                  <a:close/>
                </a:path>
                <a:path w="744854" h="733425">
                  <a:moveTo>
                    <a:pt x="736784" y="180566"/>
                  </a:moveTo>
                  <a:lnTo>
                    <a:pt x="7900" y="180566"/>
                  </a:lnTo>
                  <a:lnTo>
                    <a:pt x="0" y="188478"/>
                  </a:lnTo>
                  <a:lnTo>
                    <a:pt x="0" y="303689"/>
                  </a:lnTo>
                  <a:lnTo>
                    <a:pt x="7900" y="311586"/>
                  </a:lnTo>
                  <a:lnTo>
                    <a:pt x="284382" y="311586"/>
                  </a:lnTo>
                  <a:lnTo>
                    <a:pt x="284383" y="698073"/>
                  </a:lnTo>
                  <a:lnTo>
                    <a:pt x="319677" y="698073"/>
                  </a:lnTo>
                  <a:lnTo>
                    <a:pt x="319677" y="276291"/>
                  </a:lnTo>
                  <a:lnTo>
                    <a:pt x="35294" y="276291"/>
                  </a:lnTo>
                  <a:lnTo>
                    <a:pt x="35294" y="215862"/>
                  </a:lnTo>
                  <a:lnTo>
                    <a:pt x="744681" y="215862"/>
                  </a:lnTo>
                  <a:lnTo>
                    <a:pt x="744681" y="188478"/>
                  </a:lnTo>
                  <a:lnTo>
                    <a:pt x="736784" y="180566"/>
                  </a:lnTo>
                  <a:close/>
                </a:path>
                <a:path w="744854" h="733425">
                  <a:moveTo>
                    <a:pt x="459972" y="215862"/>
                  </a:moveTo>
                  <a:lnTo>
                    <a:pt x="424678" y="215862"/>
                  </a:lnTo>
                  <a:lnTo>
                    <a:pt x="424678" y="698073"/>
                  </a:lnTo>
                  <a:lnTo>
                    <a:pt x="459973" y="698073"/>
                  </a:lnTo>
                  <a:lnTo>
                    <a:pt x="459972" y="311586"/>
                  </a:lnTo>
                  <a:lnTo>
                    <a:pt x="736784" y="311586"/>
                  </a:lnTo>
                  <a:lnTo>
                    <a:pt x="744681" y="303689"/>
                  </a:lnTo>
                  <a:lnTo>
                    <a:pt x="744681" y="276291"/>
                  </a:lnTo>
                  <a:lnTo>
                    <a:pt x="459972" y="276291"/>
                  </a:lnTo>
                  <a:lnTo>
                    <a:pt x="459972" y="215862"/>
                  </a:lnTo>
                  <a:close/>
                </a:path>
                <a:path w="744854" h="733425">
                  <a:moveTo>
                    <a:pt x="697872" y="311586"/>
                  </a:moveTo>
                  <a:lnTo>
                    <a:pt x="662578" y="311586"/>
                  </a:lnTo>
                  <a:lnTo>
                    <a:pt x="662578" y="698073"/>
                  </a:lnTo>
                  <a:lnTo>
                    <a:pt x="697872" y="698073"/>
                  </a:lnTo>
                  <a:lnTo>
                    <a:pt x="697872" y="311586"/>
                  </a:lnTo>
                  <a:close/>
                </a:path>
                <a:path w="744854" h="733425">
                  <a:moveTo>
                    <a:pt x="319677" y="215862"/>
                  </a:moveTo>
                  <a:lnTo>
                    <a:pt x="284382" y="215862"/>
                  </a:lnTo>
                  <a:lnTo>
                    <a:pt x="284382" y="276291"/>
                  </a:lnTo>
                  <a:lnTo>
                    <a:pt x="319677" y="276291"/>
                  </a:lnTo>
                  <a:lnTo>
                    <a:pt x="319677" y="215862"/>
                  </a:lnTo>
                  <a:close/>
                </a:path>
                <a:path w="744854" h="733425">
                  <a:moveTo>
                    <a:pt x="744681" y="215862"/>
                  </a:moveTo>
                  <a:lnTo>
                    <a:pt x="709387" y="215862"/>
                  </a:lnTo>
                  <a:lnTo>
                    <a:pt x="709387" y="276291"/>
                  </a:lnTo>
                  <a:lnTo>
                    <a:pt x="744681" y="276291"/>
                  </a:lnTo>
                  <a:lnTo>
                    <a:pt x="744681" y="215862"/>
                  </a:lnTo>
                  <a:close/>
                </a:path>
                <a:path w="744854" h="733425">
                  <a:moveTo>
                    <a:pt x="262661" y="0"/>
                  </a:moveTo>
                  <a:lnTo>
                    <a:pt x="213988" y="14697"/>
                  </a:lnTo>
                  <a:lnTo>
                    <a:pt x="181519" y="54175"/>
                  </a:lnTo>
                  <a:lnTo>
                    <a:pt x="174881" y="87783"/>
                  </a:lnTo>
                  <a:lnTo>
                    <a:pt x="176567" y="105047"/>
                  </a:lnTo>
                  <a:lnTo>
                    <a:pt x="200587" y="149873"/>
                  </a:lnTo>
                  <a:lnTo>
                    <a:pt x="277676" y="180566"/>
                  </a:lnTo>
                  <a:lnTo>
                    <a:pt x="466649" y="180566"/>
                  </a:lnTo>
                  <a:lnTo>
                    <a:pt x="502554" y="167051"/>
                  </a:lnTo>
                  <a:lnTo>
                    <a:pt x="402398" y="167051"/>
                  </a:lnTo>
                  <a:lnTo>
                    <a:pt x="341912" y="167036"/>
                  </a:lnTo>
                  <a:lnTo>
                    <a:pt x="223117" y="122313"/>
                  </a:lnTo>
                  <a:lnTo>
                    <a:pt x="210175" y="87783"/>
                  </a:lnTo>
                  <a:lnTo>
                    <a:pt x="211183" y="77464"/>
                  </a:lnTo>
                  <a:lnTo>
                    <a:pt x="233560" y="44080"/>
                  </a:lnTo>
                  <a:lnTo>
                    <a:pt x="262661" y="35295"/>
                  </a:lnTo>
                  <a:lnTo>
                    <a:pt x="330034" y="35295"/>
                  </a:lnTo>
                  <a:lnTo>
                    <a:pt x="327897" y="29618"/>
                  </a:lnTo>
                  <a:lnTo>
                    <a:pt x="296281" y="6638"/>
                  </a:lnTo>
                  <a:lnTo>
                    <a:pt x="279925" y="1685"/>
                  </a:lnTo>
                  <a:lnTo>
                    <a:pt x="262661" y="0"/>
                  </a:lnTo>
                  <a:close/>
                </a:path>
                <a:path w="744854" h="733425">
                  <a:moveTo>
                    <a:pt x="551614" y="35295"/>
                  </a:moveTo>
                  <a:lnTo>
                    <a:pt x="481649" y="35295"/>
                  </a:lnTo>
                  <a:lnTo>
                    <a:pt x="491973" y="36303"/>
                  </a:lnTo>
                  <a:lnTo>
                    <a:pt x="501752" y="39262"/>
                  </a:lnTo>
                  <a:lnTo>
                    <a:pt x="530181" y="67690"/>
                  </a:lnTo>
                  <a:lnTo>
                    <a:pt x="534149" y="87783"/>
                  </a:lnTo>
                  <a:lnTo>
                    <a:pt x="533304" y="97250"/>
                  </a:lnTo>
                  <a:lnTo>
                    <a:pt x="530817" y="106278"/>
                  </a:lnTo>
                  <a:lnTo>
                    <a:pt x="526760" y="114691"/>
                  </a:lnTo>
                  <a:lnTo>
                    <a:pt x="521208" y="122314"/>
                  </a:lnTo>
                  <a:lnTo>
                    <a:pt x="402398" y="167051"/>
                  </a:lnTo>
                  <a:lnTo>
                    <a:pt x="502554" y="167051"/>
                  </a:lnTo>
                  <a:lnTo>
                    <a:pt x="539826" y="153021"/>
                  </a:lnTo>
                  <a:lnTo>
                    <a:pt x="562806" y="121404"/>
                  </a:lnTo>
                  <a:lnTo>
                    <a:pt x="569444" y="87783"/>
                  </a:lnTo>
                  <a:lnTo>
                    <a:pt x="567758" y="70526"/>
                  </a:lnTo>
                  <a:lnTo>
                    <a:pt x="562806" y="54175"/>
                  </a:lnTo>
                  <a:lnTo>
                    <a:pt x="554746" y="39108"/>
                  </a:lnTo>
                  <a:lnTo>
                    <a:pt x="551614" y="35295"/>
                  </a:lnTo>
                  <a:close/>
                </a:path>
                <a:path w="744854" h="733425">
                  <a:moveTo>
                    <a:pt x="330034" y="35295"/>
                  </a:moveTo>
                  <a:lnTo>
                    <a:pt x="262661" y="35295"/>
                  </a:lnTo>
                  <a:lnTo>
                    <a:pt x="272136" y="36141"/>
                  </a:lnTo>
                  <a:lnTo>
                    <a:pt x="281167" y="38628"/>
                  </a:lnTo>
                  <a:lnTo>
                    <a:pt x="289577" y="42684"/>
                  </a:lnTo>
                  <a:lnTo>
                    <a:pt x="297191" y="48237"/>
                  </a:lnTo>
                  <a:lnTo>
                    <a:pt x="341912" y="167036"/>
                  </a:lnTo>
                  <a:lnTo>
                    <a:pt x="402404" y="167036"/>
                  </a:lnTo>
                  <a:lnTo>
                    <a:pt x="409873" y="147197"/>
                  </a:lnTo>
                  <a:lnTo>
                    <a:pt x="372162" y="147197"/>
                  </a:lnTo>
                  <a:lnTo>
                    <a:pt x="330034" y="35295"/>
                  </a:lnTo>
                  <a:close/>
                </a:path>
                <a:path w="744854" h="733425">
                  <a:moveTo>
                    <a:pt x="481649" y="0"/>
                  </a:moveTo>
                  <a:lnTo>
                    <a:pt x="432975" y="14698"/>
                  </a:lnTo>
                  <a:lnTo>
                    <a:pt x="372162" y="147197"/>
                  </a:lnTo>
                  <a:lnTo>
                    <a:pt x="409873" y="147197"/>
                  </a:lnTo>
                  <a:lnTo>
                    <a:pt x="447134" y="48237"/>
                  </a:lnTo>
                  <a:lnTo>
                    <a:pt x="454769" y="42678"/>
                  </a:lnTo>
                  <a:lnTo>
                    <a:pt x="463187" y="38623"/>
                  </a:lnTo>
                  <a:lnTo>
                    <a:pt x="472213" y="36138"/>
                  </a:lnTo>
                  <a:lnTo>
                    <a:pt x="481649" y="35295"/>
                  </a:lnTo>
                  <a:lnTo>
                    <a:pt x="551614" y="35295"/>
                  </a:lnTo>
                  <a:lnTo>
                    <a:pt x="543738" y="25707"/>
                  </a:lnTo>
                  <a:lnTo>
                    <a:pt x="530337" y="14698"/>
                  </a:lnTo>
                  <a:lnTo>
                    <a:pt x="515269" y="6638"/>
                  </a:lnTo>
                  <a:lnTo>
                    <a:pt x="498913" y="1686"/>
                  </a:lnTo>
                  <a:lnTo>
                    <a:pt x="481649" y="0"/>
                  </a:lnTo>
                  <a:close/>
                </a:path>
              </a:pathLst>
            </a:custGeom>
            <a:solidFill>
              <a:srgbClr val="0A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5496032" y="0"/>
            <a:ext cx="2792095" cy="2451100"/>
          </a:xfrm>
          <a:custGeom>
            <a:avLst/>
            <a:gdLst/>
            <a:ahLst/>
            <a:cxnLst/>
            <a:rect l="l" t="t" r="r" b="b"/>
            <a:pathLst>
              <a:path w="2792094" h="2451100">
                <a:moveTo>
                  <a:pt x="1262056" y="0"/>
                </a:moveTo>
                <a:lnTo>
                  <a:pt x="7709" y="0"/>
                </a:lnTo>
                <a:lnTo>
                  <a:pt x="4580" y="42163"/>
                </a:lnTo>
                <a:lnTo>
                  <a:pt x="2042" y="90048"/>
                </a:lnTo>
                <a:lnTo>
                  <a:pt x="512" y="138184"/>
                </a:lnTo>
                <a:lnTo>
                  <a:pt x="0" y="186563"/>
                </a:lnTo>
                <a:lnTo>
                  <a:pt x="512" y="235068"/>
                </a:lnTo>
                <a:lnTo>
                  <a:pt x="2042" y="283328"/>
                </a:lnTo>
                <a:lnTo>
                  <a:pt x="4580" y="331333"/>
                </a:lnTo>
                <a:lnTo>
                  <a:pt x="8114" y="379072"/>
                </a:lnTo>
                <a:lnTo>
                  <a:pt x="12636" y="426535"/>
                </a:lnTo>
                <a:lnTo>
                  <a:pt x="18134" y="473712"/>
                </a:lnTo>
                <a:lnTo>
                  <a:pt x="24598" y="520592"/>
                </a:lnTo>
                <a:lnTo>
                  <a:pt x="32018" y="567165"/>
                </a:lnTo>
                <a:lnTo>
                  <a:pt x="40383" y="613421"/>
                </a:lnTo>
                <a:lnTo>
                  <a:pt x="49683" y="659350"/>
                </a:lnTo>
                <a:lnTo>
                  <a:pt x="59908" y="704941"/>
                </a:lnTo>
                <a:lnTo>
                  <a:pt x="71048" y="750183"/>
                </a:lnTo>
                <a:lnTo>
                  <a:pt x="83091" y="795067"/>
                </a:lnTo>
                <a:lnTo>
                  <a:pt x="96028" y="839582"/>
                </a:lnTo>
                <a:lnTo>
                  <a:pt x="109848" y="883719"/>
                </a:lnTo>
                <a:lnTo>
                  <a:pt x="124541" y="927465"/>
                </a:lnTo>
                <a:lnTo>
                  <a:pt x="140097" y="970813"/>
                </a:lnTo>
                <a:lnTo>
                  <a:pt x="156505" y="1013750"/>
                </a:lnTo>
                <a:lnTo>
                  <a:pt x="173756" y="1056267"/>
                </a:lnTo>
                <a:lnTo>
                  <a:pt x="191837" y="1098353"/>
                </a:lnTo>
                <a:lnTo>
                  <a:pt x="210740" y="1139999"/>
                </a:lnTo>
                <a:lnTo>
                  <a:pt x="230454" y="1181193"/>
                </a:lnTo>
                <a:lnTo>
                  <a:pt x="250968" y="1221926"/>
                </a:lnTo>
                <a:lnTo>
                  <a:pt x="272273" y="1262187"/>
                </a:lnTo>
                <a:lnTo>
                  <a:pt x="294357" y="1301966"/>
                </a:lnTo>
                <a:lnTo>
                  <a:pt x="317211" y="1341253"/>
                </a:lnTo>
                <a:lnTo>
                  <a:pt x="340824" y="1380037"/>
                </a:lnTo>
                <a:lnTo>
                  <a:pt x="365185" y="1418308"/>
                </a:lnTo>
                <a:lnTo>
                  <a:pt x="390286" y="1456055"/>
                </a:lnTo>
                <a:lnTo>
                  <a:pt x="416114" y="1493269"/>
                </a:lnTo>
                <a:lnTo>
                  <a:pt x="442660" y="1529939"/>
                </a:lnTo>
                <a:lnTo>
                  <a:pt x="469914" y="1566055"/>
                </a:lnTo>
                <a:lnTo>
                  <a:pt x="497864" y="1601606"/>
                </a:lnTo>
                <a:lnTo>
                  <a:pt x="526502" y="1636583"/>
                </a:lnTo>
                <a:lnTo>
                  <a:pt x="555815" y="1670974"/>
                </a:lnTo>
                <a:lnTo>
                  <a:pt x="585795" y="1704770"/>
                </a:lnTo>
                <a:lnTo>
                  <a:pt x="616430" y="1737961"/>
                </a:lnTo>
                <a:lnTo>
                  <a:pt x="647711" y="1770535"/>
                </a:lnTo>
                <a:lnTo>
                  <a:pt x="679627" y="1802483"/>
                </a:lnTo>
                <a:lnTo>
                  <a:pt x="712167" y="1833794"/>
                </a:lnTo>
                <a:lnTo>
                  <a:pt x="745322" y="1864458"/>
                </a:lnTo>
                <a:lnTo>
                  <a:pt x="779081" y="1894466"/>
                </a:lnTo>
                <a:lnTo>
                  <a:pt x="813433" y="1923805"/>
                </a:lnTo>
                <a:lnTo>
                  <a:pt x="848368" y="1952467"/>
                </a:lnTo>
                <a:lnTo>
                  <a:pt x="883877" y="1980440"/>
                </a:lnTo>
                <a:lnTo>
                  <a:pt x="919948" y="2007715"/>
                </a:lnTo>
                <a:lnTo>
                  <a:pt x="956571" y="2034282"/>
                </a:lnTo>
                <a:lnTo>
                  <a:pt x="993736" y="2060129"/>
                </a:lnTo>
                <a:lnTo>
                  <a:pt x="1031433" y="2085247"/>
                </a:lnTo>
                <a:lnTo>
                  <a:pt x="1069650" y="2109625"/>
                </a:lnTo>
                <a:lnTo>
                  <a:pt x="1108379" y="2133253"/>
                </a:lnTo>
                <a:lnTo>
                  <a:pt x="1147608" y="2156121"/>
                </a:lnTo>
                <a:lnTo>
                  <a:pt x="1187327" y="2178218"/>
                </a:lnTo>
                <a:lnTo>
                  <a:pt x="1227526" y="2199535"/>
                </a:lnTo>
                <a:lnTo>
                  <a:pt x="1268194" y="2220060"/>
                </a:lnTo>
                <a:lnTo>
                  <a:pt x="1309322" y="2239784"/>
                </a:lnTo>
                <a:lnTo>
                  <a:pt x="1350898" y="2258696"/>
                </a:lnTo>
                <a:lnTo>
                  <a:pt x="1392913" y="2276786"/>
                </a:lnTo>
                <a:lnTo>
                  <a:pt x="1435356" y="2294043"/>
                </a:lnTo>
                <a:lnTo>
                  <a:pt x="1478216" y="2310458"/>
                </a:lnTo>
                <a:lnTo>
                  <a:pt x="1521484" y="2326020"/>
                </a:lnTo>
                <a:lnTo>
                  <a:pt x="1565149" y="2340718"/>
                </a:lnTo>
                <a:lnTo>
                  <a:pt x="1609200" y="2354543"/>
                </a:lnTo>
                <a:lnTo>
                  <a:pt x="1653628" y="2367484"/>
                </a:lnTo>
                <a:lnTo>
                  <a:pt x="1698422" y="2379531"/>
                </a:lnTo>
                <a:lnTo>
                  <a:pt x="1743571" y="2390673"/>
                </a:lnTo>
                <a:lnTo>
                  <a:pt x="1789066" y="2400900"/>
                </a:lnTo>
                <a:lnTo>
                  <a:pt x="1834895" y="2410203"/>
                </a:lnTo>
                <a:lnTo>
                  <a:pt x="1881049" y="2418569"/>
                </a:lnTo>
                <a:lnTo>
                  <a:pt x="1927518" y="2425990"/>
                </a:lnTo>
                <a:lnTo>
                  <a:pt x="1974290" y="2432455"/>
                </a:lnTo>
                <a:lnTo>
                  <a:pt x="2021356" y="2437954"/>
                </a:lnTo>
                <a:lnTo>
                  <a:pt x="2068705" y="2442476"/>
                </a:lnTo>
                <a:lnTo>
                  <a:pt x="2116327" y="2446011"/>
                </a:lnTo>
                <a:lnTo>
                  <a:pt x="2164212" y="2448549"/>
                </a:lnTo>
                <a:lnTo>
                  <a:pt x="2212348" y="2450079"/>
                </a:lnTo>
                <a:lnTo>
                  <a:pt x="2260727" y="2450592"/>
                </a:lnTo>
                <a:lnTo>
                  <a:pt x="2309232" y="2450079"/>
                </a:lnTo>
                <a:lnTo>
                  <a:pt x="2357492" y="2448549"/>
                </a:lnTo>
                <a:lnTo>
                  <a:pt x="2405497" y="2446011"/>
                </a:lnTo>
                <a:lnTo>
                  <a:pt x="2453236" y="2442476"/>
                </a:lnTo>
                <a:lnTo>
                  <a:pt x="2500698" y="2437954"/>
                </a:lnTo>
                <a:lnTo>
                  <a:pt x="2547875" y="2432455"/>
                </a:lnTo>
                <a:lnTo>
                  <a:pt x="2594754" y="2425990"/>
                </a:lnTo>
                <a:lnTo>
                  <a:pt x="2641326" y="2418569"/>
                </a:lnTo>
                <a:lnTo>
                  <a:pt x="2687580" y="2410203"/>
                </a:lnTo>
                <a:lnTo>
                  <a:pt x="2733507" y="2400900"/>
                </a:lnTo>
                <a:lnTo>
                  <a:pt x="2779095" y="2390673"/>
                </a:lnTo>
                <a:lnTo>
                  <a:pt x="2791967" y="2387503"/>
                </a:lnTo>
                <a:lnTo>
                  <a:pt x="2791967" y="1202435"/>
                </a:lnTo>
                <a:lnTo>
                  <a:pt x="2260727" y="1202435"/>
                </a:lnTo>
                <a:lnTo>
                  <a:pt x="2213117" y="1201324"/>
                </a:lnTo>
                <a:lnTo>
                  <a:pt x="2166052" y="1198021"/>
                </a:lnTo>
                <a:lnTo>
                  <a:pt x="2119580" y="1192577"/>
                </a:lnTo>
                <a:lnTo>
                  <a:pt x="2073752" y="1185043"/>
                </a:lnTo>
                <a:lnTo>
                  <a:pt x="2028618" y="1175467"/>
                </a:lnTo>
                <a:lnTo>
                  <a:pt x="1984227" y="1163901"/>
                </a:lnTo>
                <a:lnTo>
                  <a:pt x="1940630" y="1150393"/>
                </a:lnTo>
                <a:lnTo>
                  <a:pt x="1897876" y="1134994"/>
                </a:lnTo>
                <a:lnTo>
                  <a:pt x="1856015" y="1117753"/>
                </a:lnTo>
                <a:lnTo>
                  <a:pt x="1815097" y="1098721"/>
                </a:lnTo>
                <a:lnTo>
                  <a:pt x="1775173" y="1077946"/>
                </a:lnTo>
                <a:lnTo>
                  <a:pt x="1736291" y="1055481"/>
                </a:lnTo>
                <a:lnTo>
                  <a:pt x="1698503" y="1031373"/>
                </a:lnTo>
                <a:lnTo>
                  <a:pt x="1661857" y="1005673"/>
                </a:lnTo>
                <a:lnTo>
                  <a:pt x="1626405" y="978431"/>
                </a:lnTo>
                <a:lnTo>
                  <a:pt x="1592195" y="949697"/>
                </a:lnTo>
                <a:lnTo>
                  <a:pt x="1559278" y="919520"/>
                </a:lnTo>
                <a:lnTo>
                  <a:pt x="1527703" y="887951"/>
                </a:lnTo>
                <a:lnTo>
                  <a:pt x="1497521" y="855039"/>
                </a:lnTo>
                <a:lnTo>
                  <a:pt x="1468781" y="820834"/>
                </a:lnTo>
                <a:lnTo>
                  <a:pt x="1441534" y="785387"/>
                </a:lnTo>
                <a:lnTo>
                  <a:pt x="1415829" y="748746"/>
                </a:lnTo>
                <a:lnTo>
                  <a:pt x="1391716" y="710963"/>
                </a:lnTo>
                <a:lnTo>
                  <a:pt x="1369245" y="672086"/>
                </a:lnTo>
                <a:lnTo>
                  <a:pt x="1348467" y="632167"/>
                </a:lnTo>
                <a:lnTo>
                  <a:pt x="1329430" y="591253"/>
                </a:lnTo>
                <a:lnTo>
                  <a:pt x="1312185" y="549397"/>
                </a:lnTo>
                <a:lnTo>
                  <a:pt x="1296782" y="506646"/>
                </a:lnTo>
                <a:lnTo>
                  <a:pt x="1283271" y="463052"/>
                </a:lnTo>
                <a:lnTo>
                  <a:pt x="1271702" y="418664"/>
                </a:lnTo>
                <a:lnTo>
                  <a:pt x="1262124" y="373532"/>
                </a:lnTo>
                <a:lnTo>
                  <a:pt x="1254587" y="327706"/>
                </a:lnTo>
                <a:lnTo>
                  <a:pt x="1249142" y="281236"/>
                </a:lnTo>
                <a:lnTo>
                  <a:pt x="1245839" y="234171"/>
                </a:lnTo>
                <a:lnTo>
                  <a:pt x="1244727" y="186563"/>
                </a:lnTo>
                <a:lnTo>
                  <a:pt x="1245839" y="138953"/>
                </a:lnTo>
                <a:lnTo>
                  <a:pt x="1249142" y="91888"/>
                </a:lnTo>
                <a:lnTo>
                  <a:pt x="1254587" y="45416"/>
                </a:lnTo>
                <a:lnTo>
                  <a:pt x="1262056" y="0"/>
                </a:lnTo>
                <a:close/>
              </a:path>
              <a:path w="2792094" h="2451100">
                <a:moveTo>
                  <a:pt x="2791967" y="1051116"/>
                </a:moveTo>
                <a:lnTo>
                  <a:pt x="2746250" y="1077946"/>
                </a:lnTo>
                <a:lnTo>
                  <a:pt x="2706331" y="1098721"/>
                </a:lnTo>
                <a:lnTo>
                  <a:pt x="2665417" y="1117753"/>
                </a:lnTo>
                <a:lnTo>
                  <a:pt x="2623561" y="1134994"/>
                </a:lnTo>
                <a:lnTo>
                  <a:pt x="2580810" y="1150393"/>
                </a:lnTo>
                <a:lnTo>
                  <a:pt x="2537216" y="1163901"/>
                </a:lnTo>
                <a:lnTo>
                  <a:pt x="2492828" y="1175467"/>
                </a:lnTo>
                <a:lnTo>
                  <a:pt x="2447696" y="1185043"/>
                </a:lnTo>
                <a:lnTo>
                  <a:pt x="2401870" y="1192577"/>
                </a:lnTo>
                <a:lnTo>
                  <a:pt x="2355400" y="1198021"/>
                </a:lnTo>
                <a:lnTo>
                  <a:pt x="2308335" y="1201324"/>
                </a:lnTo>
                <a:lnTo>
                  <a:pt x="2260727" y="1202435"/>
                </a:lnTo>
                <a:lnTo>
                  <a:pt x="2791967" y="1202435"/>
                </a:lnTo>
                <a:lnTo>
                  <a:pt x="2791967" y="1051116"/>
                </a:lnTo>
                <a:close/>
              </a:path>
              <a:path w="2792094" h="2451100">
                <a:moveTo>
                  <a:pt x="2791967" y="0"/>
                </a:moveTo>
                <a:lnTo>
                  <a:pt x="1262056" y="0"/>
                </a:lnTo>
                <a:lnTo>
                  <a:pt x="2791967" y="1051116"/>
                </a:lnTo>
                <a:lnTo>
                  <a:pt x="2791967" y="0"/>
                </a:lnTo>
                <a:close/>
              </a:path>
            </a:pathLst>
          </a:custGeom>
          <a:solidFill>
            <a:srgbClr val="60747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5" y="3619500"/>
            <a:ext cx="8464296" cy="5535168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26007" y="1595450"/>
            <a:ext cx="5142865" cy="197548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 marR="5080">
              <a:lnSpc>
                <a:spcPts val="7000"/>
              </a:lnSpc>
              <a:spcBef>
                <a:spcPts val="1460"/>
              </a:spcBef>
            </a:pPr>
            <a:r>
              <a:rPr sz="6950" b="1" spc="480" dirty="0">
                <a:solidFill>
                  <a:srgbClr val="0A1C24"/>
                </a:solidFill>
                <a:latin typeface="Arial"/>
                <a:cs typeface="Arial"/>
              </a:rPr>
              <a:t>ONE </a:t>
            </a:r>
            <a:r>
              <a:rPr sz="6950" b="1" spc="320" dirty="0">
                <a:solidFill>
                  <a:srgbClr val="0A1C24"/>
                </a:solidFill>
                <a:latin typeface="Arial"/>
                <a:cs typeface="Arial"/>
              </a:rPr>
              <a:t>HOT </a:t>
            </a:r>
            <a:r>
              <a:rPr sz="6950" b="1" spc="325" dirty="0">
                <a:solidFill>
                  <a:srgbClr val="0A1C24"/>
                </a:solidFill>
                <a:latin typeface="Arial"/>
                <a:cs typeface="Arial"/>
              </a:rPr>
              <a:t> </a:t>
            </a:r>
            <a:r>
              <a:rPr sz="6950" b="1" spc="350" dirty="0">
                <a:solidFill>
                  <a:srgbClr val="0A1C24"/>
                </a:solidFill>
                <a:latin typeface="Arial"/>
                <a:cs typeface="Arial"/>
              </a:rPr>
              <a:t>ENCODING</a:t>
            </a:r>
            <a:endParaRPr sz="6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51868" y="2739644"/>
            <a:ext cx="474789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2750" spc="-19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7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30" dirty="0">
                <a:solidFill>
                  <a:srgbClr val="FFFFFF"/>
                </a:solidFill>
                <a:latin typeface="Tahoma"/>
                <a:cs typeface="Tahoma"/>
              </a:rPr>
              <a:t>clas</a:t>
            </a:r>
            <a:r>
              <a:rPr sz="2750" spc="-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750" spc="-10" dirty="0">
                <a:solidFill>
                  <a:srgbClr val="FFFFFF"/>
                </a:solidFill>
                <a:latin typeface="Tahoma"/>
                <a:cs typeface="Tahoma"/>
              </a:rPr>
              <a:t>ified</a:t>
            </a:r>
            <a:r>
              <a:rPr sz="275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45" dirty="0">
                <a:solidFill>
                  <a:srgbClr val="FFFFFF"/>
                </a:solidFill>
                <a:latin typeface="Tahoma"/>
                <a:cs typeface="Tahoma"/>
              </a:rPr>
              <a:t>tweets</a:t>
            </a:r>
            <a:r>
              <a:rPr sz="275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sz="275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7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30" dirty="0">
                <a:solidFill>
                  <a:srgbClr val="FFFFFF"/>
                </a:solidFill>
                <a:latin typeface="Tahoma"/>
                <a:cs typeface="Tahoma"/>
              </a:rPr>
              <a:t>basis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51868" y="4886705"/>
            <a:ext cx="4624705" cy="4356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7470">
              <a:lnSpc>
                <a:spcPct val="118200"/>
              </a:lnSpc>
              <a:spcBef>
                <a:spcPts val="95"/>
              </a:spcBef>
            </a:pPr>
            <a:r>
              <a:rPr sz="275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7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2750" spc="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75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750" spc="-15" dirty="0">
                <a:solidFill>
                  <a:srgbClr val="FFFFFF"/>
                </a:solidFill>
                <a:latin typeface="Tahoma"/>
                <a:cs typeface="Tahoma"/>
              </a:rPr>
              <a:t>und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Tahoma"/>
                <a:cs typeface="Tahoma"/>
              </a:rPr>
              <a:t>sent</a:t>
            </a:r>
            <a:r>
              <a:rPr sz="275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750" spc="-35" dirty="0">
                <a:solidFill>
                  <a:srgbClr val="FFFFFF"/>
                </a:solidFill>
                <a:latin typeface="Tahoma"/>
                <a:cs typeface="Tahoma"/>
              </a:rPr>
              <a:t>men</a:t>
            </a:r>
            <a:r>
              <a:rPr sz="275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750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750" spc="-5" dirty="0">
                <a:solidFill>
                  <a:srgbClr val="FFFFFF"/>
                </a:solidFill>
                <a:latin typeface="Tahoma"/>
                <a:cs typeface="Tahoma"/>
              </a:rPr>
              <a:t>nto  </a:t>
            </a:r>
            <a:r>
              <a:rPr sz="2750" spc="-15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275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75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750" spc="-50" dirty="0">
                <a:solidFill>
                  <a:srgbClr val="FFFFFF"/>
                </a:solidFill>
                <a:latin typeface="Tahoma"/>
                <a:cs typeface="Tahoma"/>
              </a:rPr>
              <a:t>fferent</a:t>
            </a:r>
            <a:r>
              <a:rPr sz="275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55" dirty="0">
                <a:solidFill>
                  <a:srgbClr val="FFFFFF"/>
                </a:solidFill>
                <a:latin typeface="Tahoma"/>
                <a:cs typeface="Tahoma"/>
              </a:rPr>
              <a:t>classes,</a:t>
            </a:r>
            <a:r>
              <a:rPr sz="27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80" dirty="0">
                <a:solidFill>
                  <a:srgbClr val="FFFFFF"/>
                </a:solidFill>
                <a:latin typeface="Tahoma"/>
                <a:cs typeface="Tahoma"/>
              </a:rPr>
              <a:t>i.e.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50" spc="-10" dirty="0">
                <a:solidFill>
                  <a:srgbClr val="FFFFFF"/>
                </a:solidFill>
                <a:latin typeface="Tahoma"/>
                <a:cs typeface="Tahoma"/>
              </a:rPr>
              <a:t>Positive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Tahoma"/>
                <a:cs typeface="Tahoma"/>
              </a:rPr>
              <a:t>(1),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45" dirty="0">
                <a:solidFill>
                  <a:srgbClr val="FFFFFF"/>
                </a:solidFill>
                <a:latin typeface="Tahoma"/>
                <a:cs typeface="Tahoma"/>
              </a:rPr>
              <a:t>Negat</a:t>
            </a:r>
            <a:r>
              <a:rPr sz="2750" spc="-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750" spc="-8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275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21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750" spc="-14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750" spc="-165" dirty="0">
                <a:solidFill>
                  <a:srgbClr val="FFFFFF"/>
                </a:solidFill>
                <a:latin typeface="Tahoma"/>
                <a:cs typeface="Tahoma"/>
              </a:rPr>
              <a:t>1).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00">
              <a:latin typeface="Tahoma"/>
              <a:cs typeface="Tahoma"/>
            </a:endParaRPr>
          </a:p>
          <a:p>
            <a:pPr marL="12700" marR="5080">
              <a:lnSpc>
                <a:spcPct val="118200"/>
              </a:lnSpc>
              <a:spcBef>
                <a:spcPts val="2695"/>
              </a:spcBef>
            </a:pPr>
            <a:r>
              <a:rPr sz="2750" spc="-7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275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7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75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Tahoma"/>
                <a:cs typeface="Tahoma"/>
              </a:rPr>
              <a:t>assigned</a:t>
            </a:r>
            <a:r>
              <a:rPr sz="275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3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750" spc="-20" dirty="0">
                <a:solidFill>
                  <a:srgbClr val="FFFFFF"/>
                </a:solidFill>
                <a:latin typeface="Tahoma"/>
                <a:cs typeface="Tahoma"/>
              </a:rPr>
              <a:t>senti</a:t>
            </a:r>
            <a:r>
              <a:rPr sz="2750" spc="-3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750" spc="-30" dirty="0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r>
              <a:rPr sz="275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ahoma"/>
                <a:cs typeface="Tahoma"/>
              </a:rPr>
              <a:t>rat</a:t>
            </a:r>
            <a:r>
              <a:rPr sz="27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750" spc="-80" dirty="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sz="275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75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4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35" dirty="0">
                <a:solidFill>
                  <a:srgbClr val="FFFFFF"/>
                </a:solidFill>
                <a:latin typeface="Tahoma"/>
                <a:cs typeface="Tahoma"/>
              </a:rPr>
              <a:t>tweet  </a:t>
            </a:r>
            <a:r>
              <a:rPr sz="2750" spc="-45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2750" spc="-35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27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75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Tahoma"/>
                <a:cs typeface="Tahoma"/>
              </a:rPr>
              <a:t>algor</a:t>
            </a:r>
            <a:r>
              <a:rPr sz="275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750" spc="-10" dirty="0">
                <a:solidFill>
                  <a:srgbClr val="FFFFFF"/>
                </a:solidFill>
                <a:latin typeface="Tahoma"/>
                <a:cs typeface="Tahoma"/>
              </a:rPr>
              <a:t>thm  </a:t>
            </a:r>
            <a:r>
              <a:rPr sz="2750" spc="-40" dirty="0">
                <a:solidFill>
                  <a:srgbClr val="FFFFFF"/>
                </a:solidFill>
                <a:latin typeface="Tahoma"/>
                <a:cs typeface="Tahoma"/>
              </a:rPr>
              <a:t>presented</a:t>
            </a:r>
            <a:r>
              <a:rPr sz="275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Tahoma"/>
                <a:cs typeface="Tahoma"/>
              </a:rPr>
              <a:t>shows</a:t>
            </a:r>
            <a:r>
              <a:rPr sz="275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7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50" spc="-65" dirty="0">
                <a:solidFill>
                  <a:srgbClr val="FFFFFF"/>
                </a:solidFill>
                <a:latin typeface="Tahoma"/>
                <a:cs typeface="Tahoma"/>
              </a:rPr>
              <a:t>Graph.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4400" y="262127"/>
            <a:ext cx="16230600" cy="5945505"/>
            <a:chOff x="914400" y="262127"/>
            <a:chExt cx="16230600" cy="5945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62127"/>
              <a:ext cx="16230600" cy="45125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9911" y="4759147"/>
              <a:ext cx="6923659" cy="7363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9911" y="5471160"/>
              <a:ext cx="2546731" cy="73609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76291" y="6280530"/>
            <a:ext cx="8796655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7620" indent="-259715">
              <a:lnSpc>
                <a:spcPct val="117900"/>
              </a:lnSpc>
              <a:spcBef>
                <a:spcPts val="100"/>
              </a:spcBef>
              <a:buClr>
                <a:srgbClr val="535353"/>
              </a:buClr>
              <a:buFont typeface="Arial MT"/>
              <a:buChar char="•"/>
              <a:tabLst>
                <a:tab pos="271780" algn="l"/>
                <a:tab pos="272415" algn="l"/>
              </a:tabLst>
            </a:pPr>
            <a:r>
              <a:rPr sz="2400" spc="-70" dirty="0">
                <a:solidFill>
                  <a:srgbClr val="535353"/>
                </a:solidFill>
                <a:latin typeface="Tahoma"/>
                <a:cs typeface="Tahoma"/>
              </a:rPr>
              <a:t>There</a:t>
            </a:r>
            <a:r>
              <a:rPr sz="2400" spc="-21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535353"/>
                </a:solidFill>
                <a:latin typeface="Tahoma"/>
                <a:cs typeface="Tahoma"/>
              </a:rPr>
              <a:t>are</a:t>
            </a:r>
            <a:r>
              <a:rPr sz="2400" spc="-21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535353"/>
                </a:solidFill>
                <a:latin typeface="Tahoma"/>
                <a:cs typeface="Tahoma"/>
              </a:rPr>
              <a:t>some</a:t>
            </a:r>
            <a:r>
              <a:rPr sz="2400" spc="-21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35353"/>
                </a:solidFill>
                <a:latin typeface="Tahoma"/>
                <a:cs typeface="Tahoma"/>
              </a:rPr>
              <a:t>words</a:t>
            </a:r>
            <a:r>
              <a:rPr sz="2400" spc="-2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35353"/>
                </a:solidFill>
                <a:latin typeface="Tahoma"/>
                <a:cs typeface="Tahoma"/>
              </a:rPr>
              <a:t>like</a:t>
            </a:r>
            <a:r>
              <a:rPr sz="2400" spc="-21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35353"/>
                </a:solidFill>
                <a:latin typeface="Tahoma"/>
                <a:cs typeface="Tahoma"/>
              </a:rPr>
              <a:t>‘coronavirus’,’super</a:t>
            </a:r>
            <a:r>
              <a:rPr sz="2400" spc="-204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535353"/>
                </a:solidFill>
                <a:latin typeface="Tahoma"/>
                <a:cs typeface="Tahoma"/>
              </a:rPr>
              <a:t>market’,</a:t>
            </a:r>
            <a:r>
              <a:rPr sz="2400" spc="-20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535353"/>
                </a:solidFill>
                <a:latin typeface="Tahoma"/>
                <a:cs typeface="Tahoma"/>
              </a:rPr>
              <a:t>having</a:t>
            </a:r>
            <a:r>
              <a:rPr sz="2400" spc="-204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35353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35353"/>
                </a:solidFill>
                <a:latin typeface="Tahoma"/>
                <a:cs typeface="Tahoma"/>
              </a:rPr>
              <a:t>maximum</a:t>
            </a:r>
            <a:r>
              <a:rPr sz="2400" spc="-29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535353"/>
                </a:solidFill>
                <a:latin typeface="Tahoma"/>
                <a:cs typeface="Tahoma"/>
              </a:rPr>
              <a:t>f</a:t>
            </a:r>
            <a:r>
              <a:rPr sz="2400" spc="-65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400" spc="-40" dirty="0">
                <a:solidFill>
                  <a:srgbClr val="535353"/>
                </a:solidFill>
                <a:latin typeface="Tahoma"/>
                <a:cs typeface="Tahoma"/>
              </a:rPr>
              <a:t>equen</a:t>
            </a:r>
            <a:r>
              <a:rPr sz="2400" spc="-45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400" spc="-75" dirty="0">
                <a:solidFill>
                  <a:srgbClr val="535353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400" spc="10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spc="-27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53"/>
                </a:solidFill>
                <a:latin typeface="Tahoma"/>
                <a:cs typeface="Tahoma"/>
              </a:rPr>
              <a:t>our</a:t>
            </a:r>
            <a:r>
              <a:rPr sz="2400" spc="-27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53"/>
                </a:solidFill>
                <a:latin typeface="Tahoma"/>
                <a:cs typeface="Tahoma"/>
              </a:rPr>
              <a:t>dat</a:t>
            </a:r>
            <a:r>
              <a:rPr sz="2400" spc="-20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spc="-50" dirty="0">
                <a:solidFill>
                  <a:srgbClr val="535353"/>
                </a:solidFill>
                <a:latin typeface="Tahoma"/>
                <a:cs typeface="Tahoma"/>
              </a:rPr>
              <a:t>se</a:t>
            </a:r>
            <a:r>
              <a:rPr sz="2400" spc="-30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400" spc="-130" dirty="0">
                <a:solidFill>
                  <a:srgbClr val="535353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71780" marR="5080" indent="-259715">
              <a:lnSpc>
                <a:spcPts val="3410"/>
              </a:lnSpc>
              <a:spcBef>
                <a:spcPts val="85"/>
              </a:spcBef>
              <a:buFont typeface="Arial MT"/>
              <a:buChar char="•"/>
              <a:tabLst>
                <a:tab pos="271780" algn="l"/>
                <a:tab pos="272415" algn="l"/>
              </a:tabLst>
            </a:pPr>
            <a:r>
              <a:rPr sz="2400" spc="-70" dirty="0">
                <a:solidFill>
                  <a:srgbClr val="535353"/>
                </a:solidFill>
                <a:latin typeface="Tahoma"/>
                <a:cs typeface="Tahoma"/>
              </a:rPr>
              <a:t>There</a:t>
            </a:r>
            <a:r>
              <a:rPr sz="2400" spc="-204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535353"/>
                </a:solidFill>
                <a:latin typeface="Tahoma"/>
                <a:cs typeface="Tahoma"/>
              </a:rPr>
              <a:t>are</a:t>
            </a:r>
            <a:r>
              <a:rPr sz="2400" spc="-204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35353"/>
                </a:solidFill>
                <a:latin typeface="Tahoma"/>
                <a:cs typeface="Tahoma"/>
              </a:rPr>
              <a:t>various</a:t>
            </a:r>
            <a:r>
              <a:rPr sz="2400" spc="-204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110" dirty="0">
                <a:solidFill>
                  <a:srgbClr val="535353"/>
                </a:solidFill>
                <a:latin typeface="Tahoma"/>
                <a:cs typeface="Tahoma"/>
              </a:rPr>
              <a:t>#hashtags</a:t>
            </a:r>
            <a:r>
              <a:rPr sz="2400" spc="-19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35353"/>
                </a:solidFill>
                <a:latin typeface="Tahoma"/>
                <a:cs typeface="Tahoma"/>
              </a:rPr>
              <a:t>in</a:t>
            </a:r>
            <a:r>
              <a:rPr sz="2400" spc="-21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535353"/>
                </a:solidFill>
                <a:latin typeface="Tahoma"/>
                <a:cs typeface="Tahoma"/>
              </a:rPr>
              <a:t>tweets</a:t>
            </a:r>
            <a:r>
              <a:rPr sz="2400" spc="-204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53"/>
                </a:solidFill>
                <a:latin typeface="Tahoma"/>
                <a:cs typeface="Tahoma"/>
              </a:rPr>
              <a:t>column.</a:t>
            </a:r>
            <a:r>
              <a:rPr sz="2400" spc="-20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35353"/>
                </a:solidFill>
                <a:latin typeface="Tahoma"/>
                <a:cs typeface="Tahoma"/>
              </a:rPr>
              <a:t>But</a:t>
            </a:r>
            <a:r>
              <a:rPr sz="2400" spc="-20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535353"/>
                </a:solidFill>
                <a:latin typeface="Tahoma"/>
                <a:cs typeface="Tahoma"/>
              </a:rPr>
              <a:t>they</a:t>
            </a:r>
            <a:r>
              <a:rPr sz="2400" spc="-21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535353"/>
                </a:solidFill>
                <a:latin typeface="Tahoma"/>
                <a:cs typeface="Tahoma"/>
              </a:rPr>
              <a:t>are</a:t>
            </a:r>
            <a:r>
              <a:rPr sz="2400" spc="-204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35353"/>
                </a:solidFill>
                <a:latin typeface="Tahoma"/>
                <a:cs typeface="Tahoma"/>
              </a:rPr>
              <a:t>almost </a:t>
            </a:r>
            <a:r>
              <a:rPr sz="2400" spc="-73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535353"/>
                </a:solidFill>
                <a:latin typeface="Tahoma"/>
                <a:cs typeface="Tahoma"/>
              </a:rPr>
              <a:t>same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5723" y="9416592"/>
            <a:ext cx="17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0F67F4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A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806333" y="1855214"/>
            <a:ext cx="7183755" cy="6705600"/>
            <a:chOff x="9806333" y="1855214"/>
            <a:chExt cx="7183755" cy="6705600"/>
          </a:xfrm>
        </p:grpSpPr>
        <p:sp>
          <p:nvSpPr>
            <p:cNvPr id="4" name="object 4"/>
            <p:cNvSpPr/>
            <p:nvPr/>
          </p:nvSpPr>
          <p:spPr>
            <a:xfrm>
              <a:off x="11300812" y="3721452"/>
              <a:ext cx="3567429" cy="3535679"/>
            </a:xfrm>
            <a:custGeom>
              <a:avLst/>
              <a:gdLst/>
              <a:ahLst/>
              <a:cxnLst/>
              <a:rect l="l" t="t" r="r" b="b"/>
              <a:pathLst>
                <a:path w="3567430" h="3535679">
                  <a:moveTo>
                    <a:pt x="2251554" y="1318454"/>
                  </a:moveTo>
                  <a:lnTo>
                    <a:pt x="2248494" y="1345551"/>
                  </a:lnTo>
                  <a:lnTo>
                    <a:pt x="2247301" y="1368248"/>
                  </a:lnTo>
                  <a:lnTo>
                    <a:pt x="2247303" y="1381493"/>
                  </a:lnTo>
                  <a:lnTo>
                    <a:pt x="2252035" y="1442625"/>
                  </a:lnTo>
                  <a:lnTo>
                    <a:pt x="2266409" y="1495311"/>
                  </a:lnTo>
                  <a:lnTo>
                    <a:pt x="2294822" y="1525007"/>
                  </a:lnTo>
                  <a:lnTo>
                    <a:pt x="2329332" y="1537078"/>
                  </a:lnTo>
                  <a:lnTo>
                    <a:pt x="2329332" y="1584022"/>
                  </a:lnTo>
                  <a:lnTo>
                    <a:pt x="2332685" y="1619147"/>
                  </a:lnTo>
                  <a:lnTo>
                    <a:pt x="2345089" y="1648738"/>
                  </a:lnTo>
                  <a:lnTo>
                    <a:pt x="2364031" y="1670785"/>
                  </a:lnTo>
                  <a:lnTo>
                    <a:pt x="2386996" y="1683275"/>
                  </a:lnTo>
                  <a:lnTo>
                    <a:pt x="2420542" y="1682102"/>
                  </a:lnTo>
                  <a:lnTo>
                    <a:pt x="2454214" y="1663827"/>
                  </a:lnTo>
                  <a:lnTo>
                    <a:pt x="2481097" y="1630463"/>
                  </a:lnTo>
                  <a:lnTo>
                    <a:pt x="2494276" y="1584022"/>
                  </a:lnTo>
                  <a:lnTo>
                    <a:pt x="2490316" y="1566712"/>
                  </a:lnTo>
                  <a:lnTo>
                    <a:pt x="2486733" y="1547138"/>
                  </a:lnTo>
                  <a:lnTo>
                    <a:pt x="2483904" y="1525552"/>
                  </a:lnTo>
                  <a:lnTo>
                    <a:pt x="2482207" y="1502206"/>
                  </a:lnTo>
                  <a:lnTo>
                    <a:pt x="2482584" y="1473117"/>
                  </a:lnTo>
                  <a:lnTo>
                    <a:pt x="2485224" y="1446544"/>
                  </a:lnTo>
                  <a:lnTo>
                    <a:pt x="2489373" y="1422988"/>
                  </a:lnTo>
                  <a:lnTo>
                    <a:pt x="2494276" y="1402953"/>
                  </a:lnTo>
                  <a:lnTo>
                    <a:pt x="2508818" y="1393732"/>
                  </a:lnTo>
                  <a:lnTo>
                    <a:pt x="2518079" y="1381493"/>
                  </a:lnTo>
                  <a:lnTo>
                    <a:pt x="2521809" y="1368248"/>
                  </a:lnTo>
                  <a:lnTo>
                    <a:pt x="2519755" y="1356009"/>
                  </a:lnTo>
                  <a:lnTo>
                    <a:pt x="2513888" y="1347626"/>
                  </a:lnTo>
                  <a:lnTo>
                    <a:pt x="2506010" y="1342261"/>
                  </a:lnTo>
                  <a:lnTo>
                    <a:pt x="2498634" y="1339411"/>
                  </a:lnTo>
                  <a:lnTo>
                    <a:pt x="2494276" y="1338573"/>
                  </a:lnTo>
                  <a:lnTo>
                    <a:pt x="2479797" y="1333690"/>
                  </a:lnTo>
                  <a:lnTo>
                    <a:pt x="2462930" y="1326669"/>
                  </a:lnTo>
                  <a:lnTo>
                    <a:pt x="2450206" y="1319984"/>
                  </a:lnTo>
                  <a:lnTo>
                    <a:pt x="2263413" y="1319984"/>
                  </a:lnTo>
                  <a:lnTo>
                    <a:pt x="2251554" y="1318454"/>
                  </a:lnTo>
                  <a:close/>
                </a:path>
                <a:path w="3567430" h="3535679">
                  <a:moveTo>
                    <a:pt x="2381631" y="1258097"/>
                  </a:moveTo>
                  <a:lnTo>
                    <a:pt x="2345047" y="1295254"/>
                  </a:lnTo>
                  <a:lnTo>
                    <a:pt x="2300207" y="1316002"/>
                  </a:lnTo>
                  <a:lnTo>
                    <a:pt x="2263413" y="1319984"/>
                  </a:lnTo>
                  <a:lnTo>
                    <a:pt x="2450206" y="1319984"/>
                  </a:lnTo>
                  <a:lnTo>
                    <a:pt x="2410484" y="1291671"/>
                  </a:lnTo>
                  <a:lnTo>
                    <a:pt x="2388902" y="1268618"/>
                  </a:lnTo>
                  <a:lnTo>
                    <a:pt x="2381631" y="1258097"/>
                  </a:lnTo>
                  <a:close/>
                </a:path>
                <a:path w="3567430" h="3535679">
                  <a:moveTo>
                    <a:pt x="312454" y="1719489"/>
                  </a:moveTo>
                  <a:lnTo>
                    <a:pt x="0" y="3451050"/>
                  </a:lnTo>
                  <a:lnTo>
                    <a:pt x="27092" y="3458008"/>
                  </a:lnTo>
                  <a:lnTo>
                    <a:pt x="57831" y="3464463"/>
                  </a:lnTo>
                  <a:lnTo>
                    <a:pt x="91838" y="3469912"/>
                  </a:lnTo>
                  <a:lnTo>
                    <a:pt x="128736" y="3473852"/>
                  </a:lnTo>
                  <a:lnTo>
                    <a:pt x="169197" y="3475235"/>
                  </a:lnTo>
                  <a:lnTo>
                    <a:pt x="206012" y="3473852"/>
                  </a:lnTo>
                  <a:lnTo>
                    <a:pt x="268201" y="3465804"/>
                  </a:lnTo>
                  <a:lnTo>
                    <a:pt x="279674" y="3419962"/>
                  </a:lnTo>
                  <a:lnTo>
                    <a:pt x="291100" y="3373828"/>
                  </a:lnTo>
                  <a:lnTo>
                    <a:pt x="302473" y="3327402"/>
                  </a:lnTo>
                  <a:lnTo>
                    <a:pt x="313788" y="3280680"/>
                  </a:lnTo>
                  <a:lnTo>
                    <a:pt x="325038" y="3233658"/>
                  </a:lnTo>
                  <a:lnTo>
                    <a:pt x="336217" y="3186334"/>
                  </a:lnTo>
                  <a:lnTo>
                    <a:pt x="347321" y="3138705"/>
                  </a:lnTo>
                  <a:lnTo>
                    <a:pt x="358342" y="3090769"/>
                  </a:lnTo>
                  <a:lnTo>
                    <a:pt x="369275" y="3042521"/>
                  </a:lnTo>
                  <a:lnTo>
                    <a:pt x="380115" y="2993960"/>
                  </a:lnTo>
                  <a:lnTo>
                    <a:pt x="390855" y="2945082"/>
                  </a:lnTo>
                  <a:lnTo>
                    <a:pt x="401489" y="2895884"/>
                  </a:lnTo>
                  <a:lnTo>
                    <a:pt x="412012" y="2846364"/>
                  </a:lnTo>
                  <a:lnTo>
                    <a:pt x="422417" y="2796518"/>
                  </a:lnTo>
                  <a:lnTo>
                    <a:pt x="433038" y="2744334"/>
                  </a:lnTo>
                  <a:lnTo>
                    <a:pt x="443444" y="2692404"/>
                  </a:lnTo>
                  <a:lnTo>
                    <a:pt x="453636" y="2640728"/>
                  </a:lnTo>
                  <a:lnTo>
                    <a:pt x="463613" y="2589310"/>
                  </a:lnTo>
                  <a:lnTo>
                    <a:pt x="473376" y="2538152"/>
                  </a:lnTo>
                  <a:lnTo>
                    <a:pt x="482924" y="2487256"/>
                  </a:lnTo>
                  <a:lnTo>
                    <a:pt x="492257" y="2436625"/>
                  </a:lnTo>
                  <a:lnTo>
                    <a:pt x="501462" y="2385777"/>
                  </a:lnTo>
                  <a:lnTo>
                    <a:pt x="510280" y="2336167"/>
                  </a:lnTo>
                  <a:lnTo>
                    <a:pt x="518970" y="2286344"/>
                  </a:lnTo>
                  <a:lnTo>
                    <a:pt x="527445" y="2236795"/>
                  </a:lnTo>
                  <a:lnTo>
                    <a:pt x="535706" y="2187523"/>
                  </a:lnTo>
                  <a:lnTo>
                    <a:pt x="543752" y="2138530"/>
                  </a:lnTo>
                  <a:lnTo>
                    <a:pt x="551583" y="2089819"/>
                  </a:lnTo>
                  <a:lnTo>
                    <a:pt x="559200" y="2041391"/>
                  </a:lnTo>
                  <a:lnTo>
                    <a:pt x="900380" y="2041391"/>
                  </a:lnTo>
                  <a:lnTo>
                    <a:pt x="897612" y="1985857"/>
                  </a:lnTo>
                  <a:lnTo>
                    <a:pt x="894997" y="1937150"/>
                  </a:lnTo>
                  <a:lnTo>
                    <a:pt x="892232" y="1888734"/>
                  </a:lnTo>
                  <a:lnTo>
                    <a:pt x="889317" y="1840612"/>
                  </a:lnTo>
                  <a:lnTo>
                    <a:pt x="886256" y="1792786"/>
                  </a:lnTo>
                  <a:lnTo>
                    <a:pt x="883050" y="1745258"/>
                  </a:lnTo>
                  <a:lnTo>
                    <a:pt x="881768" y="1727172"/>
                  </a:lnTo>
                  <a:lnTo>
                    <a:pt x="526115" y="1727172"/>
                  </a:lnTo>
                  <a:lnTo>
                    <a:pt x="469546" y="1726925"/>
                  </a:lnTo>
                  <a:lnTo>
                    <a:pt x="415036" y="1725520"/>
                  </a:lnTo>
                  <a:lnTo>
                    <a:pt x="362651" y="1723020"/>
                  </a:lnTo>
                  <a:lnTo>
                    <a:pt x="312454" y="1719489"/>
                  </a:lnTo>
                  <a:close/>
                </a:path>
                <a:path w="3567430" h="3535679">
                  <a:moveTo>
                    <a:pt x="900380" y="2041391"/>
                  </a:moveTo>
                  <a:lnTo>
                    <a:pt x="559200" y="2041391"/>
                  </a:lnTo>
                  <a:lnTo>
                    <a:pt x="568896" y="2241355"/>
                  </a:lnTo>
                  <a:lnTo>
                    <a:pt x="611754" y="3140421"/>
                  </a:lnTo>
                  <a:lnTo>
                    <a:pt x="621385" y="3340321"/>
                  </a:lnTo>
                  <a:lnTo>
                    <a:pt x="626251" y="3440320"/>
                  </a:lnTo>
                  <a:lnTo>
                    <a:pt x="678382" y="3450547"/>
                  </a:lnTo>
                  <a:lnTo>
                    <a:pt x="737555" y="3457757"/>
                  </a:lnTo>
                  <a:lnTo>
                    <a:pt x="783463" y="3459140"/>
                  </a:lnTo>
                  <a:lnTo>
                    <a:pt x="826229" y="3457757"/>
                  </a:lnTo>
                  <a:lnTo>
                    <a:pt x="865223" y="3454362"/>
                  </a:lnTo>
                  <a:lnTo>
                    <a:pt x="902141" y="3401549"/>
                  </a:lnTo>
                  <a:lnTo>
                    <a:pt x="904290" y="3353103"/>
                  </a:lnTo>
                  <a:lnTo>
                    <a:pt x="906264" y="3304371"/>
                  </a:lnTo>
                  <a:lnTo>
                    <a:pt x="908067" y="3255352"/>
                  </a:lnTo>
                  <a:lnTo>
                    <a:pt x="909700" y="3206048"/>
                  </a:lnTo>
                  <a:lnTo>
                    <a:pt x="911167" y="3156457"/>
                  </a:lnTo>
                  <a:lnTo>
                    <a:pt x="912469" y="3106580"/>
                  </a:lnTo>
                  <a:lnTo>
                    <a:pt x="913609" y="3056417"/>
                  </a:lnTo>
                  <a:lnTo>
                    <a:pt x="914589" y="3005968"/>
                  </a:lnTo>
                  <a:lnTo>
                    <a:pt x="915412" y="2955233"/>
                  </a:lnTo>
                  <a:lnTo>
                    <a:pt x="916080" y="2904211"/>
                  </a:lnTo>
                  <a:lnTo>
                    <a:pt x="916595" y="2852904"/>
                  </a:lnTo>
                  <a:lnTo>
                    <a:pt x="916980" y="2796518"/>
                  </a:lnTo>
                  <a:lnTo>
                    <a:pt x="917178" y="2749431"/>
                  </a:lnTo>
                  <a:lnTo>
                    <a:pt x="917223" y="2692404"/>
                  </a:lnTo>
                  <a:lnTo>
                    <a:pt x="916923" y="2640728"/>
                  </a:lnTo>
                  <a:lnTo>
                    <a:pt x="916450" y="2589310"/>
                  </a:lnTo>
                  <a:lnTo>
                    <a:pt x="915806" y="2538152"/>
                  </a:lnTo>
                  <a:lnTo>
                    <a:pt x="914994" y="2487256"/>
                  </a:lnTo>
                  <a:lnTo>
                    <a:pt x="914014" y="2436625"/>
                  </a:lnTo>
                  <a:lnTo>
                    <a:pt x="912856" y="2385777"/>
                  </a:lnTo>
                  <a:lnTo>
                    <a:pt x="911521" y="2334808"/>
                  </a:lnTo>
                  <a:lnTo>
                    <a:pt x="910019" y="2284115"/>
                  </a:lnTo>
                  <a:lnTo>
                    <a:pt x="908352" y="2233700"/>
                  </a:lnTo>
                  <a:lnTo>
                    <a:pt x="906522" y="2183564"/>
                  </a:lnTo>
                  <a:lnTo>
                    <a:pt x="904530" y="2133710"/>
                  </a:lnTo>
                  <a:lnTo>
                    <a:pt x="902380" y="2084139"/>
                  </a:lnTo>
                  <a:lnTo>
                    <a:pt x="900380" y="2041391"/>
                  </a:lnTo>
                  <a:close/>
                </a:path>
                <a:path w="3567430" h="3535679">
                  <a:moveTo>
                    <a:pt x="879701" y="1698029"/>
                  </a:moveTo>
                  <a:lnTo>
                    <a:pt x="835125" y="1704493"/>
                  </a:lnTo>
                  <a:lnTo>
                    <a:pt x="788612" y="1710399"/>
                  </a:lnTo>
                  <a:lnTo>
                    <a:pt x="740236" y="1715633"/>
                  </a:lnTo>
                  <a:lnTo>
                    <a:pt x="690073" y="1720085"/>
                  </a:lnTo>
                  <a:lnTo>
                    <a:pt x="638195" y="1723644"/>
                  </a:lnTo>
                  <a:lnTo>
                    <a:pt x="584679" y="1726196"/>
                  </a:lnTo>
                  <a:lnTo>
                    <a:pt x="526115" y="1727172"/>
                  </a:lnTo>
                  <a:lnTo>
                    <a:pt x="881768" y="1727172"/>
                  </a:lnTo>
                  <a:lnTo>
                    <a:pt x="879701" y="1698029"/>
                  </a:lnTo>
                  <a:close/>
                </a:path>
                <a:path w="3567430" h="3535679">
                  <a:moveTo>
                    <a:pt x="527016" y="783293"/>
                  </a:moveTo>
                  <a:lnTo>
                    <a:pt x="527016" y="861086"/>
                  </a:lnTo>
                  <a:lnTo>
                    <a:pt x="585853" y="878061"/>
                  </a:lnTo>
                  <a:lnTo>
                    <a:pt x="614181" y="879863"/>
                  </a:lnTo>
                  <a:lnTo>
                    <a:pt x="640771" y="878061"/>
                  </a:lnTo>
                  <a:lnTo>
                    <a:pt x="663966" y="873492"/>
                  </a:lnTo>
                  <a:lnTo>
                    <a:pt x="683390" y="867415"/>
                  </a:lnTo>
                  <a:lnTo>
                    <a:pt x="698665" y="861086"/>
                  </a:lnTo>
                  <a:lnTo>
                    <a:pt x="698665" y="799388"/>
                  </a:lnTo>
                  <a:lnTo>
                    <a:pt x="726552" y="799388"/>
                  </a:lnTo>
                  <a:lnTo>
                    <a:pt x="741913" y="796705"/>
                  </a:lnTo>
                  <a:lnTo>
                    <a:pt x="754862" y="791466"/>
                  </a:lnTo>
                  <a:lnTo>
                    <a:pt x="763033" y="785975"/>
                  </a:lnTo>
                  <a:lnTo>
                    <a:pt x="764118" y="784467"/>
                  </a:lnTo>
                  <a:lnTo>
                    <a:pt x="558362" y="784467"/>
                  </a:lnTo>
                  <a:lnTo>
                    <a:pt x="540992" y="784194"/>
                  </a:lnTo>
                  <a:lnTo>
                    <a:pt x="527016" y="783293"/>
                  </a:lnTo>
                  <a:close/>
                </a:path>
                <a:path w="3567430" h="3535679">
                  <a:moveTo>
                    <a:pt x="726552" y="799388"/>
                  </a:moveTo>
                  <a:lnTo>
                    <a:pt x="698665" y="799388"/>
                  </a:lnTo>
                  <a:lnTo>
                    <a:pt x="723432" y="799933"/>
                  </a:lnTo>
                  <a:lnTo>
                    <a:pt x="726552" y="799388"/>
                  </a:lnTo>
                  <a:close/>
                </a:path>
                <a:path w="3567430" h="3535679">
                  <a:moveTo>
                    <a:pt x="703757" y="618654"/>
                  </a:moveTo>
                  <a:lnTo>
                    <a:pt x="691792" y="621336"/>
                  </a:lnTo>
                  <a:lnTo>
                    <a:pt x="681588" y="628546"/>
                  </a:lnTo>
                  <a:lnTo>
                    <a:pt x="674527" y="639779"/>
                  </a:lnTo>
                  <a:lnTo>
                    <a:pt x="672180" y="652122"/>
                  </a:lnTo>
                  <a:lnTo>
                    <a:pt x="674862" y="664089"/>
                  </a:lnTo>
                  <a:lnTo>
                    <a:pt x="682070" y="674295"/>
                  </a:lnTo>
                  <a:lnTo>
                    <a:pt x="693301" y="681358"/>
                  </a:lnTo>
                  <a:lnTo>
                    <a:pt x="693930" y="694519"/>
                  </a:lnTo>
                  <a:lnTo>
                    <a:pt x="686135" y="731906"/>
                  </a:lnTo>
                  <a:lnTo>
                    <a:pt x="659042" y="762881"/>
                  </a:lnTo>
                  <a:lnTo>
                    <a:pt x="623212" y="776377"/>
                  </a:lnTo>
                  <a:lnTo>
                    <a:pt x="578498" y="783482"/>
                  </a:lnTo>
                  <a:lnTo>
                    <a:pt x="558362" y="784467"/>
                  </a:lnTo>
                  <a:lnTo>
                    <a:pt x="764118" y="784467"/>
                  </a:lnTo>
                  <a:lnTo>
                    <a:pt x="778057" y="765081"/>
                  </a:lnTo>
                  <a:lnTo>
                    <a:pt x="784657" y="735511"/>
                  </a:lnTo>
                  <a:lnTo>
                    <a:pt x="785474" y="695629"/>
                  </a:lnTo>
                  <a:lnTo>
                    <a:pt x="783149" y="643802"/>
                  </a:lnTo>
                  <a:lnTo>
                    <a:pt x="781423" y="621001"/>
                  </a:lnTo>
                  <a:lnTo>
                    <a:pt x="716098" y="621001"/>
                  </a:lnTo>
                  <a:lnTo>
                    <a:pt x="703757" y="618654"/>
                  </a:lnTo>
                  <a:close/>
                </a:path>
                <a:path w="3567430" h="3535679">
                  <a:moveTo>
                    <a:pt x="772420" y="545891"/>
                  </a:moveTo>
                  <a:lnTo>
                    <a:pt x="736213" y="571375"/>
                  </a:lnTo>
                  <a:lnTo>
                    <a:pt x="717544" y="612115"/>
                  </a:lnTo>
                  <a:lnTo>
                    <a:pt x="716098" y="621001"/>
                  </a:lnTo>
                  <a:lnTo>
                    <a:pt x="781423" y="621001"/>
                  </a:lnTo>
                  <a:lnTo>
                    <a:pt x="780907" y="614169"/>
                  </a:lnTo>
                  <a:lnTo>
                    <a:pt x="778287" y="587805"/>
                  </a:lnTo>
                  <a:lnTo>
                    <a:pt x="775417" y="564962"/>
                  </a:lnTo>
                  <a:lnTo>
                    <a:pt x="772420" y="545891"/>
                  </a:lnTo>
                  <a:close/>
                </a:path>
                <a:path w="3567430" h="3535679">
                  <a:moveTo>
                    <a:pt x="2743704" y="1820083"/>
                  </a:moveTo>
                  <a:lnTo>
                    <a:pt x="2582783" y="1852273"/>
                  </a:lnTo>
                  <a:lnTo>
                    <a:pt x="1868025" y="2018589"/>
                  </a:lnTo>
                  <a:lnTo>
                    <a:pt x="1792929" y="2124548"/>
                  </a:lnTo>
                  <a:lnTo>
                    <a:pt x="1806339" y="2192952"/>
                  </a:lnTo>
                  <a:lnTo>
                    <a:pt x="2832211" y="2199659"/>
                  </a:lnTo>
                  <a:lnTo>
                    <a:pt x="2849644" y="2103088"/>
                  </a:lnTo>
                  <a:lnTo>
                    <a:pt x="2743704" y="1820083"/>
                  </a:lnTo>
                  <a:close/>
                </a:path>
                <a:path w="3567430" h="3535679">
                  <a:moveTo>
                    <a:pt x="3567084" y="2201000"/>
                  </a:moveTo>
                  <a:lnTo>
                    <a:pt x="1239092" y="2201000"/>
                  </a:lnTo>
                  <a:lnTo>
                    <a:pt x="1239092" y="3535549"/>
                  </a:lnTo>
                  <a:lnTo>
                    <a:pt x="1284686" y="3535549"/>
                  </a:lnTo>
                  <a:lnTo>
                    <a:pt x="1284686" y="2282817"/>
                  </a:lnTo>
                  <a:lnTo>
                    <a:pt x="3567084" y="2282816"/>
                  </a:lnTo>
                  <a:lnTo>
                    <a:pt x="3567084" y="2201000"/>
                  </a:lnTo>
                  <a:close/>
                </a:path>
                <a:path w="3567430" h="3535679">
                  <a:moveTo>
                    <a:pt x="3567084" y="2282816"/>
                  </a:moveTo>
                  <a:lnTo>
                    <a:pt x="3101753" y="2282816"/>
                  </a:lnTo>
                  <a:lnTo>
                    <a:pt x="3101754" y="3535549"/>
                  </a:lnTo>
                  <a:lnTo>
                    <a:pt x="3567084" y="3535549"/>
                  </a:lnTo>
                  <a:lnTo>
                    <a:pt x="3567084" y="2282816"/>
                  </a:lnTo>
                  <a:close/>
                </a:path>
                <a:path w="3567430" h="3535679">
                  <a:moveTo>
                    <a:pt x="2074783" y="2338371"/>
                  </a:moveTo>
                  <a:lnTo>
                    <a:pt x="2004886" y="2344010"/>
                  </a:lnTo>
                  <a:lnTo>
                    <a:pt x="1950870" y="2357391"/>
                  </a:lnTo>
                  <a:lnTo>
                    <a:pt x="1910249" y="2375817"/>
                  </a:lnTo>
                  <a:lnTo>
                    <a:pt x="1859244" y="2417009"/>
                  </a:lnTo>
                  <a:lnTo>
                    <a:pt x="1823122" y="2475077"/>
                  </a:lnTo>
                  <a:lnTo>
                    <a:pt x="1807512" y="2530614"/>
                  </a:lnTo>
                  <a:lnTo>
                    <a:pt x="1797685" y="2579611"/>
                  </a:lnTo>
                  <a:lnTo>
                    <a:pt x="1794270" y="2600694"/>
                  </a:lnTo>
                  <a:lnTo>
                    <a:pt x="1802316" y="3039285"/>
                  </a:lnTo>
                  <a:lnTo>
                    <a:pt x="1792929" y="3441661"/>
                  </a:lnTo>
                  <a:lnTo>
                    <a:pt x="2028946" y="3452391"/>
                  </a:lnTo>
                  <a:lnTo>
                    <a:pt x="2063812" y="2612765"/>
                  </a:lnTo>
                  <a:lnTo>
                    <a:pt x="2564810" y="2612765"/>
                  </a:lnTo>
                  <a:lnTo>
                    <a:pt x="2687382" y="2520219"/>
                  </a:lnTo>
                  <a:lnTo>
                    <a:pt x="2736999" y="2355244"/>
                  </a:lnTo>
                  <a:lnTo>
                    <a:pt x="2665977" y="2343173"/>
                  </a:lnTo>
                  <a:lnTo>
                    <a:pt x="2163047" y="2343173"/>
                  </a:lnTo>
                  <a:lnTo>
                    <a:pt x="2074783" y="2338371"/>
                  </a:lnTo>
                  <a:close/>
                </a:path>
                <a:path w="3567430" h="3535679">
                  <a:moveTo>
                    <a:pt x="2564810" y="2612765"/>
                  </a:moveTo>
                  <a:lnTo>
                    <a:pt x="2063812" y="2612765"/>
                  </a:lnTo>
                  <a:lnTo>
                    <a:pt x="2141591" y="2632884"/>
                  </a:lnTo>
                  <a:lnTo>
                    <a:pt x="2167070" y="3452391"/>
                  </a:lnTo>
                  <a:lnTo>
                    <a:pt x="2405770" y="3452391"/>
                  </a:lnTo>
                  <a:lnTo>
                    <a:pt x="2405770" y="2632884"/>
                  </a:lnTo>
                  <a:lnTo>
                    <a:pt x="2550599" y="2623495"/>
                  </a:lnTo>
                  <a:lnTo>
                    <a:pt x="2564810" y="2612765"/>
                  </a:lnTo>
                  <a:close/>
                </a:path>
                <a:path w="3567430" h="3535679">
                  <a:moveTo>
                    <a:pt x="2531825" y="2320372"/>
                  </a:moveTo>
                  <a:lnTo>
                    <a:pt x="2163047" y="2343173"/>
                  </a:lnTo>
                  <a:lnTo>
                    <a:pt x="2665977" y="2343173"/>
                  </a:lnTo>
                  <a:lnTo>
                    <a:pt x="2531825" y="2320372"/>
                  </a:lnTo>
                  <a:close/>
                </a:path>
                <a:path w="3567430" h="3535679">
                  <a:moveTo>
                    <a:pt x="2382972" y="0"/>
                  </a:moveTo>
                  <a:lnTo>
                    <a:pt x="1113037" y="0"/>
                  </a:lnTo>
                  <a:lnTo>
                    <a:pt x="1113037" y="885228"/>
                  </a:lnTo>
                  <a:lnTo>
                    <a:pt x="2382972" y="885228"/>
                  </a:lnTo>
                  <a:lnTo>
                    <a:pt x="2382972" y="0"/>
                  </a:lnTo>
                  <a:close/>
                </a:path>
                <a:path w="3567430" h="3535679">
                  <a:moveTo>
                    <a:pt x="2015536" y="1500865"/>
                  </a:moveTo>
                  <a:lnTo>
                    <a:pt x="1937757" y="1500865"/>
                  </a:lnTo>
                  <a:lnTo>
                    <a:pt x="1940439" y="1502206"/>
                  </a:lnTo>
                  <a:lnTo>
                    <a:pt x="1943121" y="1504888"/>
                  </a:lnTo>
                  <a:lnTo>
                    <a:pt x="2010172" y="1589387"/>
                  </a:lnTo>
                  <a:lnTo>
                    <a:pt x="2007490" y="1512936"/>
                  </a:lnTo>
                  <a:lnTo>
                    <a:pt x="2007490" y="1510253"/>
                  </a:lnTo>
                  <a:lnTo>
                    <a:pt x="2008831" y="1506230"/>
                  </a:lnTo>
                  <a:lnTo>
                    <a:pt x="2012854" y="1502206"/>
                  </a:lnTo>
                  <a:lnTo>
                    <a:pt x="2015536" y="1500865"/>
                  </a:lnTo>
                  <a:close/>
                </a:path>
                <a:path w="3567430" h="3535679">
                  <a:moveTo>
                    <a:pt x="2018218" y="1126654"/>
                  </a:moveTo>
                  <a:lnTo>
                    <a:pt x="1122424" y="1126654"/>
                  </a:lnTo>
                  <a:lnTo>
                    <a:pt x="1081691" y="1153815"/>
                  </a:lnTo>
                  <a:lnTo>
                    <a:pt x="1078171" y="1170916"/>
                  </a:lnTo>
                  <a:lnTo>
                    <a:pt x="1078171" y="1456603"/>
                  </a:lnTo>
                  <a:lnTo>
                    <a:pt x="1081691" y="1473704"/>
                  </a:lnTo>
                  <a:lnTo>
                    <a:pt x="1091245" y="1487787"/>
                  </a:lnTo>
                  <a:lnTo>
                    <a:pt x="1105326" y="1497344"/>
                  </a:lnTo>
                  <a:lnTo>
                    <a:pt x="1122424" y="1500865"/>
                  </a:lnTo>
                  <a:lnTo>
                    <a:pt x="2018218" y="1500865"/>
                  </a:lnTo>
                  <a:lnTo>
                    <a:pt x="2035316" y="1497344"/>
                  </a:lnTo>
                  <a:lnTo>
                    <a:pt x="2049396" y="1487787"/>
                  </a:lnTo>
                  <a:lnTo>
                    <a:pt x="2058951" y="1473704"/>
                  </a:lnTo>
                  <a:lnTo>
                    <a:pt x="2062471" y="1456603"/>
                  </a:lnTo>
                  <a:lnTo>
                    <a:pt x="2062471" y="1170916"/>
                  </a:lnTo>
                  <a:lnTo>
                    <a:pt x="2058951" y="1153815"/>
                  </a:lnTo>
                  <a:lnTo>
                    <a:pt x="2049396" y="1139731"/>
                  </a:lnTo>
                  <a:lnTo>
                    <a:pt x="2035316" y="1130175"/>
                  </a:lnTo>
                  <a:lnTo>
                    <a:pt x="2018218" y="1126654"/>
                  </a:lnTo>
                  <a:close/>
                </a:path>
              </a:pathLst>
            </a:custGeom>
            <a:solidFill>
              <a:srgbClr val="F3F7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96416" y="3709381"/>
              <a:ext cx="1713864" cy="3566795"/>
            </a:xfrm>
            <a:custGeom>
              <a:avLst/>
              <a:gdLst/>
              <a:ahLst/>
              <a:cxnLst/>
              <a:rect l="l" t="t" r="r" b="b"/>
              <a:pathLst>
                <a:path w="1713865" h="3566795">
                  <a:moveTo>
                    <a:pt x="1288709" y="0"/>
                  </a:moveTo>
                  <a:lnTo>
                    <a:pt x="5364" y="0"/>
                  </a:lnTo>
                  <a:lnTo>
                    <a:pt x="0" y="5365"/>
                  </a:lnTo>
                  <a:lnTo>
                    <a:pt x="0" y="904006"/>
                  </a:lnTo>
                  <a:lnTo>
                    <a:pt x="5364" y="909371"/>
                  </a:lnTo>
                  <a:lnTo>
                    <a:pt x="1287368" y="909371"/>
                  </a:lnTo>
                  <a:lnTo>
                    <a:pt x="1292732" y="904006"/>
                  </a:lnTo>
                  <a:lnTo>
                    <a:pt x="1294073" y="897300"/>
                  </a:lnTo>
                  <a:lnTo>
                    <a:pt x="1294073" y="885228"/>
                  </a:lnTo>
                  <a:lnTo>
                    <a:pt x="22797" y="885228"/>
                  </a:lnTo>
                  <a:lnTo>
                    <a:pt x="22797" y="22801"/>
                  </a:lnTo>
                  <a:lnTo>
                    <a:pt x="1294073" y="22801"/>
                  </a:lnTo>
                  <a:lnTo>
                    <a:pt x="1294073" y="5365"/>
                  </a:lnTo>
                  <a:lnTo>
                    <a:pt x="1288709" y="0"/>
                  </a:lnTo>
                  <a:close/>
                </a:path>
                <a:path w="1713865" h="3566795">
                  <a:moveTo>
                    <a:pt x="1294073" y="22801"/>
                  </a:moveTo>
                  <a:lnTo>
                    <a:pt x="1269935" y="22801"/>
                  </a:lnTo>
                  <a:lnTo>
                    <a:pt x="1269935" y="885228"/>
                  </a:lnTo>
                  <a:lnTo>
                    <a:pt x="1294073" y="885228"/>
                  </a:lnTo>
                  <a:lnTo>
                    <a:pt x="1294073" y="22801"/>
                  </a:lnTo>
                  <a:close/>
                </a:path>
                <a:path w="1713865" h="3566795">
                  <a:moveTo>
                    <a:pt x="1603792" y="3071475"/>
                  </a:moveTo>
                  <a:lnTo>
                    <a:pt x="1567639" y="3071475"/>
                  </a:lnTo>
                  <a:lnTo>
                    <a:pt x="1680284" y="3552986"/>
                  </a:lnTo>
                  <a:lnTo>
                    <a:pt x="1681625" y="3561033"/>
                  </a:lnTo>
                  <a:lnTo>
                    <a:pt x="1689671" y="3566398"/>
                  </a:lnTo>
                  <a:lnTo>
                    <a:pt x="1701740" y="3566398"/>
                  </a:lnTo>
                  <a:lnTo>
                    <a:pt x="1707209" y="3562458"/>
                  </a:lnTo>
                  <a:lnTo>
                    <a:pt x="1711295" y="3557009"/>
                  </a:lnTo>
                  <a:lnTo>
                    <a:pt x="1713621" y="3550555"/>
                  </a:lnTo>
                  <a:lnTo>
                    <a:pt x="1713809" y="3543597"/>
                  </a:lnTo>
                  <a:lnTo>
                    <a:pt x="1603792" y="3071475"/>
                  </a:lnTo>
                  <a:close/>
                </a:path>
                <a:path w="1713865" h="3566795">
                  <a:moveTo>
                    <a:pt x="1507294" y="2600694"/>
                  </a:moveTo>
                  <a:lnTo>
                    <a:pt x="1005757" y="2600694"/>
                  </a:lnTo>
                  <a:lnTo>
                    <a:pt x="949434" y="2627519"/>
                  </a:lnTo>
                  <a:lnTo>
                    <a:pt x="966867" y="2691900"/>
                  </a:lnTo>
                  <a:lnTo>
                    <a:pt x="1019167" y="2691900"/>
                  </a:lnTo>
                  <a:lnTo>
                    <a:pt x="932001" y="3117078"/>
                  </a:lnTo>
                  <a:lnTo>
                    <a:pt x="932211" y="3123993"/>
                  </a:lnTo>
                  <a:lnTo>
                    <a:pt x="934683" y="3130155"/>
                  </a:lnTo>
                  <a:lnTo>
                    <a:pt x="939167" y="3134807"/>
                  </a:lnTo>
                  <a:lnTo>
                    <a:pt x="945411" y="3137196"/>
                  </a:lnTo>
                  <a:lnTo>
                    <a:pt x="957480" y="3137196"/>
                  </a:lnTo>
                  <a:lnTo>
                    <a:pt x="964185" y="3131831"/>
                  </a:lnTo>
                  <a:lnTo>
                    <a:pt x="966867" y="3123784"/>
                  </a:lnTo>
                  <a:lnTo>
                    <a:pt x="977595" y="3071475"/>
                  </a:lnTo>
                  <a:lnTo>
                    <a:pt x="1603792" y="3071475"/>
                  </a:lnTo>
                  <a:lnTo>
                    <a:pt x="1595353" y="3035261"/>
                  </a:lnTo>
                  <a:lnTo>
                    <a:pt x="984300" y="3035261"/>
                  </a:lnTo>
                  <a:lnTo>
                    <a:pt x="1054033" y="2694582"/>
                  </a:lnTo>
                  <a:lnTo>
                    <a:pt x="1054033" y="2690558"/>
                  </a:lnTo>
                  <a:lnTo>
                    <a:pt x="1623919" y="2690558"/>
                  </a:lnTo>
                  <a:lnTo>
                    <a:pt x="1631505" y="2686702"/>
                  </a:lnTo>
                  <a:lnTo>
                    <a:pt x="1639719" y="2679493"/>
                  </a:lnTo>
                  <a:lnTo>
                    <a:pt x="1645418" y="2670775"/>
                  </a:lnTo>
                  <a:lnTo>
                    <a:pt x="1648100" y="2661051"/>
                  </a:lnTo>
                  <a:lnTo>
                    <a:pt x="1646256" y="2645815"/>
                  </a:lnTo>
                  <a:lnTo>
                    <a:pt x="1637372" y="2631711"/>
                  </a:lnTo>
                  <a:lnTo>
                    <a:pt x="1622453" y="2620876"/>
                  </a:lnTo>
                  <a:lnTo>
                    <a:pt x="1602506" y="2615448"/>
                  </a:lnTo>
                  <a:lnTo>
                    <a:pt x="1530657" y="2604508"/>
                  </a:lnTo>
                  <a:lnTo>
                    <a:pt x="1507294" y="2600694"/>
                  </a:lnTo>
                  <a:close/>
                </a:path>
                <a:path w="1713865" h="3566795">
                  <a:moveTo>
                    <a:pt x="1623919" y="2690558"/>
                  </a:moveTo>
                  <a:lnTo>
                    <a:pt x="1477792" y="2690558"/>
                  </a:lnTo>
                  <a:lnTo>
                    <a:pt x="1477792" y="2694582"/>
                  </a:lnTo>
                  <a:lnTo>
                    <a:pt x="1556911" y="3035261"/>
                  </a:lnTo>
                  <a:lnTo>
                    <a:pt x="1595353" y="3035261"/>
                  </a:lnTo>
                  <a:lnTo>
                    <a:pt x="1515340" y="2691899"/>
                  </a:lnTo>
                  <a:lnTo>
                    <a:pt x="1621280" y="2691899"/>
                  </a:lnTo>
                  <a:lnTo>
                    <a:pt x="1623919" y="2690558"/>
                  </a:lnTo>
                  <a:close/>
                </a:path>
              </a:pathLst>
            </a:custGeom>
            <a:solidFill>
              <a:srgbClr val="0C1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20549" y="1855215"/>
              <a:ext cx="4569460" cy="3669029"/>
            </a:xfrm>
            <a:custGeom>
              <a:avLst/>
              <a:gdLst/>
              <a:ahLst/>
              <a:cxnLst/>
              <a:rect l="l" t="t" r="r" b="b"/>
              <a:pathLst>
                <a:path w="4569459" h="3669029">
                  <a:moveTo>
                    <a:pt x="434492" y="2286050"/>
                  </a:moveTo>
                  <a:lnTo>
                    <a:pt x="319163" y="2286050"/>
                  </a:lnTo>
                  <a:lnTo>
                    <a:pt x="319163" y="2577109"/>
                  </a:lnTo>
                  <a:lnTo>
                    <a:pt x="434492" y="2577109"/>
                  </a:lnTo>
                  <a:lnTo>
                    <a:pt x="434492" y="2286050"/>
                  </a:lnTo>
                  <a:close/>
                </a:path>
                <a:path w="4569459" h="3669029">
                  <a:moveTo>
                    <a:pt x="606132" y="2417495"/>
                  </a:moveTo>
                  <a:lnTo>
                    <a:pt x="490804" y="2417495"/>
                  </a:lnTo>
                  <a:lnTo>
                    <a:pt x="490804" y="2586494"/>
                  </a:lnTo>
                  <a:lnTo>
                    <a:pt x="606132" y="2586494"/>
                  </a:lnTo>
                  <a:lnTo>
                    <a:pt x="606132" y="2417495"/>
                  </a:lnTo>
                  <a:close/>
                </a:path>
                <a:path w="4569459" h="3669029">
                  <a:moveTo>
                    <a:pt x="768400" y="2370556"/>
                  </a:moveTo>
                  <a:lnTo>
                    <a:pt x="653072" y="2370556"/>
                  </a:lnTo>
                  <a:lnTo>
                    <a:pt x="653072" y="2586494"/>
                  </a:lnTo>
                  <a:lnTo>
                    <a:pt x="768400" y="2586494"/>
                  </a:lnTo>
                  <a:lnTo>
                    <a:pt x="768400" y="2370556"/>
                  </a:lnTo>
                  <a:close/>
                </a:path>
                <a:path w="4569459" h="3669029">
                  <a:moveTo>
                    <a:pt x="918591" y="3309429"/>
                  </a:moveTo>
                  <a:lnTo>
                    <a:pt x="901395" y="3274568"/>
                  </a:lnTo>
                  <a:lnTo>
                    <a:pt x="898817" y="3269323"/>
                  </a:lnTo>
                  <a:lnTo>
                    <a:pt x="874001" y="3231972"/>
                  </a:lnTo>
                  <a:lnTo>
                    <a:pt x="844664" y="3204184"/>
                  </a:lnTo>
                  <a:lnTo>
                    <a:pt x="811314" y="3192742"/>
                  </a:lnTo>
                  <a:lnTo>
                    <a:pt x="776909" y="3204210"/>
                  </a:lnTo>
                  <a:lnTo>
                    <a:pt x="749287" y="3231134"/>
                  </a:lnTo>
                  <a:lnTo>
                    <a:pt x="721169" y="3259328"/>
                  </a:lnTo>
                  <a:lnTo>
                    <a:pt x="685253" y="3274568"/>
                  </a:lnTo>
                  <a:lnTo>
                    <a:pt x="684301" y="3274390"/>
                  </a:lnTo>
                  <a:lnTo>
                    <a:pt x="652449" y="3268573"/>
                  </a:lnTo>
                  <a:lnTo>
                    <a:pt x="622757" y="3246983"/>
                  </a:lnTo>
                  <a:lnTo>
                    <a:pt x="595096" y="3214954"/>
                  </a:lnTo>
                  <a:lnTo>
                    <a:pt x="541680" y="3140227"/>
                  </a:lnTo>
                  <a:lnTo>
                    <a:pt x="513842" y="3107829"/>
                  </a:lnTo>
                  <a:lnTo>
                    <a:pt x="483819" y="3085617"/>
                  </a:lnTo>
                  <a:lnTo>
                    <a:pt x="450583" y="3078734"/>
                  </a:lnTo>
                  <a:lnTo>
                    <a:pt x="406768" y="3092272"/>
                  </a:lnTo>
                  <a:lnTo>
                    <a:pt x="369455" y="3121964"/>
                  </a:lnTo>
                  <a:lnTo>
                    <a:pt x="337413" y="3161119"/>
                  </a:lnTo>
                  <a:lnTo>
                    <a:pt x="308660" y="3204210"/>
                  </a:lnTo>
                  <a:lnTo>
                    <a:pt x="284289" y="3241027"/>
                  </a:lnTo>
                  <a:lnTo>
                    <a:pt x="279222" y="3248012"/>
                  </a:lnTo>
                  <a:lnTo>
                    <a:pt x="273900" y="3254616"/>
                  </a:lnTo>
                  <a:lnTo>
                    <a:pt x="268071" y="3260458"/>
                  </a:lnTo>
                  <a:lnTo>
                    <a:pt x="261493" y="3265170"/>
                  </a:lnTo>
                  <a:lnTo>
                    <a:pt x="226504" y="3274390"/>
                  </a:lnTo>
                  <a:lnTo>
                    <a:pt x="191223" y="3261995"/>
                  </a:lnTo>
                  <a:lnTo>
                    <a:pt x="155562" y="3238347"/>
                  </a:lnTo>
                  <a:lnTo>
                    <a:pt x="119443" y="3213811"/>
                  </a:lnTo>
                  <a:lnTo>
                    <a:pt x="82816" y="3198736"/>
                  </a:lnTo>
                  <a:lnTo>
                    <a:pt x="25273" y="3221913"/>
                  </a:lnTo>
                  <a:lnTo>
                    <a:pt x="3733" y="3278924"/>
                  </a:lnTo>
                  <a:lnTo>
                    <a:pt x="0" y="3309429"/>
                  </a:lnTo>
                  <a:lnTo>
                    <a:pt x="918591" y="3309429"/>
                  </a:lnTo>
                  <a:close/>
                </a:path>
                <a:path w="4569459" h="3669029">
                  <a:moveTo>
                    <a:pt x="926642" y="2272639"/>
                  </a:moveTo>
                  <a:lnTo>
                    <a:pt x="811314" y="2272639"/>
                  </a:lnTo>
                  <a:lnTo>
                    <a:pt x="811314" y="2586494"/>
                  </a:lnTo>
                  <a:lnTo>
                    <a:pt x="926642" y="2586494"/>
                  </a:lnTo>
                  <a:lnTo>
                    <a:pt x="926642" y="2272639"/>
                  </a:lnTo>
                  <a:close/>
                </a:path>
                <a:path w="4569459" h="3669029">
                  <a:moveTo>
                    <a:pt x="1091577" y="2084870"/>
                  </a:moveTo>
                  <a:lnTo>
                    <a:pt x="976249" y="2084870"/>
                  </a:lnTo>
                  <a:lnTo>
                    <a:pt x="976249" y="2585161"/>
                  </a:lnTo>
                  <a:lnTo>
                    <a:pt x="1091577" y="2585161"/>
                  </a:lnTo>
                  <a:lnTo>
                    <a:pt x="1091577" y="2084870"/>
                  </a:lnTo>
                  <a:close/>
                </a:path>
                <a:path w="4569459" h="3669029">
                  <a:moveTo>
                    <a:pt x="1944458" y="2835973"/>
                  </a:moveTo>
                  <a:lnTo>
                    <a:pt x="1585074" y="2835973"/>
                  </a:lnTo>
                  <a:lnTo>
                    <a:pt x="1585074" y="3085439"/>
                  </a:lnTo>
                  <a:lnTo>
                    <a:pt x="1641398" y="3023743"/>
                  </a:lnTo>
                  <a:lnTo>
                    <a:pt x="1944458" y="3023743"/>
                  </a:lnTo>
                  <a:lnTo>
                    <a:pt x="1944458" y="2835973"/>
                  </a:lnTo>
                  <a:close/>
                </a:path>
                <a:path w="4569459" h="3669029">
                  <a:moveTo>
                    <a:pt x="3030207" y="1107935"/>
                  </a:moveTo>
                  <a:lnTo>
                    <a:pt x="2978150" y="1052957"/>
                  </a:lnTo>
                  <a:lnTo>
                    <a:pt x="2949397" y="1023874"/>
                  </a:lnTo>
                  <a:lnTo>
                    <a:pt x="2918955" y="994016"/>
                  </a:lnTo>
                  <a:lnTo>
                    <a:pt x="2886811" y="963485"/>
                  </a:lnTo>
                  <a:lnTo>
                    <a:pt x="2852978" y="932383"/>
                  </a:lnTo>
                  <a:lnTo>
                    <a:pt x="2817406" y="900811"/>
                  </a:lnTo>
                  <a:lnTo>
                    <a:pt x="2780106" y="868845"/>
                  </a:lnTo>
                  <a:lnTo>
                    <a:pt x="2741053" y="836599"/>
                  </a:lnTo>
                  <a:lnTo>
                    <a:pt x="2700248" y="804176"/>
                  </a:lnTo>
                  <a:lnTo>
                    <a:pt x="2657665" y="771652"/>
                  </a:lnTo>
                  <a:lnTo>
                    <a:pt x="2613304" y="739127"/>
                  </a:lnTo>
                  <a:lnTo>
                    <a:pt x="2567127" y="706704"/>
                  </a:lnTo>
                  <a:lnTo>
                    <a:pt x="2519146" y="674484"/>
                  </a:lnTo>
                  <a:lnTo>
                    <a:pt x="2469350" y="642556"/>
                  </a:lnTo>
                  <a:lnTo>
                    <a:pt x="2417699" y="611022"/>
                  </a:lnTo>
                  <a:lnTo>
                    <a:pt x="2364194" y="579983"/>
                  </a:lnTo>
                  <a:lnTo>
                    <a:pt x="2307679" y="549033"/>
                  </a:lnTo>
                  <a:lnTo>
                    <a:pt x="2251710" y="520077"/>
                  </a:lnTo>
                  <a:lnTo>
                    <a:pt x="2196376" y="493052"/>
                  </a:lnTo>
                  <a:lnTo>
                    <a:pt x="2141753" y="467868"/>
                  </a:lnTo>
                  <a:lnTo>
                    <a:pt x="2087918" y="444474"/>
                  </a:lnTo>
                  <a:lnTo>
                    <a:pt x="2034959" y="422808"/>
                  </a:lnTo>
                  <a:lnTo>
                    <a:pt x="1982952" y="402780"/>
                  </a:lnTo>
                  <a:lnTo>
                    <a:pt x="1931974" y="384327"/>
                  </a:lnTo>
                  <a:lnTo>
                    <a:pt x="1882101" y="367385"/>
                  </a:lnTo>
                  <a:lnTo>
                    <a:pt x="1833435" y="351891"/>
                  </a:lnTo>
                  <a:lnTo>
                    <a:pt x="1786026" y="337769"/>
                  </a:lnTo>
                  <a:lnTo>
                    <a:pt x="1739988" y="324942"/>
                  </a:lnTo>
                  <a:lnTo>
                    <a:pt x="1695361" y="313347"/>
                  </a:lnTo>
                  <a:lnTo>
                    <a:pt x="1652257" y="302920"/>
                  </a:lnTo>
                  <a:lnTo>
                    <a:pt x="1610753" y="293598"/>
                  </a:lnTo>
                  <a:lnTo>
                    <a:pt x="1570913" y="285292"/>
                  </a:lnTo>
                  <a:lnTo>
                    <a:pt x="1532826" y="277952"/>
                  </a:lnTo>
                  <a:lnTo>
                    <a:pt x="1496568" y="271487"/>
                  </a:lnTo>
                  <a:lnTo>
                    <a:pt x="1507413" y="229235"/>
                  </a:lnTo>
                  <a:lnTo>
                    <a:pt x="1528622" y="144741"/>
                  </a:lnTo>
                  <a:lnTo>
                    <a:pt x="1539481" y="102489"/>
                  </a:lnTo>
                  <a:lnTo>
                    <a:pt x="1501851" y="88226"/>
                  </a:lnTo>
                  <a:lnTo>
                    <a:pt x="1460436" y="73825"/>
                  </a:lnTo>
                  <a:lnTo>
                    <a:pt x="1415389" y="59677"/>
                  </a:lnTo>
                  <a:lnTo>
                    <a:pt x="1366824" y="46164"/>
                  </a:lnTo>
                  <a:lnTo>
                    <a:pt x="1314856" y="33642"/>
                  </a:lnTo>
                  <a:lnTo>
                    <a:pt x="1259624" y="22517"/>
                  </a:lnTo>
                  <a:lnTo>
                    <a:pt x="1201254" y="13157"/>
                  </a:lnTo>
                  <a:lnTo>
                    <a:pt x="1139863" y="5918"/>
                  </a:lnTo>
                  <a:lnTo>
                    <a:pt x="1081519" y="1803"/>
                  </a:lnTo>
                  <a:lnTo>
                    <a:pt x="1025512" y="0"/>
                  </a:lnTo>
                  <a:lnTo>
                    <a:pt x="971981" y="254"/>
                  </a:lnTo>
                  <a:lnTo>
                    <a:pt x="921067" y="2298"/>
                  </a:lnTo>
                  <a:lnTo>
                    <a:pt x="872909" y="5867"/>
                  </a:lnTo>
                  <a:lnTo>
                    <a:pt x="827646" y="10693"/>
                  </a:lnTo>
                  <a:lnTo>
                    <a:pt x="785444" y="16510"/>
                  </a:lnTo>
                  <a:lnTo>
                    <a:pt x="746417" y="23050"/>
                  </a:lnTo>
                  <a:lnTo>
                    <a:pt x="710730" y="30060"/>
                  </a:lnTo>
                  <a:lnTo>
                    <a:pt x="715505" y="180225"/>
                  </a:lnTo>
                  <a:lnTo>
                    <a:pt x="721855" y="384327"/>
                  </a:lnTo>
                  <a:lnTo>
                    <a:pt x="740168" y="981125"/>
                  </a:lnTo>
                  <a:lnTo>
                    <a:pt x="744855" y="1131290"/>
                  </a:lnTo>
                  <a:lnTo>
                    <a:pt x="749630" y="1281455"/>
                  </a:lnTo>
                  <a:lnTo>
                    <a:pt x="797394" y="1282915"/>
                  </a:lnTo>
                  <a:lnTo>
                    <a:pt x="847293" y="1285722"/>
                  </a:lnTo>
                  <a:lnTo>
                    <a:pt x="899185" y="1289951"/>
                  </a:lnTo>
                  <a:lnTo>
                    <a:pt x="952944" y="1295666"/>
                  </a:lnTo>
                  <a:lnTo>
                    <a:pt x="1008443" y="1302918"/>
                  </a:lnTo>
                  <a:lnTo>
                    <a:pt x="1067523" y="1312456"/>
                  </a:lnTo>
                  <a:lnTo>
                    <a:pt x="1124102" y="1322870"/>
                  </a:lnTo>
                  <a:lnTo>
                    <a:pt x="1178166" y="1334033"/>
                  </a:lnTo>
                  <a:lnTo>
                    <a:pt x="1229702" y="1345831"/>
                  </a:lnTo>
                  <a:lnTo>
                    <a:pt x="1268603" y="1355852"/>
                  </a:lnTo>
                  <a:lnTo>
                    <a:pt x="1309446" y="1367205"/>
                  </a:lnTo>
                  <a:lnTo>
                    <a:pt x="1352130" y="1379969"/>
                  </a:lnTo>
                  <a:lnTo>
                    <a:pt x="1396542" y="1394269"/>
                  </a:lnTo>
                  <a:lnTo>
                    <a:pt x="1442542" y="1410182"/>
                  </a:lnTo>
                  <a:lnTo>
                    <a:pt x="1490027" y="1427822"/>
                  </a:lnTo>
                  <a:lnTo>
                    <a:pt x="1538884" y="1447266"/>
                  </a:lnTo>
                  <a:lnTo>
                    <a:pt x="1588998" y="1468640"/>
                  </a:lnTo>
                  <a:lnTo>
                    <a:pt x="1640243" y="1492008"/>
                  </a:lnTo>
                  <a:lnTo>
                    <a:pt x="1692503" y="1517497"/>
                  </a:lnTo>
                  <a:lnTo>
                    <a:pt x="1745678" y="1545196"/>
                  </a:lnTo>
                  <a:lnTo>
                    <a:pt x="1799628" y="1575193"/>
                  </a:lnTo>
                  <a:lnTo>
                    <a:pt x="1848675" y="1604327"/>
                  </a:lnTo>
                  <a:lnTo>
                    <a:pt x="1895614" y="1633867"/>
                  </a:lnTo>
                  <a:lnTo>
                    <a:pt x="1940458" y="1663674"/>
                  </a:lnTo>
                  <a:lnTo>
                    <a:pt x="1983219" y="1693621"/>
                  </a:lnTo>
                  <a:lnTo>
                    <a:pt x="2023935" y="1723555"/>
                  </a:lnTo>
                  <a:lnTo>
                    <a:pt x="2062619" y="1753362"/>
                  </a:lnTo>
                  <a:lnTo>
                    <a:pt x="2099271" y="1782902"/>
                  </a:lnTo>
                  <a:lnTo>
                    <a:pt x="2133930" y="1812048"/>
                  </a:lnTo>
                  <a:lnTo>
                    <a:pt x="2166607" y="1840661"/>
                  </a:lnTo>
                  <a:lnTo>
                    <a:pt x="2197316" y="1868601"/>
                  </a:lnTo>
                  <a:lnTo>
                    <a:pt x="2226081" y="1895754"/>
                  </a:lnTo>
                  <a:lnTo>
                    <a:pt x="3030207" y="1107935"/>
                  </a:lnTo>
                  <a:close/>
                </a:path>
                <a:path w="4569459" h="3669029">
                  <a:moveTo>
                    <a:pt x="4569460" y="3459353"/>
                  </a:moveTo>
                  <a:lnTo>
                    <a:pt x="4569066" y="3419754"/>
                  </a:lnTo>
                  <a:lnTo>
                    <a:pt x="4568228" y="3378885"/>
                  </a:lnTo>
                  <a:lnTo>
                    <a:pt x="4566869" y="3335744"/>
                  </a:lnTo>
                  <a:lnTo>
                    <a:pt x="4565078" y="3293529"/>
                  </a:lnTo>
                  <a:lnTo>
                    <a:pt x="4562691" y="3249091"/>
                  </a:lnTo>
                  <a:lnTo>
                    <a:pt x="4559706" y="3203537"/>
                  </a:lnTo>
                  <a:lnTo>
                    <a:pt x="4556074" y="3156877"/>
                  </a:lnTo>
                  <a:lnTo>
                    <a:pt x="4551781" y="3109163"/>
                  </a:lnTo>
                  <a:lnTo>
                    <a:pt x="4546765" y="3060420"/>
                  </a:lnTo>
                  <a:lnTo>
                    <a:pt x="4540986" y="3010674"/>
                  </a:lnTo>
                  <a:lnTo>
                    <a:pt x="4534433" y="2959963"/>
                  </a:lnTo>
                  <a:lnTo>
                    <a:pt x="4527029" y="2908312"/>
                  </a:lnTo>
                  <a:lnTo>
                    <a:pt x="4518761" y="2855760"/>
                  </a:lnTo>
                  <a:lnTo>
                    <a:pt x="4509579" y="2802344"/>
                  </a:lnTo>
                  <a:lnTo>
                    <a:pt x="4499457" y="2748076"/>
                  </a:lnTo>
                  <a:lnTo>
                    <a:pt x="4488332" y="2693009"/>
                  </a:lnTo>
                  <a:lnTo>
                    <a:pt x="4476178" y="2637167"/>
                  </a:lnTo>
                  <a:lnTo>
                    <a:pt x="4462958" y="2580589"/>
                  </a:lnTo>
                  <a:lnTo>
                    <a:pt x="4448632" y="2523286"/>
                  </a:lnTo>
                  <a:lnTo>
                    <a:pt x="4433163" y="2465311"/>
                  </a:lnTo>
                  <a:lnTo>
                    <a:pt x="4416501" y="2406688"/>
                  </a:lnTo>
                  <a:lnTo>
                    <a:pt x="4398619" y="2347455"/>
                  </a:lnTo>
                  <a:lnTo>
                    <a:pt x="4379468" y="2287638"/>
                  </a:lnTo>
                  <a:lnTo>
                    <a:pt x="4359008" y="2227262"/>
                  </a:lnTo>
                  <a:lnTo>
                    <a:pt x="4337202" y="2166366"/>
                  </a:lnTo>
                  <a:lnTo>
                    <a:pt x="4314025" y="2104986"/>
                  </a:lnTo>
                  <a:lnTo>
                    <a:pt x="4289514" y="2043214"/>
                  </a:lnTo>
                  <a:lnTo>
                    <a:pt x="4264291" y="1982736"/>
                  </a:lnTo>
                  <a:lnTo>
                    <a:pt x="4238409" y="1923567"/>
                  </a:lnTo>
                  <a:lnTo>
                    <a:pt x="4211929" y="1865706"/>
                  </a:lnTo>
                  <a:lnTo>
                    <a:pt x="4184878" y="1809127"/>
                  </a:lnTo>
                  <a:lnTo>
                    <a:pt x="4157319" y="1753844"/>
                  </a:lnTo>
                  <a:lnTo>
                    <a:pt x="4129303" y="1699856"/>
                  </a:lnTo>
                  <a:lnTo>
                    <a:pt x="4100880" y="1647164"/>
                  </a:lnTo>
                  <a:lnTo>
                    <a:pt x="4072115" y="1595742"/>
                  </a:lnTo>
                  <a:lnTo>
                    <a:pt x="4043032" y="1545602"/>
                  </a:lnTo>
                  <a:lnTo>
                    <a:pt x="4013695" y="1496758"/>
                  </a:lnTo>
                  <a:lnTo>
                    <a:pt x="3984142" y="1449171"/>
                  </a:lnTo>
                  <a:lnTo>
                    <a:pt x="3954449" y="1402867"/>
                  </a:lnTo>
                  <a:lnTo>
                    <a:pt x="3924655" y="1357833"/>
                  </a:lnTo>
                  <a:lnTo>
                    <a:pt x="3894798" y="1314056"/>
                  </a:lnTo>
                  <a:lnTo>
                    <a:pt x="3864953" y="1271549"/>
                  </a:lnTo>
                  <a:lnTo>
                    <a:pt x="3835146" y="1230312"/>
                  </a:lnTo>
                  <a:lnTo>
                    <a:pt x="3805440" y="1190320"/>
                  </a:lnTo>
                  <a:lnTo>
                    <a:pt x="3775887" y="1151597"/>
                  </a:lnTo>
                  <a:lnTo>
                    <a:pt x="3746525" y="1114120"/>
                  </a:lnTo>
                  <a:lnTo>
                    <a:pt x="3717417" y="1077887"/>
                  </a:lnTo>
                  <a:lnTo>
                    <a:pt x="3688613" y="1042911"/>
                  </a:lnTo>
                  <a:lnTo>
                    <a:pt x="3660165" y="1009180"/>
                  </a:lnTo>
                  <a:lnTo>
                    <a:pt x="3632123" y="976680"/>
                  </a:lnTo>
                  <a:lnTo>
                    <a:pt x="3604526" y="945426"/>
                  </a:lnTo>
                  <a:lnTo>
                    <a:pt x="3577437" y="915403"/>
                  </a:lnTo>
                  <a:lnTo>
                    <a:pt x="3550894" y="886612"/>
                  </a:lnTo>
                  <a:lnTo>
                    <a:pt x="3499688" y="832713"/>
                  </a:lnTo>
                  <a:lnTo>
                    <a:pt x="3451314" y="783717"/>
                  </a:lnTo>
                  <a:lnTo>
                    <a:pt x="3406165" y="739584"/>
                  </a:lnTo>
                  <a:lnTo>
                    <a:pt x="3030207" y="1107935"/>
                  </a:lnTo>
                  <a:lnTo>
                    <a:pt x="3030677" y="1108430"/>
                  </a:lnTo>
                  <a:lnTo>
                    <a:pt x="2224735" y="1897087"/>
                  </a:lnTo>
                  <a:lnTo>
                    <a:pt x="2275802" y="1947481"/>
                  </a:lnTo>
                  <a:lnTo>
                    <a:pt x="2303195" y="1976031"/>
                  </a:lnTo>
                  <a:lnTo>
                    <a:pt x="2331618" y="2006841"/>
                  </a:lnTo>
                  <a:lnTo>
                    <a:pt x="2360904" y="2039899"/>
                  </a:lnTo>
                  <a:lnTo>
                    <a:pt x="2390902" y="2075243"/>
                  </a:lnTo>
                  <a:lnTo>
                    <a:pt x="2421458" y="2112848"/>
                  </a:lnTo>
                  <a:lnTo>
                    <a:pt x="2452395" y="2152751"/>
                  </a:lnTo>
                  <a:lnTo>
                    <a:pt x="2483561" y="2194941"/>
                  </a:lnTo>
                  <a:lnTo>
                    <a:pt x="2514816" y="2239429"/>
                  </a:lnTo>
                  <a:lnTo>
                    <a:pt x="2545969" y="2286241"/>
                  </a:lnTo>
                  <a:lnTo>
                    <a:pt x="2576880" y="2335352"/>
                  </a:lnTo>
                  <a:lnTo>
                    <a:pt x="2607399" y="2386800"/>
                  </a:lnTo>
                  <a:lnTo>
                    <a:pt x="2637358" y="2440584"/>
                  </a:lnTo>
                  <a:lnTo>
                    <a:pt x="2666581" y="2496705"/>
                  </a:lnTo>
                  <a:lnTo>
                    <a:pt x="2694940" y="2555176"/>
                  </a:lnTo>
                  <a:lnTo>
                    <a:pt x="2722245" y="2616009"/>
                  </a:lnTo>
                  <a:lnTo>
                    <a:pt x="2748051" y="2678341"/>
                  </a:lnTo>
                  <a:lnTo>
                    <a:pt x="2771356" y="2739898"/>
                  </a:lnTo>
                  <a:lnTo>
                    <a:pt x="2792260" y="2800578"/>
                  </a:lnTo>
                  <a:lnTo>
                    <a:pt x="2810903" y="2860268"/>
                  </a:lnTo>
                  <a:lnTo>
                    <a:pt x="2827401" y="2918879"/>
                  </a:lnTo>
                  <a:lnTo>
                    <a:pt x="2841879" y="2976283"/>
                  </a:lnTo>
                  <a:lnTo>
                    <a:pt x="2854439" y="3032391"/>
                  </a:lnTo>
                  <a:lnTo>
                    <a:pt x="2865221" y="3087078"/>
                  </a:lnTo>
                  <a:lnTo>
                    <a:pt x="2874340" y="3140265"/>
                  </a:lnTo>
                  <a:lnTo>
                    <a:pt x="2881909" y="3191827"/>
                  </a:lnTo>
                  <a:lnTo>
                    <a:pt x="2888069" y="3241662"/>
                  </a:lnTo>
                  <a:lnTo>
                    <a:pt x="2892920" y="3289681"/>
                  </a:lnTo>
                  <a:lnTo>
                    <a:pt x="2896590" y="3335744"/>
                  </a:lnTo>
                  <a:lnTo>
                    <a:pt x="2899194" y="3379774"/>
                  </a:lnTo>
                  <a:lnTo>
                    <a:pt x="2900870" y="3421659"/>
                  </a:lnTo>
                  <a:lnTo>
                    <a:pt x="2901734" y="3461296"/>
                  </a:lnTo>
                  <a:lnTo>
                    <a:pt x="2901886" y="3498570"/>
                  </a:lnTo>
                  <a:lnTo>
                    <a:pt x="2901480" y="3533368"/>
                  </a:lnTo>
                  <a:lnTo>
                    <a:pt x="2900603" y="3565614"/>
                  </a:lnTo>
                  <a:lnTo>
                    <a:pt x="4564799" y="3668890"/>
                  </a:lnTo>
                  <a:lnTo>
                    <a:pt x="4567428" y="3604615"/>
                  </a:lnTo>
                  <a:lnTo>
                    <a:pt x="4569104" y="3533368"/>
                  </a:lnTo>
                  <a:lnTo>
                    <a:pt x="4569447" y="3498570"/>
                  </a:lnTo>
                  <a:lnTo>
                    <a:pt x="4569460" y="3459353"/>
                  </a:lnTo>
                  <a:close/>
                </a:path>
              </a:pathLst>
            </a:custGeom>
            <a:solidFill>
              <a:srgbClr val="607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333" y="1893186"/>
              <a:ext cx="7053577" cy="6667499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544280" y="6857649"/>
            <a:ext cx="1132205" cy="1130300"/>
          </a:xfrm>
          <a:custGeom>
            <a:avLst/>
            <a:gdLst/>
            <a:ahLst/>
            <a:cxnLst/>
            <a:rect l="l" t="t" r="r" b="b"/>
            <a:pathLst>
              <a:path w="1132205" h="1130300">
                <a:moveTo>
                  <a:pt x="510859" y="110489"/>
                </a:moveTo>
                <a:lnTo>
                  <a:pt x="461731" y="113029"/>
                </a:lnTo>
                <a:lnTo>
                  <a:pt x="413909" y="119379"/>
                </a:lnTo>
                <a:lnTo>
                  <a:pt x="367608" y="130809"/>
                </a:lnTo>
                <a:lnTo>
                  <a:pt x="323045" y="146049"/>
                </a:lnTo>
                <a:lnTo>
                  <a:pt x="280435" y="165099"/>
                </a:lnTo>
                <a:lnTo>
                  <a:pt x="239994" y="187959"/>
                </a:lnTo>
                <a:lnTo>
                  <a:pt x="201938" y="214629"/>
                </a:lnTo>
                <a:lnTo>
                  <a:pt x="166482" y="243839"/>
                </a:lnTo>
                <a:lnTo>
                  <a:pt x="133842" y="276859"/>
                </a:lnTo>
                <a:lnTo>
                  <a:pt x="104235" y="312419"/>
                </a:lnTo>
                <a:lnTo>
                  <a:pt x="77875" y="350519"/>
                </a:lnTo>
                <a:lnTo>
                  <a:pt x="54979" y="389889"/>
                </a:lnTo>
                <a:lnTo>
                  <a:pt x="35762" y="433069"/>
                </a:lnTo>
                <a:lnTo>
                  <a:pt x="20439" y="477519"/>
                </a:lnTo>
                <a:lnTo>
                  <a:pt x="9228" y="523239"/>
                </a:lnTo>
                <a:lnTo>
                  <a:pt x="2342" y="571499"/>
                </a:lnTo>
                <a:lnTo>
                  <a:pt x="0" y="621029"/>
                </a:lnTo>
                <a:lnTo>
                  <a:pt x="2343" y="669289"/>
                </a:lnTo>
                <a:lnTo>
                  <a:pt x="9228" y="717549"/>
                </a:lnTo>
                <a:lnTo>
                  <a:pt x="20439" y="763269"/>
                </a:lnTo>
                <a:lnTo>
                  <a:pt x="35762" y="807719"/>
                </a:lnTo>
                <a:lnTo>
                  <a:pt x="54979" y="850899"/>
                </a:lnTo>
                <a:lnTo>
                  <a:pt x="77875" y="891539"/>
                </a:lnTo>
                <a:lnTo>
                  <a:pt x="104235" y="929639"/>
                </a:lnTo>
                <a:lnTo>
                  <a:pt x="133843" y="965199"/>
                </a:lnTo>
                <a:lnTo>
                  <a:pt x="166482" y="996949"/>
                </a:lnTo>
                <a:lnTo>
                  <a:pt x="201938" y="1027429"/>
                </a:lnTo>
                <a:lnTo>
                  <a:pt x="239994" y="1052829"/>
                </a:lnTo>
                <a:lnTo>
                  <a:pt x="280435" y="1075689"/>
                </a:lnTo>
                <a:lnTo>
                  <a:pt x="323045" y="1094739"/>
                </a:lnTo>
                <a:lnTo>
                  <a:pt x="367608" y="1109979"/>
                </a:lnTo>
                <a:lnTo>
                  <a:pt x="413909" y="1121409"/>
                </a:lnTo>
                <a:lnTo>
                  <a:pt x="461731" y="1129029"/>
                </a:lnTo>
                <a:lnTo>
                  <a:pt x="510860" y="1130299"/>
                </a:lnTo>
                <a:lnTo>
                  <a:pt x="559988" y="1129029"/>
                </a:lnTo>
                <a:lnTo>
                  <a:pt x="607810" y="1121409"/>
                </a:lnTo>
                <a:lnTo>
                  <a:pt x="654111" y="1109979"/>
                </a:lnTo>
                <a:lnTo>
                  <a:pt x="698674" y="1094739"/>
                </a:lnTo>
                <a:lnTo>
                  <a:pt x="735603" y="1078229"/>
                </a:lnTo>
                <a:lnTo>
                  <a:pt x="510860" y="1078229"/>
                </a:lnTo>
                <a:lnTo>
                  <a:pt x="464127" y="1075689"/>
                </a:lnTo>
                <a:lnTo>
                  <a:pt x="418729" y="1068069"/>
                </a:lnTo>
                <a:lnTo>
                  <a:pt x="374898" y="1056639"/>
                </a:lnTo>
                <a:lnTo>
                  <a:pt x="332866" y="1041399"/>
                </a:lnTo>
                <a:lnTo>
                  <a:pt x="292864" y="1022349"/>
                </a:lnTo>
                <a:lnTo>
                  <a:pt x="255124" y="999489"/>
                </a:lnTo>
                <a:lnTo>
                  <a:pt x="219878" y="972819"/>
                </a:lnTo>
                <a:lnTo>
                  <a:pt x="187358" y="943609"/>
                </a:lnTo>
                <a:lnTo>
                  <a:pt x="157796" y="911859"/>
                </a:lnTo>
                <a:lnTo>
                  <a:pt x="131423" y="876299"/>
                </a:lnTo>
                <a:lnTo>
                  <a:pt x="108471" y="838199"/>
                </a:lnTo>
                <a:lnTo>
                  <a:pt x="89173" y="798829"/>
                </a:lnTo>
                <a:lnTo>
                  <a:pt x="73759" y="756919"/>
                </a:lnTo>
                <a:lnTo>
                  <a:pt x="62463" y="712469"/>
                </a:lnTo>
                <a:lnTo>
                  <a:pt x="55515" y="666749"/>
                </a:lnTo>
                <a:lnTo>
                  <a:pt x="53147" y="621029"/>
                </a:lnTo>
                <a:lnTo>
                  <a:pt x="55515" y="574039"/>
                </a:lnTo>
                <a:lnTo>
                  <a:pt x="62463" y="528319"/>
                </a:lnTo>
                <a:lnTo>
                  <a:pt x="73759" y="485139"/>
                </a:lnTo>
                <a:lnTo>
                  <a:pt x="89173" y="443229"/>
                </a:lnTo>
                <a:lnTo>
                  <a:pt x="108471" y="402589"/>
                </a:lnTo>
                <a:lnTo>
                  <a:pt x="131423" y="364489"/>
                </a:lnTo>
                <a:lnTo>
                  <a:pt x="157795" y="330199"/>
                </a:lnTo>
                <a:lnTo>
                  <a:pt x="187358" y="297179"/>
                </a:lnTo>
                <a:lnTo>
                  <a:pt x="219878" y="267969"/>
                </a:lnTo>
                <a:lnTo>
                  <a:pt x="255124" y="241299"/>
                </a:lnTo>
                <a:lnTo>
                  <a:pt x="292864" y="218439"/>
                </a:lnTo>
                <a:lnTo>
                  <a:pt x="332866" y="199389"/>
                </a:lnTo>
                <a:lnTo>
                  <a:pt x="374898" y="184149"/>
                </a:lnTo>
                <a:lnTo>
                  <a:pt x="418729" y="172719"/>
                </a:lnTo>
                <a:lnTo>
                  <a:pt x="464127" y="165099"/>
                </a:lnTo>
                <a:lnTo>
                  <a:pt x="510859" y="163829"/>
                </a:lnTo>
                <a:lnTo>
                  <a:pt x="739311" y="163829"/>
                </a:lnTo>
                <a:lnTo>
                  <a:pt x="697022" y="144779"/>
                </a:lnTo>
                <a:lnTo>
                  <a:pt x="652822" y="130809"/>
                </a:lnTo>
                <a:lnTo>
                  <a:pt x="606923" y="119379"/>
                </a:lnTo>
                <a:lnTo>
                  <a:pt x="559532" y="113029"/>
                </a:lnTo>
                <a:lnTo>
                  <a:pt x="510859" y="110489"/>
                </a:lnTo>
                <a:close/>
              </a:path>
              <a:path w="1132205" h="1130300">
                <a:moveTo>
                  <a:pt x="920227" y="316229"/>
                </a:moveTo>
                <a:lnTo>
                  <a:pt x="852584" y="316229"/>
                </a:lnTo>
                <a:lnTo>
                  <a:pt x="881718" y="353059"/>
                </a:lnTo>
                <a:lnTo>
                  <a:pt x="907121" y="392429"/>
                </a:lnTo>
                <a:lnTo>
                  <a:pt x="928519" y="433069"/>
                </a:lnTo>
                <a:lnTo>
                  <a:pt x="945638" y="477519"/>
                </a:lnTo>
                <a:lnTo>
                  <a:pt x="958205" y="523240"/>
                </a:lnTo>
                <a:lnTo>
                  <a:pt x="965946" y="571500"/>
                </a:lnTo>
                <a:lnTo>
                  <a:pt x="968587" y="621030"/>
                </a:lnTo>
                <a:lnTo>
                  <a:pt x="966220" y="666750"/>
                </a:lnTo>
                <a:lnTo>
                  <a:pt x="959271" y="712470"/>
                </a:lnTo>
                <a:lnTo>
                  <a:pt x="947974" y="756920"/>
                </a:lnTo>
                <a:lnTo>
                  <a:pt x="932559" y="798830"/>
                </a:lnTo>
                <a:lnTo>
                  <a:pt x="913260" y="838199"/>
                </a:lnTo>
                <a:lnTo>
                  <a:pt x="890307" y="876299"/>
                </a:lnTo>
                <a:lnTo>
                  <a:pt x="863933" y="911859"/>
                </a:lnTo>
                <a:lnTo>
                  <a:pt x="834369" y="943609"/>
                </a:lnTo>
                <a:lnTo>
                  <a:pt x="801847" y="972819"/>
                </a:lnTo>
                <a:lnTo>
                  <a:pt x="766600" y="999489"/>
                </a:lnTo>
                <a:lnTo>
                  <a:pt x="728859" y="1022349"/>
                </a:lnTo>
                <a:lnTo>
                  <a:pt x="688856" y="1041399"/>
                </a:lnTo>
                <a:lnTo>
                  <a:pt x="646822" y="1056639"/>
                </a:lnTo>
                <a:lnTo>
                  <a:pt x="602990" y="1068069"/>
                </a:lnTo>
                <a:lnTo>
                  <a:pt x="557592" y="1075689"/>
                </a:lnTo>
                <a:lnTo>
                  <a:pt x="510860" y="1078229"/>
                </a:lnTo>
                <a:lnTo>
                  <a:pt x="735603" y="1078229"/>
                </a:lnTo>
                <a:lnTo>
                  <a:pt x="781725" y="1052829"/>
                </a:lnTo>
                <a:lnTo>
                  <a:pt x="819782" y="1027429"/>
                </a:lnTo>
                <a:lnTo>
                  <a:pt x="855237" y="996949"/>
                </a:lnTo>
                <a:lnTo>
                  <a:pt x="887877" y="965199"/>
                </a:lnTo>
                <a:lnTo>
                  <a:pt x="917485" y="929640"/>
                </a:lnTo>
                <a:lnTo>
                  <a:pt x="943844" y="891540"/>
                </a:lnTo>
                <a:lnTo>
                  <a:pt x="966741" y="850900"/>
                </a:lnTo>
                <a:lnTo>
                  <a:pt x="985958" y="807720"/>
                </a:lnTo>
                <a:lnTo>
                  <a:pt x="1001281" y="763270"/>
                </a:lnTo>
                <a:lnTo>
                  <a:pt x="1012492" y="717550"/>
                </a:lnTo>
                <a:lnTo>
                  <a:pt x="1019377" y="669290"/>
                </a:lnTo>
                <a:lnTo>
                  <a:pt x="1021720" y="621030"/>
                </a:lnTo>
                <a:lnTo>
                  <a:pt x="1019421" y="571500"/>
                </a:lnTo>
                <a:lnTo>
                  <a:pt x="1012664" y="524510"/>
                </a:lnTo>
                <a:lnTo>
                  <a:pt x="1001657" y="478790"/>
                </a:lnTo>
                <a:lnTo>
                  <a:pt x="986612" y="434340"/>
                </a:lnTo>
                <a:lnTo>
                  <a:pt x="967736" y="392430"/>
                </a:lnTo>
                <a:lnTo>
                  <a:pt x="945241" y="351789"/>
                </a:lnTo>
                <a:lnTo>
                  <a:pt x="920227" y="316229"/>
                </a:lnTo>
                <a:close/>
              </a:path>
              <a:path w="1132205" h="1130300">
                <a:moveTo>
                  <a:pt x="510859" y="300989"/>
                </a:moveTo>
                <a:lnTo>
                  <a:pt x="463704" y="304799"/>
                </a:lnTo>
                <a:lnTo>
                  <a:pt x="418675" y="314959"/>
                </a:lnTo>
                <a:lnTo>
                  <a:pt x="376272" y="331469"/>
                </a:lnTo>
                <a:lnTo>
                  <a:pt x="336992" y="353059"/>
                </a:lnTo>
                <a:lnTo>
                  <a:pt x="301333" y="379729"/>
                </a:lnTo>
                <a:lnTo>
                  <a:pt x="269794" y="411479"/>
                </a:lnTo>
                <a:lnTo>
                  <a:pt x="242872" y="447039"/>
                </a:lnTo>
                <a:lnTo>
                  <a:pt x="221066" y="486409"/>
                </a:lnTo>
                <a:lnTo>
                  <a:pt x="204874" y="528319"/>
                </a:lnTo>
                <a:lnTo>
                  <a:pt x="194793" y="574039"/>
                </a:lnTo>
                <a:lnTo>
                  <a:pt x="191322" y="621029"/>
                </a:lnTo>
                <a:lnTo>
                  <a:pt x="194793" y="668019"/>
                </a:lnTo>
                <a:lnTo>
                  <a:pt x="204874" y="712469"/>
                </a:lnTo>
                <a:lnTo>
                  <a:pt x="221066" y="755649"/>
                </a:lnTo>
                <a:lnTo>
                  <a:pt x="242872" y="793749"/>
                </a:lnTo>
                <a:lnTo>
                  <a:pt x="269794" y="829309"/>
                </a:lnTo>
                <a:lnTo>
                  <a:pt x="301333" y="861059"/>
                </a:lnTo>
                <a:lnTo>
                  <a:pt x="336992" y="887729"/>
                </a:lnTo>
                <a:lnTo>
                  <a:pt x="376272" y="910589"/>
                </a:lnTo>
                <a:lnTo>
                  <a:pt x="418675" y="925829"/>
                </a:lnTo>
                <a:lnTo>
                  <a:pt x="463704" y="935989"/>
                </a:lnTo>
                <a:lnTo>
                  <a:pt x="510859" y="939799"/>
                </a:lnTo>
                <a:lnTo>
                  <a:pt x="558016" y="935989"/>
                </a:lnTo>
                <a:lnTo>
                  <a:pt x="603045" y="925829"/>
                </a:lnTo>
                <a:lnTo>
                  <a:pt x="645450" y="910589"/>
                </a:lnTo>
                <a:lnTo>
                  <a:pt x="684731" y="887729"/>
                </a:lnTo>
                <a:lnTo>
                  <a:pt x="686429" y="886459"/>
                </a:lnTo>
                <a:lnTo>
                  <a:pt x="510859" y="886459"/>
                </a:lnTo>
                <a:lnTo>
                  <a:pt x="463041" y="882649"/>
                </a:lnTo>
                <a:lnTo>
                  <a:pt x="418007" y="869949"/>
                </a:lnTo>
                <a:lnTo>
                  <a:pt x="376517" y="850899"/>
                </a:lnTo>
                <a:lnTo>
                  <a:pt x="339328" y="824229"/>
                </a:lnTo>
                <a:lnTo>
                  <a:pt x="307200" y="792479"/>
                </a:lnTo>
                <a:lnTo>
                  <a:pt x="280891" y="754379"/>
                </a:lnTo>
                <a:lnTo>
                  <a:pt x="261159" y="713739"/>
                </a:lnTo>
                <a:lnTo>
                  <a:pt x="248764" y="668019"/>
                </a:lnTo>
                <a:lnTo>
                  <a:pt x="244464" y="621029"/>
                </a:lnTo>
                <a:lnTo>
                  <a:pt x="248764" y="572769"/>
                </a:lnTo>
                <a:lnTo>
                  <a:pt x="261159" y="528319"/>
                </a:lnTo>
                <a:lnTo>
                  <a:pt x="280891" y="486409"/>
                </a:lnTo>
                <a:lnTo>
                  <a:pt x="307200" y="449579"/>
                </a:lnTo>
                <a:lnTo>
                  <a:pt x="339328" y="416559"/>
                </a:lnTo>
                <a:lnTo>
                  <a:pt x="376517" y="391159"/>
                </a:lnTo>
                <a:lnTo>
                  <a:pt x="418007" y="370839"/>
                </a:lnTo>
                <a:lnTo>
                  <a:pt x="463041" y="358139"/>
                </a:lnTo>
                <a:lnTo>
                  <a:pt x="510859" y="354329"/>
                </a:lnTo>
                <a:lnTo>
                  <a:pt x="686873" y="354329"/>
                </a:lnTo>
                <a:lnTo>
                  <a:pt x="681830" y="350519"/>
                </a:lnTo>
                <a:lnTo>
                  <a:pt x="643085" y="330199"/>
                </a:lnTo>
                <a:lnTo>
                  <a:pt x="601363" y="314959"/>
                </a:lnTo>
                <a:lnTo>
                  <a:pt x="557131" y="304799"/>
                </a:lnTo>
                <a:lnTo>
                  <a:pt x="510859" y="300989"/>
                </a:lnTo>
                <a:close/>
              </a:path>
              <a:path w="1132205" h="1130300">
                <a:moveTo>
                  <a:pt x="782053" y="452119"/>
                </a:moveTo>
                <a:lnTo>
                  <a:pt x="716996" y="452119"/>
                </a:lnTo>
                <a:lnTo>
                  <a:pt x="742292" y="488949"/>
                </a:lnTo>
                <a:lnTo>
                  <a:pt x="761242" y="529589"/>
                </a:lnTo>
                <a:lnTo>
                  <a:pt x="773133" y="574039"/>
                </a:lnTo>
                <a:lnTo>
                  <a:pt x="777255" y="621029"/>
                </a:lnTo>
                <a:lnTo>
                  <a:pt x="772956" y="668019"/>
                </a:lnTo>
                <a:lnTo>
                  <a:pt x="760562" y="713739"/>
                </a:lnTo>
                <a:lnTo>
                  <a:pt x="740833" y="754379"/>
                </a:lnTo>
                <a:lnTo>
                  <a:pt x="714526" y="792479"/>
                </a:lnTo>
                <a:lnTo>
                  <a:pt x="682400" y="824229"/>
                </a:lnTo>
                <a:lnTo>
                  <a:pt x="645212" y="850899"/>
                </a:lnTo>
                <a:lnTo>
                  <a:pt x="603721" y="869949"/>
                </a:lnTo>
                <a:lnTo>
                  <a:pt x="558684" y="882649"/>
                </a:lnTo>
                <a:lnTo>
                  <a:pt x="510859" y="886459"/>
                </a:lnTo>
                <a:lnTo>
                  <a:pt x="686429" y="886459"/>
                </a:lnTo>
                <a:lnTo>
                  <a:pt x="720392" y="861059"/>
                </a:lnTo>
                <a:lnTo>
                  <a:pt x="751933" y="829309"/>
                </a:lnTo>
                <a:lnTo>
                  <a:pt x="778856" y="793749"/>
                </a:lnTo>
                <a:lnTo>
                  <a:pt x="800664" y="755649"/>
                </a:lnTo>
                <a:lnTo>
                  <a:pt x="816857" y="712469"/>
                </a:lnTo>
                <a:lnTo>
                  <a:pt x="826939" y="668019"/>
                </a:lnTo>
                <a:lnTo>
                  <a:pt x="830410" y="621029"/>
                </a:lnTo>
                <a:lnTo>
                  <a:pt x="827066" y="574039"/>
                </a:lnTo>
                <a:lnTo>
                  <a:pt x="817350" y="529589"/>
                </a:lnTo>
                <a:lnTo>
                  <a:pt x="801735" y="488949"/>
                </a:lnTo>
                <a:lnTo>
                  <a:pt x="782053" y="452119"/>
                </a:lnTo>
                <a:close/>
              </a:path>
              <a:path w="1132205" h="1130300">
                <a:moveTo>
                  <a:pt x="510859" y="480059"/>
                </a:moveTo>
                <a:lnTo>
                  <a:pt x="466608" y="487679"/>
                </a:lnTo>
                <a:lnTo>
                  <a:pt x="428137" y="507999"/>
                </a:lnTo>
                <a:lnTo>
                  <a:pt x="397775" y="538479"/>
                </a:lnTo>
                <a:lnTo>
                  <a:pt x="377850" y="576579"/>
                </a:lnTo>
                <a:lnTo>
                  <a:pt x="370691" y="621029"/>
                </a:lnTo>
                <a:lnTo>
                  <a:pt x="377850" y="664209"/>
                </a:lnTo>
                <a:lnTo>
                  <a:pt x="397775" y="703579"/>
                </a:lnTo>
                <a:lnTo>
                  <a:pt x="428137" y="734059"/>
                </a:lnTo>
                <a:lnTo>
                  <a:pt x="466608" y="753109"/>
                </a:lnTo>
                <a:lnTo>
                  <a:pt x="510859" y="760729"/>
                </a:lnTo>
                <a:lnTo>
                  <a:pt x="555120" y="753109"/>
                </a:lnTo>
                <a:lnTo>
                  <a:pt x="593592" y="734059"/>
                </a:lnTo>
                <a:lnTo>
                  <a:pt x="620156" y="707389"/>
                </a:lnTo>
                <a:lnTo>
                  <a:pt x="510859" y="707389"/>
                </a:lnTo>
                <a:lnTo>
                  <a:pt x="477023" y="701039"/>
                </a:lnTo>
                <a:lnTo>
                  <a:pt x="449361" y="681989"/>
                </a:lnTo>
                <a:lnTo>
                  <a:pt x="430695" y="654049"/>
                </a:lnTo>
                <a:lnTo>
                  <a:pt x="423846" y="621029"/>
                </a:lnTo>
                <a:lnTo>
                  <a:pt x="430695" y="586739"/>
                </a:lnTo>
                <a:lnTo>
                  <a:pt x="449361" y="558799"/>
                </a:lnTo>
                <a:lnTo>
                  <a:pt x="477023" y="541019"/>
                </a:lnTo>
                <a:lnTo>
                  <a:pt x="510859" y="533399"/>
                </a:lnTo>
                <a:lnTo>
                  <a:pt x="635809" y="533399"/>
                </a:lnTo>
                <a:lnTo>
                  <a:pt x="664986" y="504189"/>
                </a:lnTo>
                <a:lnTo>
                  <a:pt x="589353" y="504189"/>
                </a:lnTo>
                <a:lnTo>
                  <a:pt x="571717" y="494029"/>
                </a:lnTo>
                <a:lnTo>
                  <a:pt x="552596" y="486409"/>
                </a:lnTo>
                <a:lnTo>
                  <a:pt x="532230" y="482599"/>
                </a:lnTo>
                <a:lnTo>
                  <a:pt x="510859" y="480059"/>
                </a:lnTo>
                <a:close/>
              </a:path>
              <a:path w="1132205" h="1130300">
                <a:moveTo>
                  <a:pt x="644975" y="580389"/>
                </a:moveTo>
                <a:lnTo>
                  <a:pt x="588224" y="580389"/>
                </a:lnTo>
                <a:lnTo>
                  <a:pt x="592331" y="590549"/>
                </a:lnTo>
                <a:lnTo>
                  <a:pt x="595367" y="599439"/>
                </a:lnTo>
                <a:lnTo>
                  <a:pt x="597249" y="609599"/>
                </a:lnTo>
                <a:lnTo>
                  <a:pt x="597895" y="621029"/>
                </a:lnTo>
                <a:lnTo>
                  <a:pt x="591046" y="654049"/>
                </a:lnTo>
                <a:lnTo>
                  <a:pt x="572377" y="681989"/>
                </a:lnTo>
                <a:lnTo>
                  <a:pt x="544708" y="701039"/>
                </a:lnTo>
                <a:lnTo>
                  <a:pt x="510859" y="707389"/>
                </a:lnTo>
                <a:lnTo>
                  <a:pt x="620156" y="707389"/>
                </a:lnTo>
                <a:lnTo>
                  <a:pt x="623951" y="703579"/>
                </a:lnTo>
                <a:lnTo>
                  <a:pt x="643871" y="664209"/>
                </a:lnTo>
                <a:lnTo>
                  <a:pt x="651028" y="621029"/>
                </a:lnTo>
                <a:lnTo>
                  <a:pt x="649401" y="599439"/>
                </a:lnTo>
                <a:lnTo>
                  <a:pt x="644975" y="580389"/>
                </a:lnTo>
                <a:close/>
              </a:path>
              <a:path w="1132205" h="1130300">
                <a:moveTo>
                  <a:pt x="635809" y="533399"/>
                </a:moveTo>
                <a:lnTo>
                  <a:pt x="510859" y="533399"/>
                </a:lnTo>
                <a:lnTo>
                  <a:pt x="531658" y="535939"/>
                </a:lnTo>
                <a:lnTo>
                  <a:pt x="541416" y="539749"/>
                </a:lnTo>
                <a:lnTo>
                  <a:pt x="550648" y="543559"/>
                </a:lnTo>
                <a:lnTo>
                  <a:pt x="492071" y="601979"/>
                </a:lnTo>
                <a:lnTo>
                  <a:pt x="486233" y="610869"/>
                </a:lnTo>
                <a:lnTo>
                  <a:pt x="504066" y="647699"/>
                </a:lnTo>
                <a:lnTo>
                  <a:pt x="517653" y="647699"/>
                </a:lnTo>
                <a:lnTo>
                  <a:pt x="524469" y="645159"/>
                </a:lnTo>
                <a:lnTo>
                  <a:pt x="529647" y="638809"/>
                </a:lnTo>
                <a:lnTo>
                  <a:pt x="588224" y="580389"/>
                </a:lnTo>
                <a:lnTo>
                  <a:pt x="644975" y="580389"/>
                </a:lnTo>
                <a:lnTo>
                  <a:pt x="644680" y="579119"/>
                </a:lnTo>
                <a:lnTo>
                  <a:pt x="637108" y="560069"/>
                </a:lnTo>
                <a:lnTo>
                  <a:pt x="626929" y="542289"/>
                </a:lnTo>
                <a:lnTo>
                  <a:pt x="635809" y="533399"/>
                </a:lnTo>
                <a:close/>
              </a:path>
              <a:path w="1132205" h="1130300">
                <a:moveTo>
                  <a:pt x="686873" y="354329"/>
                </a:moveTo>
                <a:lnTo>
                  <a:pt x="510859" y="354329"/>
                </a:lnTo>
                <a:lnTo>
                  <a:pt x="557699" y="358139"/>
                </a:lnTo>
                <a:lnTo>
                  <a:pt x="601878" y="370839"/>
                </a:lnTo>
                <a:lnTo>
                  <a:pt x="642689" y="389889"/>
                </a:lnTo>
                <a:lnTo>
                  <a:pt x="679420" y="414019"/>
                </a:lnTo>
                <a:lnTo>
                  <a:pt x="589353" y="504189"/>
                </a:lnTo>
                <a:lnTo>
                  <a:pt x="664986" y="504189"/>
                </a:lnTo>
                <a:lnTo>
                  <a:pt x="716996" y="452119"/>
                </a:lnTo>
                <a:lnTo>
                  <a:pt x="782053" y="452119"/>
                </a:lnTo>
                <a:lnTo>
                  <a:pt x="780696" y="449579"/>
                </a:lnTo>
                <a:lnTo>
                  <a:pt x="754705" y="414019"/>
                </a:lnTo>
                <a:lnTo>
                  <a:pt x="791569" y="377189"/>
                </a:lnTo>
                <a:lnTo>
                  <a:pt x="717129" y="377189"/>
                </a:lnTo>
                <a:lnTo>
                  <a:pt x="686873" y="354329"/>
                </a:lnTo>
                <a:close/>
              </a:path>
              <a:path w="1132205" h="1130300">
                <a:moveTo>
                  <a:pt x="739311" y="163829"/>
                </a:moveTo>
                <a:lnTo>
                  <a:pt x="510859" y="163829"/>
                </a:lnTo>
                <a:lnTo>
                  <a:pt x="560189" y="166369"/>
                </a:lnTo>
                <a:lnTo>
                  <a:pt x="608015" y="173989"/>
                </a:lnTo>
                <a:lnTo>
                  <a:pt x="654064" y="186689"/>
                </a:lnTo>
                <a:lnTo>
                  <a:pt x="698061" y="203199"/>
                </a:lnTo>
                <a:lnTo>
                  <a:pt x="739733" y="224789"/>
                </a:lnTo>
                <a:lnTo>
                  <a:pt x="778807" y="250189"/>
                </a:lnTo>
                <a:lnTo>
                  <a:pt x="815008" y="279399"/>
                </a:lnTo>
                <a:lnTo>
                  <a:pt x="717129" y="377189"/>
                </a:lnTo>
                <a:lnTo>
                  <a:pt x="791569" y="377189"/>
                </a:lnTo>
                <a:lnTo>
                  <a:pt x="852584" y="316229"/>
                </a:lnTo>
                <a:lnTo>
                  <a:pt x="920227" y="316229"/>
                </a:lnTo>
                <a:lnTo>
                  <a:pt x="919334" y="314959"/>
                </a:lnTo>
                <a:lnTo>
                  <a:pt x="890226" y="279399"/>
                </a:lnTo>
                <a:lnTo>
                  <a:pt x="914834" y="253999"/>
                </a:lnTo>
                <a:lnTo>
                  <a:pt x="1020968" y="254000"/>
                </a:lnTo>
                <a:lnTo>
                  <a:pt x="1027717" y="251460"/>
                </a:lnTo>
                <a:lnTo>
                  <a:pt x="1032719" y="246380"/>
                </a:lnTo>
                <a:lnTo>
                  <a:pt x="1037792" y="241300"/>
                </a:lnTo>
                <a:lnTo>
                  <a:pt x="852628" y="241299"/>
                </a:lnTo>
                <a:lnTo>
                  <a:pt x="817324" y="212089"/>
                </a:lnTo>
                <a:lnTo>
                  <a:pt x="779481" y="186689"/>
                </a:lnTo>
                <a:lnTo>
                  <a:pt x="739311" y="163829"/>
                </a:lnTo>
                <a:close/>
              </a:path>
              <a:path w="1132205" h="1130300">
                <a:moveTo>
                  <a:pt x="997675" y="0"/>
                </a:moveTo>
                <a:lnTo>
                  <a:pt x="880047" y="104139"/>
                </a:lnTo>
                <a:lnTo>
                  <a:pt x="877236" y="110489"/>
                </a:lnTo>
                <a:lnTo>
                  <a:pt x="877236" y="217169"/>
                </a:lnTo>
                <a:lnTo>
                  <a:pt x="852628" y="241299"/>
                </a:lnTo>
                <a:lnTo>
                  <a:pt x="1037792" y="241300"/>
                </a:lnTo>
                <a:lnTo>
                  <a:pt x="1077115" y="201930"/>
                </a:lnTo>
                <a:lnTo>
                  <a:pt x="930392" y="201929"/>
                </a:lnTo>
                <a:lnTo>
                  <a:pt x="930392" y="129539"/>
                </a:lnTo>
                <a:lnTo>
                  <a:pt x="968587" y="91439"/>
                </a:lnTo>
                <a:lnTo>
                  <a:pt x="1021720" y="91440"/>
                </a:lnTo>
                <a:lnTo>
                  <a:pt x="1021720" y="26670"/>
                </a:lnTo>
                <a:lnTo>
                  <a:pt x="1020555" y="19050"/>
                </a:lnTo>
                <a:lnTo>
                  <a:pt x="1017247" y="11430"/>
                </a:lnTo>
                <a:lnTo>
                  <a:pt x="1012076" y="6350"/>
                </a:lnTo>
                <a:lnTo>
                  <a:pt x="1005322" y="2540"/>
                </a:lnTo>
                <a:lnTo>
                  <a:pt x="997675" y="0"/>
                </a:lnTo>
                <a:close/>
              </a:path>
              <a:path w="1132205" h="1130300">
                <a:moveTo>
                  <a:pt x="1021720" y="91440"/>
                </a:moveTo>
                <a:lnTo>
                  <a:pt x="968587" y="91439"/>
                </a:lnTo>
                <a:lnTo>
                  <a:pt x="968587" y="137159"/>
                </a:lnTo>
                <a:lnTo>
                  <a:pt x="970673" y="147319"/>
                </a:lnTo>
                <a:lnTo>
                  <a:pt x="976363" y="154939"/>
                </a:lnTo>
                <a:lnTo>
                  <a:pt x="984804" y="161290"/>
                </a:lnTo>
                <a:lnTo>
                  <a:pt x="995143" y="163830"/>
                </a:lnTo>
                <a:lnTo>
                  <a:pt x="1041106" y="163830"/>
                </a:lnTo>
                <a:lnTo>
                  <a:pt x="1002910" y="201930"/>
                </a:lnTo>
                <a:lnTo>
                  <a:pt x="1077115" y="201930"/>
                </a:lnTo>
                <a:lnTo>
                  <a:pt x="1124047" y="154940"/>
                </a:lnTo>
                <a:lnTo>
                  <a:pt x="1131715" y="134620"/>
                </a:lnTo>
                <a:lnTo>
                  <a:pt x="1129823" y="127000"/>
                </a:lnTo>
                <a:lnTo>
                  <a:pt x="1021720" y="110490"/>
                </a:lnTo>
                <a:lnTo>
                  <a:pt x="102172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44171" y="5383377"/>
            <a:ext cx="1134110" cy="960119"/>
            <a:chOff x="1544171" y="5383377"/>
            <a:chExt cx="1134110" cy="960119"/>
          </a:xfrm>
        </p:grpSpPr>
        <p:sp>
          <p:nvSpPr>
            <p:cNvPr id="10" name="object 10"/>
            <p:cNvSpPr/>
            <p:nvPr/>
          </p:nvSpPr>
          <p:spPr>
            <a:xfrm>
              <a:off x="1544167" y="5383389"/>
              <a:ext cx="1134110" cy="748665"/>
            </a:xfrm>
            <a:custGeom>
              <a:avLst/>
              <a:gdLst/>
              <a:ahLst/>
              <a:cxnLst/>
              <a:rect l="l" t="t" r="r" b="b"/>
              <a:pathLst>
                <a:path w="1134110" h="748664">
                  <a:moveTo>
                    <a:pt x="1070127" y="719899"/>
                  </a:moveTo>
                  <a:lnTo>
                    <a:pt x="1067892" y="708837"/>
                  </a:lnTo>
                  <a:lnTo>
                    <a:pt x="1061796" y="699808"/>
                  </a:lnTo>
                  <a:lnTo>
                    <a:pt x="1052753" y="693712"/>
                  </a:lnTo>
                  <a:lnTo>
                    <a:pt x="1041679" y="691489"/>
                  </a:lnTo>
                  <a:lnTo>
                    <a:pt x="332257" y="691489"/>
                  </a:lnTo>
                  <a:lnTo>
                    <a:pt x="183781" y="22250"/>
                  </a:lnTo>
                  <a:lnTo>
                    <a:pt x="180098" y="13284"/>
                  </a:lnTo>
                  <a:lnTo>
                    <a:pt x="173812" y="6248"/>
                  </a:lnTo>
                  <a:lnTo>
                    <a:pt x="165557" y="1638"/>
                  </a:lnTo>
                  <a:lnTo>
                    <a:pt x="155981" y="0"/>
                  </a:lnTo>
                  <a:lnTo>
                    <a:pt x="28460" y="0"/>
                  </a:lnTo>
                  <a:lnTo>
                    <a:pt x="17386" y="2222"/>
                  </a:lnTo>
                  <a:lnTo>
                    <a:pt x="8331" y="8305"/>
                  </a:lnTo>
                  <a:lnTo>
                    <a:pt x="2235" y="17335"/>
                  </a:lnTo>
                  <a:lnTo>
                    <a:pt x="0" y="28384"/>
                  </a:lnTo>
                  <a:lnTo>
                    <a:pt x="2235" y="39433"/>
                  </a:lnTo>
                  <a:lnTo>
                    <a:pt x="8331" y="48450"/>
                  </a:lnTo>
                  <a:lnTo>
                    <a:pt x="17386" y="54533"/>
                  </a:lnTo>
                  <a:lnTo>
                    <a:pt x="28460" y="56756"/>
                  </a:lnTo>
                  <a:lnTo>
                    <a:pt x="133134" y="56756"/>
                  </a:lnTo>
                  <a:lnTo>
                    <a:pt x="285965" y="735952"/>
                  </a:lnTo>
                  <a:lnTo>
                    <a:pt x="304038" y="747750"/>
                  </a:lnTo>
                  <a:lnTo>
                    <a:pt x="309372" y="748271"/>
                  </a:lnTo>
                  <a:lnTo>
                    <a:pt x="1041666" y="748271"/>
                  </a:lnTo>
                  <a:lnTo>
                    <a:pt x="1052753" y="746036"/>
                  </a:lnTo>
                  <a:lnTo>
                    <a:pt x="1061796" y="739952"/>
                  </a:lnTo>
                  <a:lnTo>
                    <a:pt x="1067892" y="730935"/>
                  </a:lnTo>
                  <a:lnTo>
                    <a:pt x="1070127" y="719899"/>
                  </a:lnTo>
                  <a:close/>
                </a:path>
                <a:path w="1134110" h="748664">
                  <a:moveTo>
                    <a:pt x="1133690" y="135763"/>
                  </a:moveTo>
                  <a:lnTo>
                    <a:pt x="1131506" y="127139"/>
                  </a:lnTo>
                  <a:lnTo>
                    <a:pt x="1120686" y="114071"/>
                  </a:lnTo>
                  <a:lnTo>
                    <a:pt x="1112634" y="110286"/>
                  </a:lnTo>
                  <a:lnTo>
                    <a:pt x="1069606" y="110286"/>
                  </a:lnTo>
                  <a:lnTo>
                    <a:pt x="1069606" y="167055"/>
                  </a:lnTo>
                  <a:lnTo>
                    <a:pt x="987183" y="589546"/>
                  </a:lnTo>
                  <a:lnTo>
                    <a:pt x="420370" y="589546"/>
                  </a:lnTo>
                  <a:lnTo>
                    <a:pt x="337972" y="167055"/>
                  </a:lnTo>
                  <a:lnTo>
                    <a:pt x="1069606" y="167055"/>
                  </a:lnTo>
                  <a:lnTo>
                    <a:pt x="1069606" y="110286"/>
                  </a:lnTo>
                  <a:lnTo>
                    <a:pt x="294944" y="110286"/>
                  </a:lnTo>
                  <a:lnTo>
                    <a:pt x="286867" y="114071"/>
                  </a:lnTo>
                  <a:lnTo>
                    <a:pt x="276072" y="127165"/>
                  </a:lnTo>
                  <a:lnTo>
                    <a:pt x="273862" y="135763"/>
                  </a:lnTo>
                  <a:lnTo>
                    <a:pt x="368985" y="623354"/>
                  </a:lnTo>
                  <a:lnTo>
                    <a:pt x="372516" y="632561"/>
                  </a:lnTo>
                  <a:lnTo>
                    <a:pt x="378815" y="639838"/>
                  </a:lnTo>
                  <a:lnTo>
                    <a:pt x="387172" y="644601"/>
                  </a:lnTo>
                  <a:lnTo>
                    <a:pt x="396925" y="646315"/>
                  </a:lnTo>
                  <a:lnTo>
                    <a:pt x="1010653" y="646315"/>
                  </a:lnTo>
                  <a:lnTo>
                    <a:pt x="1045197" y="589546"/>
                  </a:lnTo>
                  <a:lnTo>
                    <a:pt x="1127594" y="167055"/>
                  </a:lnTo>
                  <a:lnTo>
                    <a:pt x="1133690" y="135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793" y="6161127"/>
              <a:ext cx="182454" cy="18195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9374" y="6161127"/>
              <a:ext cx="182477" cy="18195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30222" y="2140966"/>
            <a:ext cx="73793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265" dirty="0">
                <a:latin typeface="Arial"/>
                <a:cs typeface="Arial"/>
              </a:rPr>
              <a:t>TOKENIZ</a:t>
            </a:r>
            <a:r>
              <a:rPr sz="7200" b="1" spc="315" dirty="0">
                <a:latin typeface="Arial"/>
                <a:cs typeface="Arial"/>
              </a:rPr>
              <a:t>A</a:t>
            </a:r>
            <a:r>
              <a:rPr sz="7200" b="1" spc="425" dirty="0">
                <a:latin typeface="Arial"/>
                <a:cs typeface="Arial"/>
              </a:rPr>
              <a:t>TION</a:t>
            </a:r>
            <a:endParaRPr sz="7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0222" y="3403219"/>
            <a:ext cx="6803390" cy="82041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575"/>
              </a:spcBef>
            </a:pPr>
            <a:r>
              <a:rPr sz="2800" spc="-17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8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ahoma"/>
                <a:cs typeface="Tahoma"/>
              </a:rPr>
              <a:t>tokenization</a:t>
            </a:r>
            <a:r>
              <a:rPr sz="28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8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ahoma"/>
                <a:cs typeface="Tahoma"/>
              </a:rPr>
              <a:t>convert</a:t>
            </a:r>
            <a:r>
              <a:rPr sz="28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28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8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ahoma"/>
                <a:cs typeface="Tahoma"/>
              </a:rPr>
              <a:t>sentence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28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token</a:t>
            </a:r>
            <a:r>
              <a:rPr sz="28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8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8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800" spc="-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280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called</a:t>
            </a:r>
            <a:r>
              <a:rPr sz="28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2800" spc="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ahoma"/>
                <a:cs typeface="Tahoma"/>
              </a:rPr>
              <a:t>segmentation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1091" y="5369178"/>
            <a:ext cx="4949825" cy="26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6220">
              <a:lnSpc>
                <a:spcPct val="117900"/>
              </a:lnSpc>
              <a:spcBef>
                <a:spcPts val="100"/>
              </a:spcBef>
            </a:pPr>
            <a:r>
              <a:rPr sz="2400" spc="-13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4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sically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splitting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sma</a:t>
            </a:r>
            <a:r>
              <a:rPr sz="2400" spc="75" dirty="0">
                <a:solidFill>
                  <a:srgbClr val="FFFFFF"/>
                </a:solidFill>
                <a:latin typeface="Tahoma"/>
                <a:cs typeface="Tahoma"/>
              </a:rPr>
              <a:t>ll 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chunk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words.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  <a:spcBef>
                <a:spcPts val="5"/>
              </a:spcBef>
            </a:pP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ke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izati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thon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4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by 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NLTK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library’s</a:t>
            </a:r>
            <a:r>
              <a:rPr sz="24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word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tokenize() 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function.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609063" y="8636381"/>
            <a:ext cx="2091055" cy="1651000"/>
          </a:xfrm>
          <a:custGeom>
            <a:avLst/>
            <a:gdLst/>
            <a:ahLst/>
            <a:cxnLst/>
            <a:rect l="l" t="t" r="r" b="b"/>
            <a:pathLst>
              <a:path w="2091055" h="1651000">
                <a:moveTo>
                  <a:pt x="1475105" y="0"/>
                </a:moveTo>
                <a:lnTo>
                  <a:pt x="0" y="1330744"/>
                </a:lnTo>
                <a:lnTo>
                  <a:pt x="773602" y="1650616"/>
                </a:lnTo>
                <a:lnTo>
                  <a:pt x="2090772" y="1650616"/>
                </a:lnTo>
                <a:lnTo>
                  <a:pt x="2027429" y="1480794"/>
                </a:lnTo>
                <a:lnTo>
                  <a:pt x="1544574" y="1480794"/>
                </a:lnTo>
                <a:lnTo>
                  <a:pt x="832866" y="1186459"/>
                </a:lnTo>
                <a:lnTo>
                  <a:pt x="1282953" y="779741"/>
                </a:lnTo>
                <a:lnTo>
                  <a:pt x="1765942" y="779741"/>
                </a:lnTo>
                <a:lnTo>
                  <a:pt x="1475105" y="0"/>
                </a:lnTo>
                <a:close/>
              </a:path>
              <a:path w="2091055" h="1651000">
                <a:moveTo>
                  <a:pt x="1765942" y="779741"/>
                </a:moveTo>
                <a:lnTo>
                  <a:pt x="1282953" y="779741"/>
                </a:lnTo>
                <a:lnTo>
                  <a:pt x="1544574" y="1480794"/>
                </a:lnTo>
                <a:lnTo>
                  <a:pt x="2027429" y="1480794"/>
                </a:lnTo>
                <a:lnTo>
                  <a:pt x="1765942" y="7797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2347" y="603504"/>
            <a:ext cx="1060450" cy="1059180"/>
          </a:xfrm>
          <a:custGeom>
            <a:avLst/>
            <a:gdLst/>
            <a:ahLst/>
            <a:cxnLst/>
            <a:rect l="l" t="t" r="r" b="b"/>
            <a:pathLst>
              <a:path w="1060450" h="1059180">
                <a:moveTo>
                  <a:pt x="529971" y="0"/>
                </a:moveTo>
                <a:lnTo>
                  <a:pt x="481859" y="2170"/>
                </a:lnTo>
                <a:lnTo>
                  <a:pt x="434931" y="8557"/>
                </a:lnTo>
                <a:lnTo>
                  <a:pt x="389378" y="18968"/>
                </a:lnTo>
                <a:lnTo>
                  <a:pt x="345389" y="33216"/>
                </a:lnTo>
                <a:lnTo>
                  <a:pt x="303153" y="51110"/>
                </a:lnTo>
                <a:lnTo>
                  <a:pt x="262861" y="72460"/>
                </a:lnTo>
                <a:lnTo>
                  <a:pt x="224702" y="97077"/>
                </a:lnTo>
                <a:lnTo>
                  <a:pt x="188866" y="124771"/>
                </a:lnTo>
                <a:lnTo>
                  <a:pt x="155543" y="155352"/>
                </a:lnTo>
                <a:lnTo>
                  <a:pt x="124922" y="188631"/>
                </a:lnTo>
                <a:lnTo>
                  <a:pt x="97192" y="224418"/>
                </a:lnTo>
                <a:lnTo>
                  <a:pt x="72545" y="262523"/>
                </a:lnTo>
                <a:lnTo>
                  <a:pt x="51169" y="302756"/>
                </a:lnTo>
                <a:lnTo>
                  <a:pt x="33254" y="344928"/>
                </a:lnTo>
                <a:lnTo>
                  <a:pt x="18990" y="388849"/>
                </a:lnTo>
                <a:lnTo>
                  <a:pt x="8566" y="434329"/>
                </a:lnTo>
                <a:lnTo>
                  <a:pt x="2173" y="481179"/>
                </a:lnTo>
                <a:lnTo>
                  <a:pt x="0" y="529209"/>
                </a:lnTo>
                <a:lnTo>
                  <a:pt x="2173" y="577358"/>
                </a:lnTo>
                <a:lnTo>
                  <a:pt x="8566" y="624315"/>
                </a:lnTo>
                <a:lnTo>
                  <a:pt x="18990" y="669889"/>
                </a:lnTo>
                <a:lnTo>
                  <a:pt x="33254" y="713893"/>
                </a:lnTo>
                <a:lnTo>
                  <a:pt x="51169" y="756136"/>
                </a:lnTo>
                <a:lnTo>
                  <a:pt x="72545" y="796431"/>
                </a:lnTo>
                <a:lnTo>
                  <a:pt x="97192" y="834587"/>
                </a:lnTo>
                <a:lnTo>
                  <a:pt x="124922" y="870417"/>
                </a:lnTo>
                <a:lnTo>
                  <a:pt x="155543" y="903731"/>
                </a:lnTo>
                <a:lnTo>
                  <a:pt x="188866" y="934341"/>
                </a:lnTo>
                <a:lnTo>
                  <a:pt x="224702" y="962057"/>
                </a:lnTo>
                <a:lnTo>
                  <a:pt x="262861" y="986691"/>
                </a:lnTo>
                <a:lnTo>
                  <a:pt x="303153" y="1008053"/>
                </a:lnTo>
                <a:lnTo>
                  <a:pt x="345389" y="1025955"/>
                </a:lnTo>
                <a:lnTo>
                  <a:pt x="389378" y="1040207"/>
                </a:lnTo>
                <a:lnTo>
                  <a:pt x="434931" y="1050621"/>
                </a:lnTo>
                <a:lnTo>
                  <a:pt x="481859" y="1057008"/>
                </a:lnTo>
                <a:lnTo>
                  <a:pt x="529971" y="1059179"/>
                </a:lnTo>
                <a:lnTo>
                  <a:pt x="578202" y="1057008"/>
                </a:lnTo>
                <a:lnTo>
                  <a:pt x="625236" y="1050621"/>
                </a:lnTo>
                <a:lnTo>
                  <a:pt x="670881" y="1040207"/>
                </a:lnTo>
                <a:lnTo>
                  <a:pt x="714947" y="1025955"/>
                </a:lnTo>
                <a:lnTo>
                  <a:pt x="757246" y="1008053"/>
                </a:lnTo>
                <a:lnTo>
                  <a:pt x="797588" y="986691"/>
                </a:lnTo>
                <a:lnTo>
                  <a:pt x="835782" y="962057"/>
                </a:lnTo>
                <a:lnTo>
                  <a:pt x="871639" y="934341"/>
                </a:lnTo>
                <a:lnTo>
                  <a:pt x="904970" y="903731"/>
                </a:lnTo>
                <a:lnTo>
                  <a:pt x="935584" y="870417"/>
                </a:lnTo>
                <a:lnTo>
                  <a:pt x="963292" y="834587"/>
                </a:lnTo>
                <a:lnTo>
                  <a:pt x="987904" y="796431"/>
                </a:lnTo>
                <a:lnTo>
                  <a:pt x="1003439" y="767079"/>
                </a:lnTo>
                <a:lnTo>
                  <a:pt x="529971" y="767079"/>
                </a:lnTo>
                <a:lnTo>
                  <a:pt x="482145" y="762219"/>
                </a:lnTo>
                <a:lnTo>
                  <a:pt x="437524" y="748289"/>
                </a:lnTo>
                <a:lnTo>
                  <a:pt x="397086" y="726273"/>
                </a:lnTo>
                <a:lnTo>
                  <a:pt x="361807" y="697150"/>
                </a:lnTo>
                <a:lnTo>
                  <a:pt x="332665" y="661901"/>
                </a:lnTo>
                <a:lnTo>
                  <a:pt x="310640" y="621508"/>
                </a:lnTo>
                <a:lnTo>
                  <a:pt x="296707" y="576950"/>
                </a:lnTo>
                <a:lnTo>
                  <a:pt x="291846" y="529209"/>
                </a:lnTo>
                <a:lnTo>
                  <a:pt x="296707" y="481467"/>
                </a:lnTo>
                <a:lnTo>
                  <a:pt x="310640" y="436909"/>
                </a:lnTo>
                <a:lnTo>
                  <a:pt x="332665" y="396516"/>
                </a:lnTo>
                <a:lnTo>
                  <a:pt x="361807" y="361267"/>
                </a:lnTo>
                <a:lnTo>
                  <a:pt x="397086" y="332144"/>
                </a:lnTo>
                <a:lnTo>
                  <a:pt x="437524" y="310128"/>
                </a:lnTo>
                <a:lnTo>
                  <a:pt x="482145" y="296198"/>
                </a:lnTo>
                <a:lnTo>
                  <a:pt x="529971" y="291338"/>
                </a:lnTo>
                <a:lnTo>
                  <a:pt x="1002845" y="291338"/>
                </a:lnTo>
                <a:lnTo>
                  <a:pt x="987566" y="262523"/>
                </a:lnTo>
                <a:lnTo>
                  <a:pt x="962960" y="224418"/>
                </a:lnTo>
                <a:lnTo>
                  <a:pt x="935270" y="188631"/>
                </a:lnTo>
                <a:lnTo>
                  <a:pt x="904684" y="155352"/>
                </a:lnTo>
                <a:lnTo>
                  <a:pt x="871388" y="124771"/>
                </a:lnTo>
                <a:lnTo>
                  <a:pt x="835571" y="97077"/>
                </a:lnTo>
                <a:lnTo>
                  <a:pt x="797418" y="72460"/>
                </a:lnTo>
                <a:lnTo>
                  <a:pt x="757119" y="51110"/>
                </a:lnTo>
                <a:lnTo>
                  <a:pt x="714860" y="33216"/>
                </a:lnTo>
                <a:lnTo>
                  <a:pt x="670828" y="18968"/>
                </a:lnTo>
                <a:lnTo>
                  <a:pt x="625211" y="8557"/>
                </a:lnTo>
                <a:lnTo>
                  <a:pt x="578196" y="2170"/>
                </a:lnTo>
                <a:lnTo>
                  <a:pt x="529971" y="0"/>
                </a:lnTo>
                <a:close/>
              </a:path>
              <a:path w="1060450" h="1059180">
                <a:moveTo>
                  <a:pt x="1002845" y="291338"/>
                </a:moveTo>
                <a:lnTo>
                  <a:pt x="529971" y="291338"/>
                </a:lnTo>
                <a:lnTo>
                  <a:pt x="578014" y="296198"/>
                </a:lnTo>
                <a:lnTo>
                  <a:pt x="622738" y="310128"/>
                </a:lnTo>
                <a:lnTo>
                  <a:pt x="663190" y="332144"/>
                </a:lnTo>
                <a:lnTo>
                  <a:pt x="698420" y="361267"/>
                </a:lnTo>
                <a:lnTo>
                  <a:pt x="727477" y="396516"/>
                </a:lnTo>
                <a:lnTo>
                  <a:pt x="749409" y="436909"/>
                </a:lnTo>
                <a:lnTo>
                  <a:pt x="763265" y="481467"/>
                </a:lnTo>
                <a:lnTo>
                  <a:pt x="768096" y="529209"/>
                </a:lnTo>
                <a:lnTo>
                  <a:pt x="763234" y="576950"/>
                </a:lnTo>
                <a:lnTo>
                  <a:pt x="749301" y="621508"/>
                </a:lnTo>
                <a:lnTo>
                  <a:pt x="727276" y="661901"/>
                </a:lnTo>
                <a:lnTo>
                  <a:pt x="698134" y="697150"/>
                </a:lnTo>
                <a:lnTo>
                  <a:pt x="662855" y="726273"/>
                </a:lnTo>
                <a:lnTo>
                  <a:pt x="622417" y="748289"/>
                </a:lnTo>
                <a:lnTo>
                  <a:pt x="577796" y="762219"/>
                </a:lnTo>
                <a:lnTo>
                  <a:pt x="529971" y="767079"/>
                </a:lnTo>
                <a:lnTo>
                  <a:pt x="1003439" y="767079"/>
                </a:lnTo>
                <a:lnTo>
                  <a:pt x="1027082" y="713893"/>
                </a:lnTo>
                <a:lnTo>
                  <a:pt x="1041269" y="669889"/>
                </a:lnTo>
                <a:lnTo>
                  <a:pt x="1051601" y="624315"/>
                </a:lnTo>
                <a:lnTo>
                  <a:pt x="1057888" y="577358"/>
                </a:lnTo>
                <a:lnTo>
                  <a:pt x="1059942" y="529209"/>
                </a:lnTo>
                <a:lnTo>
                  <a:pt x="1057775" y="481179"/>
                </a:lnTo>
                <a:lnTo>
                  <a:pt x="1051400" y="434329"/>
                </a:lnTo>
                <a:lnTo>
                  <a:pt x="1041004" y="388849"/>
                </a:lnTo>
                <a:lnTo>
                  <a:pt x="1026775" y="344928"/>
                </a:lnTo>
                <a:lnTo>
                  <a:pt x="1008900" y="302756"/>
                </a:lnTo>
                <a:lnTo>
                  <a:pt x="1002845" y="2913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64323" y="9409176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5" h="544195">
                <a:moveTo>
                  <a:pt x="271779" y="0"/>
                </a:moveTo>
                <a:lnTo>
                  <a:pt x="223057" y="4394"/>
                </a:lnTo>
                <a:lnTo>
                  <a:pt x="177146" y="17059"/>
                </a:lnTo>
                <a:lnTo>
                  <a:pt x="134826" y="37214"/>
                </a:lnTo>
                <a:lnTo>
                  <a:pt x="96878" y="64082"/>
                </a:lnTo>
                <a:lnTo>
                  <a:pt x="64081" y="96882"/>
                </a:lnTo>
                <a:lnTo>
                  <a:pt x="37215" y="134836"/>
                </a:lnTo>
                <a:lnTo>
                  <a:pt x="17060" y="177165"/>
                </a:lnTo>
                <a:lnTo>
                  <a:pt x="4395" y="223089"/>
                </a:lnTo>
                <a:lnTo>
                  <a:pt x="0" y="271830"/>
                </a:lnTo>
                <a:lnTo>
                  <a:pt x="4395" y="320692"/>
                </a:lnTo>
                <a:lnTo>
                  <a:pt x="17060" y="366711"/>
                </a:lnTo>
                <a:lnTo>
                  <a:pt x="37215" y="409111"/>
                </a:lnTo>
                <a:lnTo>
                  <a:pt x="64081" y="447115"/>
                </a:lnTo>
                <a:lnTo>
                  <a:pt x="96878" y="479950"/>
                </a:lnTo>
                <a:lnTo>
                  <a:pt x="134826" y="506838"/>
                </a:lnTo>
                <a:lnTo>
                  <a:pt x="177146" y="527004"/>
                </a:lnTo>
                <a:lnTo>
                  <a:pt x="223057" y="539672"/>
                </a:lnTo>
                <a:lnTo>
                  <a:pt x="271779" y="544068"/>
                </a:lnTo>
                <a:lnTo>
                  <a:pt x="320653" y="539672"/>
                </a:lnTo>
                <a:lnTo>
                  <a:pt x="366678" y="527004"/>
                </a:lnTo>
                <a:lnTo>
                  <a:pt x="409076" y="506838"/>
                </a:lnTo>
                <a:lnTo>
                  <a:pt x="447068" y="479950"/>
                </a:lnTo>
                <a:lnTo>
                  <a:pt x="479876" y="447115"/>
                </a:lnTo>
                <a:lnTo>
                  <a:pt x="506720" y="409111"/>
                </a:lnTo>
                <a:lnTo>
                  <a:pt x="513888" y="393992"/>
                </a:lnTo>
                <a:lnTo>
                  <a:pt x="271779" y="393992"/>
                </a:lnTo>
                <a:lnTo>
                  <a:pt x="224401" y="384346"/>
                </a:lnTo>
                <a:lnTo>
                  <a:pt x="185547" y="358090"/>
                </a:lnTo>
                <a:lnTo>
                  <a:pt x="159265" y="319245"/>
                </a:lnTo>
                <a:lnTo>
                  <a:pt x="149605" y="271830"/>
                </a:lnTo>
                <a:lnTo>
                  <a:pt x="159265" y="224416"/>
                </a:lnTo>
                <a:lnTo>
                  <a:pt x="185546" y="185570"/>
                </a:lnTo>
                <a:lnTo>
                  <a:pt x="224401" y="159314"/>
                </a:lnTo>
                <a:lnTo>
                  <a:pt x="271779" y="149669"/>
                </a:lnTo>
                <a:lnTo>
                  <a:pt x="513601" y="149669"/>
                </a:lnTo>
                <a:lnTo>
                  <a:pt x="506551" y="134836"/>
                </a:lnTo>
                <a:lnTo>
                  <a:pt x="479719" y="96882"/>
                </a:lnTo>
                <a:lnTo>
                  <a:pt x="446943" y="64082"/>
                </a:lnTo>
                <a:lnTo>
                  <a:pt x="408991" y="37214"/>
                </a:lnTo>
                <a:lnTo>
                  <a:pt x="366634" y="17059"/>
                </a:lnTo>
                <a:lnTo>
                  <a:pt x="320640" y="4394"/>
                </a:lnTo>
                <a:lnTo>
                  <a:pt x="271779" y="0"/>
                </a:lnTo>
                <a:close/>
              </a:path>
              <a:path w="544195" h="544195">
                <a:moveTo>
                  <a:pt x="513601" y="149669"/>
                </a:moveTo>
                <a:lnTo>
                  <a:pt x="271779" y="149669"/>
                </a:lnTo>
                <a:lnTo>
                  <a:pt x="319373" y="159314"/>
                </a:lnTo>
                <a:lnTo>
                  <a:pt x="358203" y="185570"/>
                </a:lnTo>
                <a:lnTo>
                  <a:pt x="384365" y="224416"/>
                </a:lnTo>
                <a:lnTo>
                  <a:pt x="393953" y="271830"/>
                </a:lnTo>
                <a:lnTo>
                  <a:pt x="384311" y="319245"/>
                </a:lnTo>
                <a:lnTo>
                  <a:pt x="358060" y="358090"/>
                </a:lnTo>
                <a:lnTo>
                  <a:pt x="319212" y="384346"/>
                </a:lnTo>
                <a:lnTo>
                  <a:pt x="271779" y="393992"/>
                </a:lnTo>
                <a:lnTo>
                  <a:pt x="513888" y="393992"/>
                </a:lnTo>
                <a:lnTo>
                  <a:pt x="526823" y="366711"/>
                </a:lnTo>
                <a:lnTo>
                  <a:pt x="539404" y="320692"/>
                </a:lnTo>
                <a:lnTo>
                  <a:pt x="543686" y="271830"/>
                </a:lnTo>
                <a:lnTo>
                  <a:pt x="539304" y="223089"/>
                </a:lnTo>
                <a:lnTo>
                  <a:pt x="526669" y="177165"/>
                </a:lnTo>
                <a:lnTo>
                  <a:pt x="513601" y="1496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96032" y="0"/>
            <a:ext cx="2792095" cy="2451100"/>
          </a:xfrm>
          <a:custGeom>
            <a:avLst/>
            <a:gdLst/>
            <a:ahLst/>
            <a:cxnLst/>
            <a:rect l="l" t="t" r="r" b="b"/>
            <a:pathLst>
              <a:path w="2792094" h="2451100">
                <a:moveTo>
                  <a:pt x="1262056" y="0"/>
                </a:moveTo>
                <a:lnTo>
                  <a:pt x="7709" y="0"/>
                </a:lnTo>
                <a:lnTo>
                  <a:pt x="4580" y="42163"/>
                </a:lnTo>
                <a:lnTo>
                  <a:pt x="2042" y="90048"/>
                </a:lnTo>
                <a:lnTo>
                  <a:pt x="512" y="138184"/>
                </a:lnTo>
                <a:lnTo>
                  <a:pt x="0" y="186563"/>
                </a:lnTo>
                <a:lnTo>
                  <a:pt x="512" y="235068"/>
                </a:lnTo>
                <a:lnTo>
                  <a:pt x="2042" y="283328"/>
                </a:lnTo>
                <a:lnTo>
                  <a:pt x="4580" y="331333"/>
                </a:lnTo>
                <a:lnTo>
                  <a:pt x="8114" y="379072"/>
                </a:lnTo>
                <a:lnTo>
                  <a:pt x="12636" y="426535"/>
                </a:lnTo>
                <a:lnTo>
                  <a:pt x="18134" y="473712"/>
                </a:lnTo>
                <a:lnTo>
                  <a:pt x="24598" y="520592"/>
                </a:lnTo>
                <a:lnTo>
                  <a:pt x="32018" y="567165"/>
                </a:lnTo>
                <a:lnTo>
                  <a:pt x="40383" y="613421"/>
                </a:lnTo>
                <a:lnTo>
                  <a:pt x="49683" y="659350"/>
                </a:lnTo>
                <a:lnTo>
                  <a:pt x="59908" y="704941"/>
                </a:lnTo>
                <a:lnTo>
                  <a:pt x="71048" y="750183"/>
                </a:lnTo>
                <a:lnTo>
                  <a:pt x="83091" y="795067"/>
                </a:lnTo>
                <a:lnTo>
                  <a:pt x="96028" y="839582"/>
                </a:lnTo>
                <a:lnTo>
                  <a:pt x="109848" y="883719"/>
                </a:lnTo>
                <a:lnTo>
                  <a:pt x="124541" y="927465"/>
                </a:lnTo>
                <a:lnTo>
                  <a:pt x="140097" y="970813"/>
                </a:lnTo>
                <a:lnTo>
                  <a:pt x="156505" y="1013750"/>
                </a:lnTo>
                <a:lnTo>
                  <a:pt x="173756" y="1056267"/>
                </a:lnTo>
                <a:lnTo>
                  <a:pt x="191837" y="1098353"/>
                </a:lnTo>
                <a:lnTo>
                  <a:pt x="210740" y="1139999"/>
                </a:lnTo>
                <a:lnTo>
                  <a:pt x="230454" y="1181193"/>
                </a:lnTo>
                <a:lnTo>
                  <a:pt x="250968" y="1221926"/>
                </a:lnTo>
                <a:lnTo>
                  <a:pt x="272273" y="1262187"/>
                </a:lnTo>
                <a:lnTo>
                  <a:pt x="294357" y="1301966"/>
                </a:lnTo>
                <a:lnTo>
                  <a:pt x="317211" y="1341253"/>
                </a:lnTo>
                <a:lnTo>
                  <a:pt x="340824" y="1380037"/>
                </a:lnTo>
                <a:lnTo>
                  <a:pt x="365185" y="1418308"/>
                </a:lnTo>
                <a:lnTo>
                  <a:pt x="390286" y="1456055"/>
                </a:lnTo>
                <a:lnTo>
                  <a:pt x="416114" y="1493269"/>
                </a:lnTo>
                <a:lnTo>
                  <a:pt x="442660" y="1529939"/>
                </a:lnTo>
                <a:lnTo>
                  <a:pt x="469914" y="1566055"/>
                </a:lnTo>
                <a:lnTo>
                  <a:pt x="497864" y="1601606"/>
                </a:lnTo>
                <a:lnTo>
                  <a:pt x="526502" y="1636583"/>
                </a:lnTo>
                <a:lnTo>
                  <a:pt x="555815" y="1670974"/>
                </a:lnTo>
                <a:lnTo>
                  <a:pt x="585795" y="1704770"/>
                </a:lnTo>
                <a:lnTo>
                  <a:pt x="616430" y="1737961"/>
                </a:lnTo>
                <a:lnTo>
                  <a:pt x="647711" y="1770535"/>
                </a:lnTo>
                <a:lnTo>
                  <a:pt x="679627" y="1802483"/>
                </a:lnTo>
                <a:lnTo>
                  <a:pt x="712167" y="1833794"/>
                </a:lnTo>
                <a:lnTo>
                  <a:pt x="745322" y="1864458"/>
                </a:lnTo>
                <a:lnTo>
                  <a:pt x="779081" y="1894466"/>
                </a:lnTo>
                <a:lnTo>
                  <a:pt x="813433" y="1923805"/>
                </a:lnTo>
                <a:lnTo>
                  <a:pt x="848368" y="1952467"/>
                </a:lnTo>
                <a:lnTo>
                  <a:pt x="883877" y="1980440"/>
                </a:lnTo>
                <a:lnTo>
                  <a:pt x="919948" y="2007715"/>
                </a:lnTo>
                <a:lnTo>
                  <a:pt x="956571" y="2034282"/>
                </a:lnTo>
                <a:lnTo>
                  <a:pt x="993736" y="2060129"/>
                </a:lnTo>
                <a:lnTo>
                  <a:pt x="1031433" y="2085247"/>
                </a:lnTo>
                <a:lnTo>
                  <a:pt x="1069650" y="2109625"/>
                </a:lnTo>
                <a:lnTo>
                  <a:pt x="1108379" y="2133253"/>
                </a:lnTo>
                <a:lnTo>
                  <a:pt x="1147608" y="2156121"/>
                </a:lnTo>
                <a:lnTo>
                  <a:pt x="1187327" y="2178218"/>
                </a:lnTo>
                <a:lnTo>
                  <a:pt x="1227526" y="2199535"/>
                </a:lnTo>
                <a:lnTo>
                  <a:pt x="1268194" y="2220060"/>
                </a:lnTo>
                <a:lnTo>
                  <a:pt x="1309322" y="2239784"/>
                </a:lnTo>
                <a:lnTo>
                  <a:pt x="1350898" y="2258696"/>
                </a:lnTo>
                <a:lnTo>
                  <a:pt x="1392913" y="2276786"/>
                </a:lnTo>
                <a:lnTo>
                  <a:pt x="1435356" y="2294043"/>
                </a:lnTo>
                <a:lnTo>
                  <a:pt x="1478216" y="2310458"/>
                </a:lnTo>
                <a:lnTo>
                  <a:pt x="1521484" y="2326020"/>
                </a:lnTo>
                <a:lnTo>
                  <a:pt x="1565149" y="2340718"/>
                </a:lnTo>
                <a:lnTo>
                  <a:pt x="1609200" y="2354543"/>
                </a:lnTo>
                <a:lnTo>
                  <a:pt x="1653628" y="2367484"/>
                </a:lnTo>
                <a:lnTo>
                  <a:pt x="1698422" y="2379531"/>
                </a:lnTo>
                <a:lnTo>
                  <a:pt x="1743571" y="2390673"/>
                </a:lnTo>
                <a:lnTo>
                  <a:pt x="1789066" y="2400900"/>
                </a:lnTo>
                <a:lnTo>
                  <a:pt x="1834895" y="2410203"/>
                </a:lnTo>
                <a:lnTo>
                  <a:pt x="1881049" y="2418569"/>
                </a:lnTo>
                <a:lnTo>
                  <a:pt x="1927518" y="2425990"/>
                </a:lnTo>
                <a:lnTo>
                  <a:pt x="1974290" y="2432455"/>
                </a:lnTo>
                <a:lnTo>
                  <a:pt x="2021356" y="2437954"/>
                </a:lnTo>
                <a:lnTo>
                  <a:pt x="2068705" y="2442476"/>
                </a:lnTo>
                <a:lnTo>
                  <a:pt x="2116327" y="2446011"/>
                </a:lnTo>
                <a:lnTo>
                  <a:pt x="2164212" y="2448549"/>
                </a:lnTo>
                <a:lnTo>
                  <a:pt x="2212348" y="2450079"/>
                </a:lnTo>
                <a:lnTo>
                  <a:pt x="2260727" y="2450592"/>
                </a:lnTo>
                <a:lnTo>
                  <a:pt x="2309232" y="2450079"/>
                </a:lnTo>
                <a:lnTo>
                  <a:pt x="2357492" y="2448549"/>
                </a:lnTo>
                <a:lnTo>
                  <a:pt x="2405497" y="2446011"/>
                </a:lnTo>
                <a:lnTo>
                  <a:pt x="2453236" y="2442476"/>
                </a:lnTo>
                <a:lnTo>
                  <a:pt x="2500698" y="2437954"/>
                </a:lnTo>
                <a:lnTo>
                  <a:pt x="2547875" y="2432455"/>
                </a:lnTo>
                <a:lnTo>
                  <a:pt x="2594754" y="2425990"/>
                </a:lnTo>
                <a:lnTo>
                  <a:pt x="2641326" y="2418569"/>
                </a:lnTo>
                <a:lnTo>
                  <a:pt x="2687580" y="2410203"/>
                </a:lnTo>
                <a:lnTo>
                  <a:pt x="2733507" y="2400900"/>
                </a:lnTo>
                <a:lnTo>
                  <a:pt x="2779095" y="2390673"/>
                </a:lnTo>
                <a:lnTo>
                  <a:pt x="2791967" y="2387503"/>
                </a:lnTo>
                <a:lnTo>
                  <a:pt x="2791967" y="1202435"/>
                </a:lnTo>
                <a:lnTo>
                  <a:pt x="2260727" y="1202435"/>
                </a:lnTo>
                <a:lnTo>
                  <a:pt x="2213117" y="1201324"/>
                </a:lnTo>
                <a:lnTo>
                  <a:pt x="2166052" y="1198021"/>
                </a:lnTo>
                <a:lnTo>
                  <a:pt x="2119580" y="1192577"/>
                </a:lnTo>
                <a:lnTo>
                  <a:pt x="2073752" y="1185043"/>
                </a:lnTo>
                <a:lnTo>
                  <a:pt x="2028618" y="1175467"/>
                </a:lnTo>
                <a:lnTo>
                  <a:pt x="1984227" y="1163901"/>
                </a:lnTo>
                <a:lnTo>
                  <a:pt x="1940630" y="1150393"/>
                </a:lnTo>
                <a:lnTo>
                  <a:pt x="1897876" y="1134994"/>
                </a:lnTo>
                <a:lnTo>
                  <a:pt x="1856015" y="1117753"/>
                </a:lnTo>
                <a:lnTo>
                  <a:pt x="1815097" y="1098721"/>
                </a:lnTo>
                <a:lnTo>
                  <a:pt x="1775173" y="1077946"/>
                </a:lnTo>
                <a:lnTo>
                  <a:pt x="1736291" y="1055481"/>
                </a:lnTo>
                <a:lnTo>
                  <a:pt x="1698503" y="1031373"/>
                </a:lnTo>
                <a:lnTo>
                  <a:pt x="1661857" y="1005673"/>
                </a:lnTo>
                <a:lnTo>
                  <a:pt x="1626405" y="978431"/>
                </a:lnTo>
                <a:lnTo>
                  <a:pt x="1592195" y="949697"/>
                </a:lnTo>
                <a:lnTo>
                  <a:pt x="1559278" y="919520"/>
                </a:lnTo>
                <a:lnTo>
                  <a:pt x="1527703" y="887951"/>
                </a:lnTo>
                <a:lnTo>
                  <a:pt x="1497521" y="855039"/>
                </a:lnTo>
                <a:lnTo>
                  <a:pt x="1468781" y="820834"/>
                </a:lnTo>
                <a:lnTo>
                  <a:pt x="1441534" y="785387"/>
                </a:lnTo>
                <a:lnTo>
                  <a:pt x="1415829" y="748746"/>
                </a:lnTo>
                <a:lnTo>
                  <a:pt x="1391716" y="710963"/>
                </a:lnTo>
                <a:lnTo>
                  <a:pt x="1369245" y="672086"/>
                </a:lnTo>
                <a:lnTo>
                  <a:pt x="1348467" y="632167"/>
                </a:lnTo>
                <a:lnTo>
                  <a:pt x="1329430" y="591253"/>
                </a:lnTo>
                <a:lnTo>
                  <a:pt x="1312185" y="549397"/>
                </a:lnTo>
                <a:lnTo>
                  <a:pt x="1296782" y="506646"/>
                </a:lnTo>
                <a:lnTo>
                  <a:pt x="1283271" y="463052"/>
                </a:lnTo>
                <a:lnTo>
                  <a:pt x="1271702" y="418664"/>
                </a:lnTo>
                <a:lnTo>
                  <a:pt x="1262124" y="373532"/>
                </a:lnTo>
                <a:lnTo>
                  <a:pt x="1254587" y="327706"/>
                </a:lnTo>
                <a:lnTo>
                  <a:pt x="1249142" y="281236"/>
                </a:lnTo>
                <a:lnTo>
                  <a:pt x="1245839" y="234171"/>
                </a:lnTo>
                <a:lnTo>
                  <a:pt x="1244727" y="186563"/>
                </a:lnTo>
                <a:lnTo>
                  <a:pt x="1245839" y="138953"/>
                </a:lnTo>
                <a:lnTo>
                  <a:pt x="1249142" y="91888"/>
                </a:lnTo>
                <a:lnTo>
                  <a:pt x="1254587" y="45416"/>
                </a:lnTo>
                <a:lnTo>
                  <a:pt x="1262056" y="0"/>
                </a:lnTo>
                <a:close/>
              </a:path>
              <a:path w="2792094" h="2451100">
                <a:moveTo>
                  <a:pt x="2791967" y="1051116"/>
                </a:moveTo>
                <a:lnTo>
                  <a:pt x="2746250" y="1077946"/>
                </a:lnTo>
                <a:lnTo>
                  <a:pt x="2706331" y="1098721"/>
                </a:lnTo>
                <a:lnTo>
                  <a:pt x="2665417" y="1117753"/>
                </a:lnTo>
                <a:lnTo>
                  <a:pt x="2623561" y="1134994"/>
                </a:lnTo>
                <a:lnTo>
                  <a:pt x="2580810" y="1150393"/>
                </a:lnTo>
                <a:lnTo>
                  <a:pt x="2537216" y="1163901"/>
                </a:lnTo>
                <a:lnTo>
                  <a:pt x="2492828" y="1175467"/>
                </a:lnTo>
                <a:lnTo>
                  <a:pt x="2447696" y="1185043"/>
                </a:lnTo>
                <a:lnTo>
                  <a:pt x="2401870" y="1192577"/>
                </a:lnTo>
                <a:lnTo>
                  <a:pt x="2355400" y="1198021"/>
                </a:lnTo>
                <a:lnTo>
                  <a:pt x="2308335" y="1201324"/>
                </a:lnTo>
                <a:lnTo>
                  <a:pt x="2260727" y="1202435"/>
                </a:lnTo>
                <a:lnTo>
                  <a:pt x="2791967" y="1202435"/>
                </a:lnTo>
                <a:lnTo>
                  <a:pt x="2791967" y="1051116"/>
                </a:lnTo>
                <a:close/>
              </a:path>
              <a:path w="2792094" h="2451100">
                <a:moveTo>
                  <a:pt x="2791967" y="0"/>
                </a:moveTo>
                <a:lnTo>
                  <a:pt x="1262056" y="0"/>
                </a:lnTo>
                <a:lnTo>
                  <a:pt x="2791967" y="1051116"/>
                </a:lnTo>
                <a:lnTo>
                  <a:pt x="2791967" y="0"/>
                </a:lnTo>
                <a:close/>
              </a:path>
            </a:pathLst>
          </a:custGeom>
          <a:solidFill>
            <a:srgbClr val="3930B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6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56057" y="760603"/>
            <a:ext cx="5026025" cy="2009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10"/>
              </a:spcBef>
            </a:pPr>
            <a:r>
              <a:rPr sz="4350" spc="160" dirty="0">
                <a:solidFill>
                  <a:srgbClr val="423D39"/>
                </a:solidFill>
              </a:rPr>
              <a:t>Spitting</a:t>
            </a:r>
            <a:r>
              <a:rPr sz="4350" spc="-80" dirty="0">
                <a:solidFill>
                  <a:srgbClr val="423D39"/>
                </a:solidFill>
              </a:rPr>
              <a:t> </a:t>
            </a:r>
            <a:r>
              <a:rPr sz="4350" spc="305" dirty="0">
                <a:solidFill>
                  <a:srgbClr val="423D39"/>
                </a:solidFill>
              </a:rPr>
              <a:t>Our</a:t>
            </a:r>
            <a:r>
              <a:rPr sz="4350" spc="-80" dirty="0">
                <a:solidFill>
                  <a:srgbClr val="423D39"/>
                </a:solidFill>
              </a:rPr>
              <a:t> </a:t>
            </a:r>
            <a:r>
              <a:rPr sz="4350" spc="210" dirty="0">
                <a:solidFill>
                  <a:srgbClr val="423D39"/>
                </a:solidFill>
              </a:rPr>
              <a:t>Dataset </a:t>
            </a:r>
            <a:r>
              <a:rPr sz="4350" spc="-1075" dirty="0">
                <a:solidFill>
                  <a:srgbClr val="423D39"/>
                </a:solidFill>
              </a:rPr>
              <a:t> </a:t>
            </a:r>
            <a:r>
              <a:rPr sz="4350" spc="254" dirty="0">
                <a:solidFill>
                  <a:srgbClr val="423D39"/>
                </a:solidFill>
              </a:rPr>
              <a:t>into </a:t>
            </a:r>
            <a:r>
              <a:rPr sz="4350" spc="170" dirty="0">
                <a:solidFill>
                  <a:srgbClr val="423D39"/>
                </a:solidFill>
              </a:rPr>
              <a:t>Training </a:t>
            </a:r>
            <a:r>
              <a:rPr sz="4350" spc="225" dirty="0">
                <a:solidFill>
                  <a:srgbClr val="423D39"/>
                </a:solidFill>
              </a:rPr>
              <a:t>And </a:t>
            </a:r>
            <a:r>
              <a:rPr sz="4350" spc="229" dirty="0">
                <a:solidFill>
                  <a:srgbClr val="423D39"/>
                </a:solidFill>
              </a:rPr>
              <a:t> </a:t>
            </a:r>
            <a:r>
              <a:rPr sz="4350" spc="165" dirty="0">
                <a:solidFill>
                  <a:srgbClr val="423D39"/>
                </a:solidFill>
              </a:rPr>
              <a:t>Testing</a:t>
            </a:r>
            <a:r>
              <a:rPr sz="4350" spc="-55" dirty="0">
                <a:solidFill>
                  <a:srgbClr val="423D39"/>
                </a:solidFill>
              </a:rPr>
              <a:t> </a:t>
            </a:r>
            <a:r>
              <a:rPr sz="4350" spc="210" dirty="0">
                <a:solidFill>
                  <a:srgbClr val="423D39"/>
                </a:solidFill>
              </a:rPr>
              <a:t>Dataset</a:t>
            </a:r>
            <a:endParaRPr sz="435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3556635" cy="3556635"/>
            <a:chOff x="0" y="0"/>
            <a:chExt cx="3556635" cy="355663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136650" cy="1136650"/>
            </a:xfrm>
            <a:custGeom>
              <a:avLst/>
              <a:gdLst/>
              <a:ahLst/>
              <a:cxnLst/>
              <a:rect l="l" t="t" r="r" b="b"/>
              <a:pathLst>
                <a:path w="1136650" h="1136650">
                  <a:moveTo>
                    <a:pt x="1136268" y="0"/>
                  </a:moveTo>
                  <a:lnTo>
                    <a:pt x="0" y="0"/>
                  </a:lnTo>
                  <a:lnTo>
                    <a:pt x="0" y="1136269"/>
                  </a:lnTo>
                  <a:lnTo>
                    <a:pt x="1136268" y="0"/>
                  </a:lnTo>
                  <a:close/>
                </a:path>
              </a:pathLst>
            </a:custGeom>
            <a:solidFill>
              <a:srgbClr val="000000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46325" cy="2346325"/>
            </a:xfrm>
            <a:custGeom>
              <a:avLst/>
              <a:gdLst/>
              <a:ahLst/>
              <a:cxnLst/>
              <a:rect l="l" t="t" r="r" b="b"/>
              <a:pathLst>
                <a:path w="2346325" h="2346325">
                  <a:moveTo>
                    <a:pt x="2346325" y="0"/>
                  </a:moveTo>
                  <a:lnTo>
                    <a:pt x="1136268" y="0"/>
                  </a:lnTo>
                  <a:lnTo>
                    <a:pt x="0" y="1136269"/>
                  </a:lnTo>
                  <a:lnTo>
                    <a:pt x="0" y="2346325"/>
                  </a:lnTo>
                  <a:lnTo>
                    <a:pt x="2346325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3556635" cy="3556635"/>
            </a:xfrm>
            <a:custGeom>
              <a:avLst/>
              <a:gdLst/>
              <a:ahLst/>
              <a:cxnLst/>
              <a:rect l="l" t="t" r="r" b="b"/>
              <a:pathLst>
                <a:path w="3556635" h="3556635">
                  <a:moveTo>
                    <a:pt x="3556423" y="0"/>
                  </a:moveTo>
                  <a:lnTo>
                    <a:pt x="2346325" y="0"/>
                  </a:lnTo>
                  <a:lnTo>
                    <a:pt x="0" y="2346325"/>
                  </a:lnTo>
                  <a:lnTo>
                    <a:pt x="0" y="3556481"/>
                  </a:lnTo>
                  <a:lnTo>
                    <a:pt x="3556423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785178" y="6784120"/>
            <a:ext cx="3503295" cy="3503295"/>
            <a:chOff x="14785178" y="6784120"/>
            <a:chExt cx="3503295" cy="3503295"/>
          </a:xfrm>
        </p:grpSpPr>
        <p:sp>
          <p:nvSpPr>
            <p:cNvPr id="9" name="object 9"/>
            <p:cNvSpPr/>
            <p:nvPr/>
          </p:nvSpPr>
          <p:spPr>
            <a:xfrm>
              <a:off x="17205451" y="9204452"/>
              <a:ext cx="1082675" cy="1082675"/>
            </a:xfrm>
            <a:custGeom>
              <a:avLst/>
              <a:gdLst/>
              <a:ahLst/>
              <a:cxnLst/>
              <a:rect l="l" t="t" r="r" b="b"/>
              <a:pathLst>
                <a:path w="1082675" h="1082675">
                  <a:moveTo>
                    <a:pt x="1082548" y="0"/>
                  </a:moveTo>
                  <a:lnTo>
                    <a:pt x="0" y="1082548"/>
                  </a:lnTo>
                  <a:lnTo>
                    <a:pt x="1082548" y="1082548"/>
                  </a:lnTo>
                  <a:lnTo>
                    <a:pt x="1082548" y="0"/>
                  </a:lnTo>
                  <a:close/>
                </a:path>
              </a:pathLst>
            </a:custGeom>
            <a:solidFill>
              <a:srgbClr val="000000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95313" y="7994351"/>
              <a:ext cx="2292985" cy="2292985"/>
            </a:xfrm>
            <a:custGeom>
              <a:avLst/>
              <a:gdLst/>
              <a:ahLst/>
              <a:cxnLst/>
              <a:rect l="l" t="t" r="r" b="b"/>
              <a:pathLst>
                <a:path w="2292984" h="2292984">
                  <a:moveTo>
                    <a:pt x="2292686" y="0"/>
                  </a:moveTo>
                  <a:lnTo>
                    <a:pt x="0" y="2292648"/>
                  </a:lnTo>
                  <a:lnTo>
                    <a:pt x="1210138" y="2292648"/>
                  </a:lnTo>
                  <a:lnTo>
                    <a:pt x="2292686" y="1210100"/>
                  </a:lnTo>
                  <a:lnTo>
                    <a:pt x="2292686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85178" y="6784120"/>
              <a:ext cx="3503295" cy="3503295"/>
            </a:xfrm>
            <a:custGeom>
              <a:avLst/>
              <a:gdLst/>
              <a:ahLst/>
              <a:cxnLst/>
              <a:rect l="l" t="t" r="r" b="b"/>
              <a:pathLst>
                <a:path w="3503294" h="3503295">
                  <a:moveTo>
                    <a:pt x="3502821" y="0"/>
                  </a:moveTo>
                  <a:lnTo>
                    <a:pt x="0" y="3502879"/>
                  </a:lnTo>
                  <a:lnTo>
                    <a:pt x="1210135" y="3502879"/>
                  </a:lnTo>
                  <a:lnTo>
                    <a:pt x="3502821" y="1210231"/>
                  </a:lnTo>
                  <a:lnTo>
                    <a:pt x="3502821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8486" y="5548680"/>
            <a:ext cx="8616315" cy="275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2900" spc="340" dirty="0">
                <a:solidFill>
                  <a:srgbClr val="423D39"/>
                </a:solidFill>
                <a:latin typeface="Times New Roman"/>
                <a:cs typeface="Times New Roman"/>
              </a:rPr>
              <a:t>We</a:t>
            </a:r>
            <a:r>
              <a:rPr sz="2900" spc="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80" dirty="0">
                <a:solidFill>
                  <a:srgbClr val="423D39"/>
                </a:solidFill>
                <a:latin typeface="Times New Roman"/>
                <a:cs typeface="Times New Roman"/>
              </a:rPr>
              <a:t>need</a:t>
            </a:r>
            <a:r>
              <a:rPr sz="2900" spc="-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95" dirty="0">
                <a:solidFill>
                  <a:srgbClr val="423D39"/>
                </a:solidFill>
                <a:latin typeface="Times New Roman"/>
                <a:cs typeface="Times New Roman"/>
              </a:rPr>
              <a:t>to</a:t>
            </a:r>
            <a:r>
              <a:rPr sz="2900" spc="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20" dirty="0">
                <a:solidFill>
                  <a:srgbClr val="423D39"/>
                </a:solidFill>
                <a:latin typeface="Times New Roman"/>
                <a:cs typeface="Times New Roman"/>
              </a:rPr>
              <a:t>split</a:t>
            </a:r>
            <a:r>
              <a:rPr sz="2900" spc="-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423D39"/>
                </a:solidFill>
                <a:latin typeface="Times New Roman"/>
                <a:cs typeface="Times New Roman"/>
              </a:rPr>
              <a:t>a</a:t>
            </a:r>
            <a:r>
              <a:rPr sz="2900" spc="2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90" dirty="0">
                <a:solidFill>
                  <a:srgbClr val="423D39"/>
                </a:solidFill>
                <a:latin typeface="Times New Roman"/>
                <a:cs typeface="Times New Roman"/>
              </a:rPr>
              <a:t>dataset</a:t>
            </a:r>
            <a:r>
              <a:rPr sz="2900" spc="-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85" dirty="0">
                <a:solidFill>
                  <a:srgbClr val="423D39"/>
                </a:solidFill>
                <a:latin typeface="Times New Roman"/>
                <a:cs typeface="Times New Roman"/>
              </a:rPr>
              <a:t>into</a:t>
            </a:r>
            <a:r>
              <a:rPr sz="2900" spc="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75" dirty="0">
                <a:solidFill>
                  <a:srgbClr val="423D39"/>
                </a:solidFill>
                <a:latin typeface="Times New Roman"/>
                <a:cs typeface="Times New Roman"/>
              </a:rPr>
              <a:t>train</a:t>
            </a:r>
            <a:r>
              <a:rPr sz="2900" spc="1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60" dirty="0">
                <a:solidFill>
                  <a:srgbClr val="423D39"/>
                </a:solidFill>
                <a:latin typeface="Times New Roman"/>
                <a:cs typeface="Times New Roman"/>
              </a:rPr>
              <a:t>and</a:t>
            </a:r>
            <a:r>
              <a:rPr sz="2900" spc="1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75" dirty="0">
                <a:solidFill>
                  <a:srgbClr val="423D39"/>
                </a:solidFill>
                <a:latin typeface="Times New Roman"/>
                <a:cs typeface="Times New Roman"/>
              </a:rPr>
              <a:t>test</a:t>
            </a:r>
            <a:r>
              <a:rPr sz="2900" spc="-1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80" dirty="0">
                <a:solidFill>
                  <a:srgbClr val="423D39"/>
                </a:solidFill>
                <a:latin typeface="Times New Roman"/>
                <a:cs typeface="Times New Roman"/>
              </a:rPr>
              <a:t>sets</a:t>
            </a:r>
            <a:r>
              <a:rPr sz="2900" spc="-1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95" dirty="0">
                <a:solidFill>
                  <a:srgbClr val="423D39"/>
                </a:solidFill>
                <a:latin typeface="Times New Roman"/>
                <a:cs typeface="Times New Roman"/>
              </a:rPr>
              <a:t>to </a:t>
            </a:r>
            <a:r>
              <a:rPr sz="2900" spc="-71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65" dirty="0">
                <a:solidFill>
                  <a:srgbClr val="423D39"/>
                </a:solidFill>
                <a:latin typeface="Times New Roman"/>
                <a:cs typeface="Times New Roman"/>
              </a:rPr>
              <a:t>evaluate </a:t>
            </a:r>
            <a:r>
              <a:rPr sz="2900" spc="275" dirty="0">
                <a:solidFill>
                  <a:srgbClr val="423D39"/>
                </a:solidFill>
                <a:latin typeface="Times New Roman"/>
                <a:cs typeface="Times New Roman"/>
              </a:rPr>
              <a:t>how </a:t>
            </a:r>
            <a:r>
              <a:rPr sz="2900" spc="125" dirty="0">
                <a:solidFill>
                  <a:srgbClr val="423D39"/>
                </a:solidFill>
                <a:latin typeface="Times New Roman"/>
                <a:cs typeface="Times New Roman"/>
              </a:rPr>
              <a:t>well </a:t>
            </a:r>
            <a:r>
              <a:rPr sz="2900" spc="254" dirty="0">
                <a:solidFill>
                  <a:srgbClr val="423D39"/>
                </a:solidFill>
                <a:latin typeface="Times New Roman"/>
                <a:cs typeface="Times New Roman"/>
              </a:rPr>
              <a:t>our </a:t>
            </a:r>
            <a:r>
              <a:rPr sz="2900" spc="240" dirty="0">
                <a:solidFill>
                  <a:srgbClr val="423D39"/>
                </a:solidFill>
                <a:latin typeface="Times New Roman"/>
                <a:cs typeface="Times New Roman"/>
              </a:rPr>
              <a:t>machine </a:t>
            </a:r>
            <a:r>
              <a:rPr sz="2900" spc="165" dirty="0">
                <a:solidFill>
                  <a:srgbClr val="423D39"/>
                </a:solidFill>
                <a:latin typeface="Times New Roman"/>
                <a:cs typeface="Times New Roman"/>
              </a:rPr>
              <a:t>learning </a:t>
            </a:r>
            <a:r>
              <a:rPr sz="2900" spc="245" dirty="0">
                <a:solidFill>
                  <a:srgbClr val="423D39"/>
                </a:solidFill>
                <a:latin typeface="Times New Roman"/>
                <a:cs typeface="Times New Roman"/>
              </a:rPr>
              <a:t>model </a:t>
            </a:r>
            <a:r>
              <a:rPr sz="2900" spc="25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95" dirty="0">
                <a:solidFill>
                  <a:srgbClr val="423D39"/>
                </a:solidFill>
                <a:latin typeface="Times New Roman"/>
                <a:cs typeface="Times New Roman"/>
              </a:rPr>
              <a:t>performs.</a:t>
            </a:r>
            <a:r>
              <a:rPr sz="2900" spc="-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55" dirty="0">
                <a:solidFill>
                  <a:srgbClr val="423D39"/>
                </a:solidFill>
                <a:latin typeface="Times New Roman"/>
                <a:cs typeface="Times New Roman"/>
              </a:rPr>
              <a:t>The</a:t>
            </a:r>
            <a:r>
              <a:rPr sz="2900" spc="1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75" dirty="0">
                <a:solidFill>
                  <a:srgbClr val="423D39"/>
                </a:solidFill>
                <a:latin typeface="Times New Roman"/>
                <a:cs typeface="Times New Roman"/>
              </a:rPr>
              <a:t>train</a:t>
            </a:r>
            <a:r>
              <a:rPr sz="2900" spc="2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80" dirty="0">
                <a:solidFill>
                  <a:srgbClr val="423D39"/>
                </a:solidFill>
                <a:latin typeface="Times New Roman"/>
                <a:cs typeface="Times New Roman"/>
              </a:rPr>
              <a:t>set</a:t>
            </a:r>
            <a:r>
              <a:rPr sz="290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75" dirty="0">
                <a:solidFill>
                  <a:srgbClr val="423D39"/>
                </a:solidFill>
                <a:latin typeface="Times New Roman"/>
                <a:cs typeface="Times New Roman"/>
              </a:rPr>
              <a:t>is</a:t>
            </a:r>
            <a:r>
              <a:rPr sz="2900" spc="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45" dirty="0">
                <a:solidFill>
                  <a:srgbClr val="423D39"/>
                </a:solidFill>
                <a:latin typeface="Times New Roman"/>
                <a:cs typeface="Times New Roman"/>
              </a:rPr>
              <a:t>used</a:t>
            </a:r>
            <a:r>
              <a:rPr sz="2900" spc="-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95" dirty="0">
                <a:solidFill>
                  <a:srgbClr val="423D39"/>
                </a:solidFill>
                <a:latin typeface="Times New Roman"/>
                <a:cs typeface="Times New Roman"/>
              </a:rPr>
              <a:t>to</a:t>
            </a:r>
            <a:r>
              <a:rPr sz="2900" spc="1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55" dirty="0">
                <a:solidFill>
                  <a:srgbClr val="423D39"/>
                </a:solidFill>
                <a:latin typeface="Times New Roman"/>
                <a:cs typeface="Times New Roman"/>
              </a:rPr>
              <a:t>fit</a:t>
            </a:r>
            <a:r>
              <a:rPr sz="2900" spc="2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25" dirty="0">
                <a:solidFill>
                  <a:srgbClr val="423D39"/>
                </a:solidFill>
                <a:latin typeface="Times New Roman"/>
                <a:cs typeface="Times New Roman"/>
              </a:rPr>
              <a:t>the</a:t>
            </a:r>
            <a:r>
              <a:rPr sz="290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90" dirty="0">
                <a:solidFill>
                  <a:srgbClr val="423D39"/>
                </a:solidFill>
                <a:latin typeface="Times New Roman"/>
                <a:cs typeface="Times New Roman"/>
              </a:rPr>
              <a:t>model,</a:t>
            </a:r>
            <a:r>
              <a:rPr sz="2900" spc="-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60" dirty="0">
                <a:solidFill>
                  <a:srgbClr val="423D39"/>
                </a:solidFill>
                <a:latin typeface="Times New Roman"/>
                <a:cs typeface="Times New Roman"/>
              </a:rPr>
              <a:t>and </a:t>
            </a:r>
            <a:r>
              <a:rPr sz="2900" spc="-71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25" dirty="0">
                <a:solidFill>
                  <a:srgbClr val="423D39"/>
                </a:solidFill>
                <a:latin typeface="Times New Roman"/>
                <a:cs typeface="Times New Roman"/>
              </a:rPr>
              <a:t>the</a:t>
            </a:r>
            <a:r>
              <a:rPr sz="2900" spc="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35" dirty="0">
                <a:solidFill>
                  <a:srgbClr val="423D39"/>
                </a:solidFill>
                <a:latin typeface="Times New Roman"/>
                <a:cs typeface="Times New Roman"/>
              </a:rPr>
              <a:t>statistics</a:t>
            </a:r>
            <a:r>
              <a:rPr sz="2900" spc="-2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25" dirty="0">
                <a:solidFill>
                  <a:srgbClr val="423D39"/>
                </a:solidFill>
                <a:latin typeface="Times New Roman"/>
                <a:cs typeface="Times New Roman"/>
              </a:rPr>
              <a:t>of</a:t>
            </a:r>
            <a:r>
              <a:rPr sz="2900" spc="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25" dirty="0">
                <a:solidFill>
                  <a:srgbClr val="423D39"/>
                </a:solidFill>
                <a:latin typeface="Times New Roman"/>
                <a:cs typeface="Times New Roman"/>
              </a:rPr>
              <a:t>the</a:t>
            </a:r>
            <a:r>
              <a:rPr sz="290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75" dirty="0">
                <a:solidFill>
                  <a:srgbClr val="423D39"/>
                </a:solidFill>
                <a:latin typeface="Times New Roman"/>
                <a:cs typeface="Times New Roman"/>
              </a:rPr>
              <a:t>train</a:t>
            </a:r>
            <a:r>
              <a:rPr sz="2900" spc="1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80" dirty="0">
                <a:solidFill>
                  <a:srgbClr val="423D39"/>
                </a:solidFill>
                <a:latin typeface="Times New Roman"/>
                <a:cs typeface="Times New Roman"/>
              </a:rPr>
              <a:t>set</a:t>
            </a:r>
            <a:r>
              <a:rPr sz="2900" spc="-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10" dirty="0">
                <a:solidFill>
                  <a:srgbClr val="423D39"/>
                </a:solidFill>
                <a:latin typeface="Times New Roman"/>
                <a:cs typeface="Times New Roman"/>
              </a:rPr>
              <a:t>are</a:t>
            </a:r>
            <a:r>
              <a:rPr sz="2900" spc="1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00" dirty="0">
                <a:solidFill>
                  <a:srgbClr val="423D39"/>
                </a:solidFill>
                <a:latin typeface="Times New Roman"/>
                <a:cs typeface="Times New Roman"/>
              </a:rPr>
              <a:t>known.</a:t>
            </a:r>
            <a:r>
              <a:rPr sz="2900" spc="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55" dirty="0">
                <a:solidFill>
                  <a:srgbClr val="423D39"/>
                </a:solidFill>
                <a:latin typeface="Times New Roman"/>
                <a:cs typeface="Times New Roman"/>
              </a:rPr>
              <a:t>The</a:t>
            </a:r>
            <a:r>
              <a:rPr sz="2900" spc="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50" dirty="0">
                <a:solidFill>
                  <a:srgbClr val="423D39"/>
                </a:solidFill>
                <a:latin typeface="Times New Roman"/>
                <a:cs typeface="Times New Roman"/>
              </a:rPr>
              <a:t>second </a:t>
            </a:r>
            <a:r>
              <a:rPr sz="2900" spc="-71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80" dirty="0">
                <a:solidFill>
                  <a:srgbClr val="423D39"/>
                </a:solidFill>
                <a:latin typeface="Times New Roman"/>
                <a:cs typeface="Times New Roman"/>
              </a:rPr>
              <a:t>set</a:t>
            </a:r>
            <a:r>
              <a:rPr sz="2900" spc="-1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75" dirty="0">
                <a:solidFill>
                  <a:srgbClr val="423D39"/>
                </a:solidFill>
                <a:latin typeface="Times New Roman"/>
                <a:cs typeface="Times New Roman"/>
              </a:rPr>
              <a:t>is</a:t>
            </a:r>
            <a:r>
              <a:rPr sz="2900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423D39"/>
                </a:solidFill>
                <a:latin typeface="Times New Roman"/>
                <a:cs typeface="Times New Roman"/>
              </a:rPr>
              <a:t>called</a:t>
            </a:r>
            <a:r>
              <a:rPr sz="2900" spc="-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225" dirty="0">
                <a:solidFill>
                  <a:srgbClr val="423D39"/>
                </a:solidFill>
                <a:latin typeface="Times New Roman"/>
                <a:cs typeface="Times New Roman"/>
              </a:rPr>
              <a:t>the</a:t>
            </a:r>
            <a:r>
              <a:rPr sz="2900" spc="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75" dirty="0">
                <a:solidFill>
                  <a:srgbClr val="423D39"/>
                </a:solidFill>
                <a:latin typeface="Times New Roman"/>
                <a:cs typeface="Times New Roman"/>
              </a:rPr>
              <a:t>test</a:t>
            </a:r>
            <a:r>
              <a:rPr sz="2900" spc="-1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90" dirty="0">
                <a:solidFill>
                  <a:srgbClr val="423D39"/>
                </a:solidFill>
                <a:latin typeface="Times New Roman"/>
                <a:cs typeface="Times New Roman"/>
              </a:rPr>
              <a:t>data</a:t>
            </a:r>
            <a:r>
              <a:rPr sz="2900" spc="15" dirty="0">
                <a:solidFill>
                  <a:srgbClr val="423D39"/>
                </a:solidFill>
                <a:latin typeface="Times New Roman"/>
                <a:cs typeface="Times New Roman"/>
              </a:rPr>
              <a:t> </a:t>
            </a:r>
            <a:r>
              <a:rPr sz="2900" spc="120" dirty="0">
                <a:solidFill>
                  <a:srgbClr val="423D39"/>
                </a:solidFill>
                <a:latin typeface="Times New Roman"/>
                <a:cs typeface="Times New Roman"/>
              </a:rPr>
              <a:t>set.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0933" y="0"/>
            <a:ext cx="10297160" cy="8049259"/>
            <a:chOff x="7990933" y="0"/>
            <a:chExt cx="10297160" cy="80492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0933" y="2245072"/>
              <a:ext cx="9159244" cy="58038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96031" y="0"/>
              <a:ext cx="2792095" cy="2451100"/>
            </a:xfrm>
            <a:custGeom>
              <a:avLst/>
              <a:gdLst/>
              <a:ahLst/>
              <a:cxnLst/>
              <a:rect l="l" t="t" r="r" b="b"/>
              <a:pathLst>
                <a:path w="2792094" h="2451100">
                  <a:moveTo>
                    <a:pt x="1262056" y="0"/>
                  </a:moveTo>
                  <a:lnTo>
                    <a:pt x="7709" y="0"/>
                  </a:lnTo>
                  <a:lnTo>
                    <a:pt x="4580" y="42163"/>
                  </a:lnTo>
                  <a:lnTo>
                    <a:pt x="2042" y="90048"/>
                  </a:lnTo>
                  <a:lnTo>
                    <a:pt x="512" y="138184"/>
                  </a:lnTo>
                  <a:lnTo>
                    <a:pt x="0" y="186563"/>
                  </a:lnTo>
                  <a:lnTo>
                    <a:pt x="512" y="235068"/>
                  </a:lnTo>
                  <a:lnTo>
                    <a:pt x="2042" y="283328"/>
                  </a:lnTo>
                  <a:lnTo>
                    <a:pt x="4580" y="331333"/>
                  </a:lnTo>
                  <a:lnTo>
                    <a:pt x="8114" y="379072"/>
                  </a:lnTo>
                  <a:lnTo>
                    <a:pt x="12636" y="426535"/>
                  </a:lnTo>
                  <a:lnTo>
                    <a:pt x="18134" y="473712"/>
                  </a:lnTo>
                  <a:lnTo>
                    <a:pt x="24598" y="520592"/>
                  </a:lnTo>
                  <a:lnTo>
                    <a:pt x="32018" y="567165"/>
                  </a:lnTo>
                  <a:lnTo>
                    <a:pt x="40383" y="613421"/>
                  </a:lnTo>
                  <a:lnTo>
                    <a:pt x="49683" y="659350"/>
                  </a:lnTo>
                  <a:lnTo>
                    <a:pt x="59908" y="704941"/>
                  </a:lnTo>
                  <a:lnTo>
                    <a:pt x="71048" y="750183"/>
                  </a:lnTo>
                  <a:lnTo>
                    <a:pt x="83091" y="795067"/>
                  </a:lnTo>
                  <a:lnTo>
                    <a:pt x="96028" y="839582"/>
                  </a:lnTo>
                  <a:lnTo>
                    <a:pt x="109848" y="883719"/>
                  </a:lnTo>
                  <a:lnTo>
                    <a:pt x="124541" y="927465"/>
                  </a:lnTo>
                  <a:lnTo>
                    <a:pt x="140097" y="970813"/>
                  </a:lnTo>
                  <a:lnTo>
                    <a:pt x="156505" y="1013750"/>
                  </a:lnTo>
                  <a:lnTo>
                    <a:pt x="173756" y="1056267"/>
                  </a:lnTo>
                  <a:lnTo>
                    <a:pt x="191837" y="1098353"/>
                  </a:lnTo>
                  <a:lnTo>
                    <a:pt x="210740" y="1139999"/>
                  </a:lnTo>
                  <a:lnTo>
                    <a:pt x="230454" y="1181193"/>
                  </a:lnTo>
                  <a:lnTo>
                    <a:pt x="250968" y="1221926"/>
                  </a:lnTo>
                  <a:lnTo>
                    <a:pt x="272273" y="1262187"/>
                  </a:lnTo>
                  <a:lnTo>
                    <a:pt x="294357" y="1301966"/>
                  </a:lnTo>
                  <a:lnTo>
                    <a:pt x="317211" y="1341253"/>
                  </a:lnTo>
                  <a:lnTo>
                    <a:pt x="340824" y="1380037"/>
                  </a:lnTo>
                  <a:lnTo>
                    <a:pt x="365185" y="1418308"/>
                  </a:lnTo>
                  <a:lnTo>
                    <a:pt x="390286" y="1456055"/>
                  </a:lnTo>
                  <a:lnTo>
                    <a:pt x="416114" y="1493269"/>
                  </a:lnTo>
                  <a:lnTo>
                    <a:pt x="442660" y="1529939"/>
                  </a:lnTo>
                  <a:lnTo>
                    <a:pt x="469914" y="1566055"/>
                  </a:lnTo>
                  <a:lnTo>
                    <a:pt x="497864" y="1601606"/>
                  </a:lnTo>
                  <a:lnTo>
                    <a:pt x="526502" y="1636583"/>
                  </a:lnTo>
                  <a:lnTo>
                    <a:pt x="555815" y="1670974"/>
                  </a:lnTo>
                  <a:lnTo>
                    <a:pt x="585795" y="1704770"/>
                  </a:lnTo>
                  <a:lnTo>
                    <a:pt x="616430" y="1737961"/>
                  </a:lnTo>
                  <a:lnTo>
                    <a:pt x="647711" y="1770535"/>
                  </a:lnTo>
                  <a:lnTo>
                    <a:pt x="679627" y="1802483"/>
                  </a:lnTo>
                  <a:lnTo>
                    <a:pt x="712167" y="1833794"/>
                  </a:lnTo>
                  <a:lnTo>
                    <a:pt x="745322" y="1864458"/>
                  </a:lnTo>
                  <a:lnTo>
                    <a:pt x="779081" y="1894466"/>
                  </a:lnTo>
                  <a:lnTo>
                    <a:pt x="813433" y="1923805"/>
                  </a:lnTo>
                  <a:lnTo>
                    <a:pt x="848368" y="1952467"/>
                  </a:lnTo>
                  <a:lnTo>
                    <a:pt x="883877" y="1980440"/>
                  </a:lnTo>
                  <a:lnTo>
                    <a:pt x="919948" y="2007715"/>
                  </a:lnTo>
                  <a:lnTo>
                    <a:pt x="956571" y="2034282"/>
                  </a:lnTo>
                  <a:lnTo>
                    <a:pt x="993736" y="2060129"/>
                  </a:lnTo>
                  <a:lnTo>
                    <a:pt x="1031433" y="2085247"/>
                  </a:lnTo>
                  <a:lnTo>
                    <a:pt x="1069650" y="2109625"/>
                  </a:lnTo>
                  <a:lnTo>
                    <a:pt x="1108379" y="2133253"/>
                  </a:lnTo>
                  <a:lnTo>
                    <a:pt x="1147608" y="2156121"/>
                  </a:lnTo>
                  <a:lnTo>
                    <a:pt x="1187327" y="2178218"/>
                  </a:lnTo>
                  <a:lnTo>
                    <a:pt x="1227526" y="2199535"/>
                  </a:lnTo>
                  <a:lnTo>
                    <a:pt x="1268194" y="2220060"/>
                  </a:lnTo>
                  <a:lnTo>
                    <a:pt x="1309322" y="2239784"/>
                  </a:lnTo>
                  <a:lnTo>
                    <a:pt x="1350898" y="2258696"/>
                  </a:lnTo>
                  <a:lnTo>
                    <a:pt x="1392913" y="2276786"/>
                  </a:lnTo>
                  <a:lnTo>
                    <a:pt x="1435356" y="2294043"/>
                  </a:lnTo>
                  <a:lnTo>
                    <a:pt x="1478216" y="2310458"/>
                  </a:lnTo>
                  <a:lnTo>
                    <a:pt x="1521484" y="2326020"/>
                  </a:lnTo>
                  <a:lnTo>
                    <a:pt x="1565149" y="2340718"/>
                  </a:lnTo>
                  <a:lnTo>
                    <a:pt x="1609200" y="2354543"/>
                  </a:lnTo>
                  <a:lnTo>
                    <a:pt x="1653628" y="2367484"/>
                  </a:lnTo>
                  <a:lnTo>
                    <a:pt x="1698422" y="2379531"/>
                  </a:lnTo>
                  <a:lnTo>
                    <a:pt x="1743571" y="2390673"/>
                  </a:lnTo>
                  <a:lnTo>
                    <a:pt x="1789066" y="2400900"/>
                  </a:lnTo>
                  <a:lnTo>
                    <a:pt x="1834895" y="2410203"/>
                  </a:lnTo>
                  <a:lnTo>
                    <a:pt x="1881049" y="2418569"/>
                  </a:lnTo>
                  <a:lnTo>
                    <a:pt x="1927518" y="2425990"/>
                  </a:lnTo>
                  <a:lnTo>
                    <a:pt x="1974290" y="2432455"/>
                  </a:lnTo>
                  <a:lnTo>
                    <a:pt x="2021356" y="2437954"/>
                  </a:lnTo>
                  <a:lnTo>
                    <a:pt x="2068705" y="2442476"/>
                  </a:lnTo>
                  <a:lnTo>
                    <a:pt x="2116327" y="2446011"/>
                  </a:lnTo>
                  <a:lnTo>
                    <a:pt x="2164212" y="2448549"/>
                  </a:lnTo>
                  <a:lnTo>
                    <a:pt x="2212348" y="2450079"/>
                  </a:lnTo>
                  <a:lnTo>
                    <a:pt x="2260727" y="2450592"/>
                  </a:lnTo>
                  <a:lnTo>
                    <a:pt x="2309232" y="2450079"/>
                  </a:lnTo>
                  <a:lnTo>
                    <a:pt x="2357492" y="2448549"/>
                  </a:lnTo>
                  <a:lnTo>
                    <a:pt x="2405497" y="2446011"/>
                  </a:lnTo>
                  <a:lnTo>
                    <a:pt x="2453236" y="2442476"/>
                  </a:lnTo>
                  <a:lnTo>
                    <a:pt x="2500698" y="2437954"/>
                  </a:lnTo>
                  <a:lnTo>
                    <a:pt x="2547875" y="2432455"/>
                  </a:lnTo>
                  <a:lnTo>
                    <a:pt x="2594754" y="2425990"/>
                  </a:lnTo>
                  <a:lnTo>
                    <a:pt x="2641326" y="2418569"/>
                  </a:lnTo>
                  <a:lnTo>
                    <a:pt x="2687580" y="2410203"/>
                  </a:lnTo>
                  <a:lnTo>
                    <a:pt x="2733507" y="2400900"/>
                  </a:lnTo>
                  <a:lnTo>
                    <a:pt x="2779095" y="2390673"/>
                  </a:lnTo>
                  <a:lnTo>
                    <a:pt x="2791967" y="2387503"/>
                  </a:lnTo>
                  <a:lnTo>
                    <a:pt x="2791967" y="1202435"/>
                  </a:lnTo>
                  <a:lnTo>
                    <a:pt x="2260727" y="1202435"/>
                  </a:lnTo>
                  <a:lnTo>
                    <a:pt x="2213117" y="1201324"/>
                  </a:lnTo>
                  <a:lnTo>
                    <a:pt x="2166052" y="1198021"/>
                  </a:lnTo>
                  <a:lnTo>
                    <a:pt x="2119580" y="1192577"/>
                  </a:lnTo>
                  <a:lnTo>
                    <a:pt x="2073752" y="1185043"/>
                  </a:lnTo>
                  <a:lnTo>
                    <a:pt x="2028618" y="1175467"/>
                  </a:lnTo>
                  <a:lnTo>
                    <a:pt x="1984227" y="1163901"/>
                  </a:lnTo>
                  <a:lnTo>
                    <a:pt x="1940630" y="1150393"/>
                  </a:lnTo>
                  <a:lnTo>
                    <a:pt x="1897876" y="1134994"/>
                  </a:lnTo>
                  <a:lnTo>
                    <a:pt x="1856015" y="1117753"/>
                  </a:lnTo>
                  <a:lnTo>
                    <a:pt x="1815097" y="1098721"/>
                  </a:lnTo>
                  <a:lnTo>
                    <a:pt x="1775173" y="1077946"/>
                  </a:lnTo>
                  <a:lnTo>
                    <a:pt x="1736291" y="1055481"/>
                  </a:lnTo>
                  <a:lnTo>
                    <a:pt x="1698503" y="1031373"/>
                  </a:lnTo>
                  <a:lnTo>
                    <a:pt x="1661857" y="1005673"/>
                  </a:lnTo>
                  <a:lnTo>
                    <a:pt x="1626405" y="978431"/>
                  </a:lnTo>
                  <a:lnTo>
                    <a:pt x="1592195" y="949697"/>
                  </a:lnTo>
                  <a:lnTo>
                    <a:pt x="1559278" y="919520"/>
                  </a:lnTo>
                  <a:lnTo>
                    <a:pt x="1527703" y="887951"/>
                  </a:lnTo>
                  <a:lnTo>
                    <a:pt x="1497521" y="855039"/>
                  </a:lnTo>
                  <a:lnTo>
                    <a:pt x="1468781" y="820834"/>
                  </a:lnTo>
                  <a:lnTo>
                    <a:pt x="1441534" y="785387"/>
                  </a:lnTo>
                  <a:lnTo>
                    <a:pt x="1415829" y="748746"/>
                  </a:lnTo>
                  <a:lnTo>
                    <a:pt x="1391716" y="710963"/>
                  </a:lnTo>
                  <a:lnTo>
                    <a:pt x="1369245" y="672086"/>
                  </a:lnTo>
                  <a:lnTo>
                    <a:pt x="1348467" y="632167"/>
                  </a:lnTo>
                  <a:lnTo>
                    <a:pt x="1329430" y="591253"/>
                  </a:lnTo>
                  <a:lnTo>
                    <a:pt x="1312185" y="549397"/>
                  </a:lnTo>
                  <a:lnTo>
                    <a:pt x="1296782" y="506646"/>
                  </a:lnTo>
                  <a:lnTo>
                    <a:pt x="1283271" y="463052"/>
                  </a:lnTo>
                  <a:lnTo>
                    <a:pt x="1271702" y="418664"/>
                  </a:lnTo>
                  <a:lnTo>
                    <a:pt x="1262124" y="373532"/>
                  </a:lnTo>
                  <a:lnTo>
                    <a:pt x="1254587" y="327706"/>
                  </a:lnTo>
                  <a:lnTo>
                    <a:pt x="1249142" y="281236"/>
                  </a:lnTo>
                  <a:lnTo>
                    <a:pt x="1245839" y="234171"/>
                  </a:lnTo>
                  <a:lnTo>
                    <a:pt x="1244727" y="186563"/>
                  </a:lnTo>
                  <a:lnTo>
                    <a:pt x="1245839" y="138953"/>
                  </a:lnTo>
                  <a:lnTo>
                    <a:pt x="1249142" y="91888"/>
                  </a:lnTo>
                  <a:lnTo>
                    <a:pt x="1254587" y="45416"/>
                  </a:lnTo>
                  <a:lnTo>
                    <a:pt x="1262056" y="0"/>
                  </a:lnTo>
                  <a:close/>
                </a:path>
                <a:path w="2792094" h="2451100">
                  <a:moveTo>
                    <a:pt x="2791967" y="1051116"/>
                  </a:moveTo>
                  <a:lnTo>
                    <a:pt x="2746250" y="1077946"/>
                  </a:lnTo>
                  <a:lnTo>
                    <a:pt x="2706331" y="1098721"/>
                  </a:lnTo>
                  <a:lnTo>
                    <a:pt x="2665417" y="1117753"/>
                  </a:lnTo>
                  <a:lnTo>
                    <a:pt x="2623561" y="1134994"/>
                  </a:lnTo>
                  <a:lnTo>
                    <a:pt x="2580810" y="1150393"/>
                  </a:lnTo>
                  <a:lnTo>
                    <a:pt x="2537216" y="1163901"/>
                  </a:lnTo>
                  <a:lnTo>
                    <a:pt x="2492828" y="1175467"/>
                  </a:lnTo>
                  <a:lnTo>
                    <a:pt x="2447696" y="1185043"/>
                  </a:lnTo>
                  <a:lnTo>
                    <a:pt x="2401870" y="1192577"/>
                  </a:lnTo>
                  <a:lnTo>
                    <a:pt x="2355400" y="1198021"/>
                  </a:lnTo>
                  <a:lnTo>
                    <a:pt x="2308335" y="1201324"/>
                  </a:lnTo>
                  <a:lnTo>
                    <a:pt x="2260727" y="1202435"/>
                  </a:lnTo>
                  <a:lnTo>
                    <a:pt x="2791967" y="1202435"/>
                  </a:lnTo>
                  <a:lnTo>
                    <a:pt x="2791967" y="1051116"/>
                  </a:lnTo>
                  <a:close/>
                </a:path>
                <a:path w="2792094" h="2451100">
                  <a:moveTo>
                    <a:pt x="2791967" y="0"/>
                  </a:moveTo>
                  <a:lnTo>
                    <a:pt x="1262056" y="0"/>
                  </a:lnTo>
                  <a:lnTo>
                    <a:pt x="2791967" y="1051116"/>
                  </a:lnTo>
                  <a:lnTo>
                    <a:pt x="27919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3446729"/>
            <a:ext cx="691070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210" dirty="0">
                <a:latin typeface="Arial"/>
                <a:cs typeface="Arial"/>
              </a:rPr>
              <a:t>VECTORIZATION</a:t>
            </a:r>
            <a:endParaRPr sz="6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4523" y="4556252"/>
            <a:ext cx="5445125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88010" indent="-259079">
              <a:lnSpc>
                <a:spcPct val="117900"/>
              </a:lnSpc>
              <a:spcBef>
                <a:spcPts val="10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2400" spc="-18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hose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Cou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Vector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zer</a:t>
            </a:r>
            <a:r>
              <a:rPr sz="24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our  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Vecto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izer</a:t>
            </a:r>
            <a:r>
              <a:rPr sz="24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4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min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mum</a:t>
            </a:r>
            <a:r>
              <a:rPr sz="24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docume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equen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85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400" spc="-3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spc="-125" dirty="0">
                <a:solidFill>
                  <a:srgbClr val="FFFFFF"/>
                </a:solidFill>
                <a:latin typeface="Tahoma"/>
                <a:cs typeface="Tahoma"/>
              </a:rPr>
              <a:t>0.</a:t>
            </a:r>
            <a:endParaRPr sz="2400">
              <a:latin typeface="Tahoma"/>
              <a:cs typeface="Tahoma"/>
            </a:endParaRPr>
          </a:p>
          <a:p>
            <a:pPr marL="271145" marR="79375" indent="-259079">
              <a:lnSpc>
                <a:spcPct val="118000"/>
              </a:lnSpc>
              <a:spcBef>
                <a:spcPts val="1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2400" spc="-13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4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eate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sparse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matrix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wo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ds  and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times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24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are 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sent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endParaRPr sz="2400">
              <a:latin typeface="Tahoma"/>
              <a:cs typeface="Tahoma"/>
            </a:endParaRPr>
          </a:p>
          <a:p>
            <a:pPr marL="271145" marR="5080" indent="-259079">
              <a:lnSpc>
                <a:spcPct val="118100"/>
              </a:lnSpc>
              <a:spcBef>
                <a:spcPts val="5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Cou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tvecto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ize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transf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rm</a:t>
            </a:r>
            <a:r>
              <a:rPr sz="24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text 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vec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tor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sed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equen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(cou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t)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wo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rd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hat</a:t>
            </a:r>
            <a:r>
              <a:rPr sz="24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cur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tire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text.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5136" y="0"/>
            <a:ext cx="3510915" cy="1818639"/>
          </a:xfrm>
          <a:custGeom>
            <a:avLst/>
            <a:gdLst/>
            <a:ahLst/>
            <a:cxnLst/>
            <a:rect l="l" t="t" r="r" b="b"/>
            <a:pathLst>
              <a:path w="3510915" h="1818639">
                <a:moveTo>
                  <a:pt x="2350799" y="0"/>
                </a:moveTo>
                <a:lnTo>
                  <a:pt x="849454" y="0"/>
                </a:lnTo>
                <a:lnTo>
                  <a:pt x="0" y="1174496"/>
                </a:lnTo>
                <a:lnTo>
                  <a:pt x="3510343" y="1818640"/>
                </a:lnTo>
                <a:lnTo>
                  <a:pt x="2940774" y="925322"/>
                </a:lnTo>
                <a:lnTo>
                  <a:pt x="2181415" y="925322"/>
                </a:lnTo>
                <a:lnTo>
                  <a:pt x="1109789" y="728472"/>
                </a:lnTo>
                <a:lnTo>
                  <a:pt x="1612201" y="32639"/>
                </a:lnTo>
                <a:lnTo>
                  <a:pt x="2371609" y="32639"/>
                </a:lnTo>
                <a:lnTo>
                  <a:pt x="2350799" y="0"/>
                </a:lnTo>
                <a:close/>
              </a:path>
              <a:path w="3510915" h="1818639">
                <a:moveTo>
                  <a:pt x="2371609" y="32639"/>
                </a:moveTo>
                <a:lnTo>
                  <a:pt x="1612201" y="32639"/>
                </a:lnTo>
                <a:lnTo>
                  <a:pt x="2181415" y="925322"/>
                </a:lnTo>
                <a:lnTo>
                  <a:pt x="2940774" y="925322"/>
                </a:lnTo>
                <a:lnTo>
                  <a:pt x="2371609" y="32639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28758" y="8941816"/>
            <a:ext cx="1587500" cy="1345565"/>
          </a:xfrm>
          <a:custGeom>
            <a:avLst/>
            <a:gdLst/>
            <a:ahLst/>
            <a:cxnLst/>
            <a:rect l="l" t="t" r="r" b="b"/>
            <a:pathLst>
              <a:path w="1587500" h="1345565">
                <a:moveTo>
                  <a:pt x="489370" y="0"/>
                </a:moveTo>
                <a:lnTo>
                  <a:pt x="0" y="1345179"/>
                </a:lnTo>
                <a:lnTo>
                  <a:pt x="1045777" y="1345179"/>
                </a:lnTo>
                <a:lnTo>
                  <a:pt x="1338989" y="1221146"/>
                </a:lnTo>
                <a:lnTo>
                  <a:pt x="423711" y="1221146"/>
                </a:lnTo>
                <a:lnTo>
                  <a:pt x="631229" y="650849"/>
                </a:lnTo>
                <a:lnTo>
                  <a:pt x="1129607" y="650849"/>
                </a:lnTo>
                <a:lnTo>
                  <a:pt x="489370" y="0"/>
                </a:lnTo>
                <a:close/>
              </a:path>
              <a:path w="1587500" h="1345565">
                <a:moveTo>
                  <a:pt x="1129607" y="650849"/>
                </a:moveTo>
                <a:lnTo>
                  <a:pt x="631229" y="650849"/>
                </a:lnTo>
                <a:lnTo>
                  <a:pt x="966763" y="991349"/>
                </a:lnTo>
                <a:lnTo>
                  <a:pt x="423711" y="1221146"/>
                </a:lnTo>
                <a:lnTo>
                  <a:pt x="1338989" y="1221146"/>
                </a:lnTo>
                <a:lnTo>
                  <a:pt x="1587285" y="1116114"/>
                </a:lnTo>
                <a:lnTo>
                  <a:pt x="1129607" y="650849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0576" y="8790431"/>
            <a:ext cx="912494" cy="914400"/>
          </a:xfrm>
          <a:custGeom>
            <a:avLst/>
            <a:gdLst/>
            <a:ahLst/>
            <a:cxnLst/>
            <a:rect l="l" t="t" r="r" b="b"/>
            <a:pathLst>
              <a:path w="912495" h="914400">
                <a:moveTo>
                  <a:pt x="456057" y="0"/>
                </a:moveTo>
                <a:lnTo>
                  <a:pt x="409558" y="2367"/>
                </a:lnTo>
                <a:lnTo>
                  <a:pt x="364373" y="9315"/>
                </a:lnTo>
                <a:lnTo>
                  <a:pt x="320734" y="20609"/>
                </a:lnTo>
                <a:lnTo>
                  <a:pt x="278874" y="36017"/>
                </a:lnTo>
                <a:lnTo>
                  <a:pt x="239025" y="55304"/>
                </a:lnTo>
                <a:lnTo>
                  <a:pt x="201420" y="78239"/>
                </a:lnTo>
                <a:lnTo>
                  <a:pt x="166292" y="104587"/>
                </a:lnTo>
                <a:lnTo>
                  <a:pt x="133873" y="134116"/>
                </a:lnTo>
                <a:lnTo>
                  <a:pt x="104397" y="166592"/>
                </a:lnTo>
                <a:lnTo>
                  <a:pt x="78096" y="201783"/>
                </a:lnTo>
                <a:lnTo>
                  <a:pt x="55203" y="239453"/>
                </a:lnTo>
                <a:lnTo>
                  <a:pt x="35950" y="279372"/>
                </a:lnTo>
                <a:lnTo>
                  <a:pt x="20571" y="321305"/>
                </a:lnTo>
                <a:lnTo>
                  <a:pt x="9298" y="365019"/>
                </a:lnTo>
                <a:lnTo>
                  <a:pt x="2363" y="410280"/>
                </a:lnTo>
                <a:lnTo>
                  <a:pt x="0" y="456857"/>
                </a:lnTo>
                <a:lnTo>
                  <a:pt x="2363" y="503560"/>
                </a:lnTo>
                <a:lnTo>
                  <a:pt x="9298" y="548932"/>
                </a:lnTo>
                <a:lnTo>
                  <a:pt x="20571" y="592741"/>
                </a:lnTo>
                <a:lnTo>
                  <a:pt x="35950" y="634754"/>
                </a:lnTo>
                <a:lnTo>
                  <a:pt x="55203" y="674740"/>
                </a:lnTo>
                <a:lnTo>
                  <a:pt x="78096" y="712466"/>
                </a:lnTo>
                <a:lnTo>
                  <a:pt x="104397" y="747700"/>
                </a:lnTo>
                <a:lnTo>
                  <a:pt x="133873" y="780211"/>
                </a:lnTo>
                <a:lnTo>
                  <a:pt x="166292" y="809767"/>
                </a:lnTo>
                <a:lnTo>
                  <a:pt x="201420" y="836134"/>
                </a:lnTo>
                <a:lnTo>
                  <a:pt x="239025" y="859081"/>
                </a:lnTo>
                <a:lnTo>
                  <a:pt x="278874" y="878377"/>
                </a:lnTo>
                <a:lnTo>
                  <a:pt x="320734" y="893789"/>
                </a:lnTo>
                <a:lnTo>
                  <a:pt x="364373" y="905084"/>
                </a:lnTo>
                <a:lnTo>
                  <a:pt x="409558" y="912032"/>
                </a:lnTo>
                <a:lnTo>
                  <a:pt x="456057" y="914400"/>
                </a:lnTo>
                <a:lnTo>
                  <a:pt x="502689" y="912032"/>
                </a:lnTo>
                <a:lnTo>
                  <a:pt x="547990" y="905084"/>
                </a:lnTo>
                <a:lnTo>
                  <a:pt x="591728" y="893789"/>
                </a:lnTo>
                <a:lnTo>
                  <a:pt x="633670" y="878377"/>
                </a:lnTo>
                <a:lnTo>
                  <a:pt x="673583" y="859081"/>
                </a:lnTo>
                <a:lnTo>
                  <a:pt x="711236" y="836134"/>
                </a:lnTo>
                <a:lnTo>
                  <a:pt x="746394" y="809767"/>
                </a:lnTo>
                <a:lnTo>
                  <a:pt x="778827" y="780211"/>
                </a:lnTo>
                <a:lnTo>
                  <a:pt x="808301" y="747700"/>
                </a:lnTo>
                <a:lnTo>
                  <a:pt x="834583" y="712466"/>
                </a:lnTo>
                <a:lnTo>
                  <a:pt x="857442" y="674740"/>
                </a:lnTo>
                <a:lnTo>
                  <a:pt x="863475" y="662178"/>
                </a:lnTo>
                <a:lnTo>
                  <a:pt x="456057" y="662178"/>
                </a:lnTo>
                <a:lnTo>
                  <a:pt x="409232" y="656726"/>
                </a:lnTo>
                <a:lnTo>
                  <a:pt x="366156" y="641213"/>
                </a:lnTo>
                <a:lnTo>
                  <a:pt x="328087" y="616900"/>
                </a:lnTo>
                <a:lnTo>
                  <a:pt x="296285" y="585046"/>
                </a:lnTo>
                <a:lnTo>
                  <a:pt x="272010" y="546914"/>
                </a:lnTo>
                <a:lnTo>
                  <a:pt x="256521" y="503764"/>
                </a:lnTo>
                <a:lnTo>
                  <a:pt x="251078" y="456857"/>
                </a:lnTo>
                <a:lnTo>
                  <a:pt x="256521" y="409950"/>
                </a:lnTo>
                <a:lnTo>
                  <a:pt x="272010" y="366802"/>
                </a:lnTo>
                <a:lnTo>
                  <a:pt x="296285" y="328672"/>
                </a:lnTo>
                <a:lnTo>
                  <a:pt x="328087" y="296821"/>
                </a:lnTo>
                <a:lnTo>
                  <a:pt x="366156" y="272510"/>
                </a:lnTo>
                <a:lnTo>
                  <a:pt x="409232" y="256999"/>
                </a:lnTo>
                <a:lnTo>
                  <a:pt x="456057" y="251548"/>
                </a:lnTo>
                <a:lnTo>
                  <a:pt x="862983" y="251548"/>
                </a:lnTo>
                <a:lnTo>
                  <a:pt x="857161" y="239453"/>
                </a:lnTo>
                <a:lnTo>
                  <a:pt x="834304" y="201783"/>
                </a:lnTo>
                <a:lnTo>
                  <a:pt x="808037" y="166592"/>
                </a:lnTo>
                <a:lnTo>
                  <a:pt x="778589" y="134116"/>
                </a:lnTo>
                <a:lnTo>
                  <a:pt x="746189" y="104587"/>
                </a:lnTo>
                <a:lnTo>
                  <a:pt x="711068" y="78239"/>
                </a:lnTo>
                <a:lnTo>
                  <a:pt x="673455" y="55304"/>
                </a:lnTo>
                <a:lnTo>
                  <a:pt x="633581" y="36017"/>
                </a:lnTo>
                <a:lnTo>
                  <a:pt x="591674" y="20609"/>
                </a:lnTo>
                <a:lnTo>
                  <a:pt x="547964" y="9315"/>
                </a:lnTo>
                <a:lnTo>
                  <a:pt x="502682" y="2367"/>
                </a:lnTo>
                <a:lnTo>
                  <a:pt x="456057" y="0"/>
                </a:lnTo>
                <a:close/>
              </a:path>
              <a:path w="912495" h="914400">
                <a:moveTo>
                  <a:pt x="862983" y="251548"/>
                </a:moveTo>
                <a:lnTo>
                  <a:pt x="456057" y="251548"/>
                </a:lnTo>
                <a:lnTo>
                  <a:pt x="503121" y="256999"/>
                </a:lnTo>
                <a:lnTo>
                  <a:pt x="546290" y="272510"/>
                </a:lnTo>
                <a:lnTo>
                  <a:pt x="584346" y="296821"/>
                </a:lnTo>
                <a:lnTo>
                  <a:pt x="616068" y="328672"/>
                </a:lnTo>
                <a:lnTo>
                  <a:pt x="640236" y="366802"/>
                </a:lnTo>
                <a:lnTo>
                  <a:pt x="655632" y="409950"/>
                </a:lnTo>
                <a:lnTo>
                  <a:pt x="661035" y="456857"/>
                </a:lnTo>
                <a:lnTo>
                  <a:pt x="655592" y="503764"/>
                </a:lnTo>
                <a:lnTo>
                  <a:pt x="640103" y="546914"/>
                </a:lnTo>
                <a:lnTo>
                  <a:pt x="615828" y="585046"/>
                </a:lnTo>
                <a:lnTo>
                  <a:pt x="584026" y="616900"/>
                </a:lnTo>
                <a:lnTo>
                  <a:pt x="545957" y="641213"/>
                </a:lnTo>
                <a:lnTo>
                  <a:pt x="502881" y="656726"/>
                </a:lnTo>
                <a:lnTo>
                  <a:pt x="456057" y="662178"/>
                </a:lnTo>
                <a:lnTo>
                  <a:pt x="863475" y="662178"/>
                </a:lnTo>
                <a:lnTo>
                  <a:pt x="891958" y="592741"/>
                </a:lnTo>
                <a:lnTo>
                  <a:pt x="903151" y="548932"/>
                </a:lnTo>
                <a:lnTo>
                  <a:pt x="909989" y="503560"/>
                </a:lnTo>
                <a:lnTo>
                  <a:pt x="912240" y="456857"/>
                </a:lnTo>
                <a:lnTo>
                  <a:pt x="909884" y="410280"/>
                </a:lnTo>
                <a:lnTo>
                  <a:pt x="902968" y="365019"/>
                </a:lnTo>
                <a:lnTo>
                  <a:pt x="891723" y="321305"/>
                </a:lnTo>
                <a:lnTo>
                  <a:pt x="876377" y="279372"/>
                </a:lnTo>
                <a:lnTo>
                  <a:pt x="862983" y="251548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88339" y="1286255"/>
            <a:ext cx="607695" cy="608330"/>
          </a:xfrm>
          <a:custGeom>
            <a:avLst/>
            <a:gdLst/>
            <a:ahLst/>
            <a:cxnLst/>
            <a:rect l="l" t="t" r="r" b="b"/>
            <a:pathLst>
              <a:path w="607694" h="608330">
                <a:moveTo>
                  <a:pt x="303783" y="0"/>
                </a:moveTo>
                <a:lnTo>
                  <a:pt x="254634" y="3989"/>
                </a:lnTo>
                <a:lnTo>
                  <a:pt x="207963" y="15536"/>
                </a:lnTo>
                <a:lnTo>
                  <a:pt x="164405" y="34005"/>
                </a:lnTo>
                <a:lnTo>
                  <a:pt x="124596" y="58761"/>
                </a:lnTo>
                <a:lnTo>
                  <a:pt x="89169" y="89169"/>
                </a:lnTo>
                <a:lnTo>
                  <a:pt x="58761" y="124596"/>
                </a:lnTo>
                <a:lnTo>
                  <a:pt x="34005" y="164405"/>
                </a:lnTo>
                <a:lnTo>
                  <a:pt x="15536" y="207963"/>
                </a:lnTo>
                <a:lnTo>
                  <a:pt x="3989" y="254634"/>
                </a:lnTo>
                <a:lnTo>
                  <a:pt x="0" y="303784"/>
                </a:lnTo>
                <a:lnTo>
                  <a:pt x="3989" y="353071"/>
                </a:lnTo>
                <a:lnTo>
                  <a:pt x="15536" y="399852"/>
                </a:lnTo>
                <a:lnTo>
                  <a:pt x="34005" y="443496"/>
                </a:lnTo>
                <a:lnTo>
                  <a:pt x="58761" y="483370"/>
                </a:lnTo>
                <a:lnTo>
                  <a:pt x="89169" y="518842"/>
                </a:lnTo>
                <a:lnTo>
                  <a:pt x="124596" y="549282"/>
                </a:lnTo>
                <a:lnTo>
                  <a:pt x="164405" y="574056"/>
                </a:lnTo>
                <a:lnTo>
                  <a:pt x="207963" y="592535"/>
                </a:lnTo>
                <a:lnTo>
                  <a:pt x="254634" y="604085"/>
                </a:lnTo>
                <a:lnTo>
                  <a:pt x="303783" y="608076"/>
                </a:lnTo>
                <a:lnTo>
                  <a:pt x="353071" y="604085"/>
                </a:lnTo>
                <a:lnTo>
                  <a:pt x="399848" y="592535"/>
                </a:lnTo>
                <a:lnTo>
                  <a:pt x="443482" y="574056"/>
                </a:lnTo>
                <a:lnTo>
                  <a:pt x="483337" y="549282"/>
                </a:lnTo>
                <a:lnTo>
                  <a:pt x="518779" y="518842"/>
                </a:lnTo>
                <a:lnTo>
                  <a:pt x="549172" y="483370"/>
                </a:lnTo>
                <a:lnTo>
                  <a:pt x="573882" y="443496"/>
                </a:lnTo>
                <a:lnTo>
                  <a:pt x="575225" y="440309"/>
                </a:lnTo>
                <a:lnTo>
                  <a:pt x="303783" y="440309"/>
                </a:lnTo>
                <a:lnTo>
                  <a:pt x="260763" y="433315"/>
                </a:lnTo>
                <a:lnTo>
                  <a:pt x="223302" y="413868"/>
                </a:lnTo>
                <a:lnTo>
                  <a:pt x="193699" y="384265"/>
                </a:lnTo>
                <a:lnTo>
                  <a:pt x="174252" y="346804"/>
                </a:lnTo>
                <a:lnTo>
                  <a:pt x="167258" y="303784"/>
                </a:lnTo>
                <a:lnTo>
                  <a:pt x="174252" y="260763"/>
                </a:lnTo>
                <a:lnTo>
                  <a:pt x="193699" y="223302"/>
                </a:lnTo>
                <a:lnTo>
                  <a:pt x="223302" y="193699"/>
                </a:lnTo>
                <a:lnTo>
                  <a:pt x="260763" y="174252"/>
                </a:lnTo>
                <a:lnTo>
                  <a:pt x="303783" y="167259"/>
                </a:lnTo>
                <a:lnTo>
                  <a:pt x="574865" y="167259"/>
                </a:lnTo>
                <a:lnTo>
                  <a:pt x="573658" y="164405"/>
                </a:lnTo>
                <a:lnTo>
                  <a:pt x="548952" y="124596"/>
                </a:lnTo>
                <a:lnTo>
                  <a:pt x="518588" y="89169"/>
                </a:lnTo>
                <a:lnTo>
                  <a:pt x="483191" y="58761"/>
                </a:lnTo>
                <a:lnTo>
                  <a:pt x="443386" y="34005"/>
                </a:lnTo>
                <a:lnTo>
                  <a:pt x="399800" y="15536"/>
                </a:lnTo>
                <a:lnTo>
                  <a:pt x="353057" y="3989"/>
                </a:lnTo>
                <a:lnTo>
                  <a:pt x="303783" y="0"/>
                </a:lnTo>
                <a:close/>
              </a:path>
              <a:path w="607694" h="608330">
                <a:moveTo>
                  <a:pt x="574865" y="167259"/>
                </a:moveTo>
                <a:lnTo>
                  <a:pt x="303783" y="167259"/>
                </a:lnTo>
                <a:lnTo>
                  <a:pt x="346999" y="174252"/>
                </a:lnTo>
                <a:lnTo>
                  <a:pt x="384484" y="193699"/>
                </a:lnTo>
                <a:lnTo>
                  <a:pt x="414014" y="223302"/>
                </a:lnTo>
                <a:lnTo>
                  <a:pt x="433364" y="260763"/>
                </a:lnTo>
                <a:lnTo>
                  <a:pt x="440308" y="303784"/>
                </a:lnTo>
                <a:lnTo>
                  <a:pt x="433315" y="346804"/>
                </a:lnTo>
                <a:lnTo>
                  <a:pt x="413868" y="384265"/>
                </a:lnTo>
                <a:lnTo>
                  <a:pt x="384265" y="413868"/>
                </a:lnTo>
                <a:lnTo>
                  <a:pt x="346804" y="433315"/>
                </a:lnTo>
                <a:lnTo>
                  <a:pt x="303783" y="440309"/>
                </a:lnTo>
                <a:lnTo>
                  <a:pt x="575225" y="440309"/>
                </a:lnTo>
                <a:lnTo>
                  <a:pt x="592275" y="399852"/>
                </a:lnTo>
                <a:lnTo>
                  <a:pt x="603715" y="353071"/>
                </a:lnTo>
                <a:lnTo>
                  <a:pt x="607567" y="303784"/>
                </a:lnTo>
                <a:lnTo>
                  <a:pt x="603591" y="254634"/>
                </a:lnTo>
                <a:lnTo>
                  <a:pt x="592080" y="207963"/>
                </a:lnTo>
                <a:lnTo>
                  <a:pt x="574865" y="167259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39600" y="394334"/>
            <a:ext cx="5267959" cy="3243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5270" algn="r">
              <a:lnSpc>
                <a:spcPct val="100000"/>
              </a:lnSpc>
              <a:spcBef>
                <a:spcPts val="95"/>
              </a:spcBef>
            </a:pPr>
            <a:r>
              <a:rPr sz="7000" spc="-765" dirty="0">
                <a:solidFill>
                  <a:srgbClr val="3C3C3C"/>
                </a:solidFill>
              </a:rPr>
              <a:t>B</a:t>
            </a:r>
            <a:r>
              <a:rPr sz="7000" dirty="0">
                <a:solidFill>
                  <a:srgbClr val="3C3C3C"/>
                </a:solidFill>
              </a:rPr>
              <a:t>u</a:t>
            </a:r>
            <a:r>
              <a:rPr sz="7000" spc="-170" dirty="0">
                <a:solidFill>
                  <a:srgbClr val="3C3C3C"/>
                </a:solidFill>
              </a:rPr>
              <a:t>i</a:t>
            </a:r>
            <a:r>
              <a:rPr sz="7000" spc="-235" dirty="0">
                <a:solidFill>
                  <a:srgbClr val="3C3C3C"/>
                </a:solidFill>
              </a:rPr>
              <a:t>l</a:t>
            </a:r>
            <a:r>
              <a:rPr sz="7000" spc="-155" dirty="0">
                <a:solidFill>
                  <a:srgbClr val="3C3C3C"/>
                </a:solidFill>
              </a:rPr>
              <a:t>d</a:t>
            </a:r>
            <a:r>
              <a:rPr sz="7000" spc="-170" dirty="0">
                <a:solidFill>
                  <a:srgbClr val="3C3C3C"/>
                </a:solidFill>
              </a:rPr>
              <a:t>i</a:t>
            </a:r>
            <a:r>
              <a:rPr sz="7000" spc="-65" dirty="0">
                <a:solidFill>
                  <a:srgbClr val="3C3C3C"/>
                </a:solidFill>
              </a:rPr>
              <a:t>n</a:t>
            </a:r>
            <a:r>
              <a:rPr sz="7000" spc="-350" dirty="0">
                <a:solidFill>
                  <a:srgbClr val="3C3C3C"/>
                </a:solidFill>
              </a:rPr>
              <a:t>g  </a:t>
            </a:r>
            <a:r>
              <a:rPr sz="7000" spc="-660" dirty="0">
                <a:solidFill>
                  <a:srgbClr val="3C3C3C"/>
                </a:solidFill>
              </a:rPr>
              <a:t>C</a:t>
            </a:r>
            <a:r>
              <a:rPr sz="7000" spc="-235" dirty="0">
                <a:solidFill>
                  <a:srgbClr val="3C3C3C"/>
                </a:solidFill>
              </a:rPr>
              <a:t>l</a:t>
            </a:r>
            <a:r>
              <a:rPr sz="7000" spc="-290" dirty="0">
                <a:solidFill>
                  <a:srgbClr val="3C3C3C"/>
                </a:solidFill>
              </a:rPr>
              <a:t>a</a:t>
            </a:r>
            <a:r>
              <a:rPr sz="7000" spc="-509" dirty="0">
                <a:solidFill>
                  <a:srgbClr val="3C3C3C"/>
                </a:solidFill>
              </a:rPr>
              <a:t>ss</a:t>
            </a:r>
            <a:r>
              <a:rPr sz="7000" spc="-170" dirty="0">
                <a:solidFill>
                  <a:srgbClr val="3C3C3C"/>
                </a:solidFill>
              </a:rPr>
              <a:t>i</a:t>
            </a:r>
            <a:r>
              <a:rPr sz="7000" spc="-220" dirty="0">
                <a:solidFill>
                  <a:srgbClr val="3C3C3C"/>
                </a:solidFill>
              </a:rPr>
              <a:t>f</a:t>
            </a:r>
            <a:r>
              <a:rPr sz="7000" spc="-170" dirty="0">
                <a:solidFill>
                  <a:srgbClr val="3C3C3C"/>
                </a:solidFill>
              </a:rPr>
              <a:t>i</a:t>
            </a:r>
            <a:r>
              <a:rPr sz="7000" spc="-520" dirty="0">
                <a:solidFill>
                  <a:srgbClr val="3C3C3C"/>
                </a:solidFill>
              </a:rPr>
              <a:t>c</a:t>
            </a:r>
            <a:r>
              <a:rPr sz="7000" spc="-325" dirty="0">
                <a:solidFill>
                  <a:srgbClr val="3C3C3C"/>
                </a:solidFill>
              </a:rPr>
              <a:t>a</a:t>
            </a:r>
            <a:r>
              <a:rPr sz="7000" spc="140" dirty="0">
                <a:solidFill>
                  <a:srgbClr val="3C3C3C"/>
                </a:solidFill>
              </a:rPr>
              <a:t>t</a:t>
            </a:r>
            <a:r>
              <a:rPr sz="7000" spc="-170" dirty="0">
                <a:solidFill>
                  <a:srgbClr val="3C3C3C"/>
                </a:solidFill>
              </a:rPr>
              <a:t>i</a:t>
            </a:r>
            <a:r>
              <a:rPr sz="7000" spc="-650" dirty="0">
                <a:solidFill>
                  <a:srgbClr val="3C3C3C"/>
                </a:solidFill>
              </a:rPr>
              <a:t>o</a:t>
            </a:r>
            <a:r>
              <a:rPr sz="7000" spc="215" dirty="0">
                <a:solidFill>
                  <a:srgbClr val="3C3C3C"/>
                </a:solidFill>
              </a:rPr>
              <a:t>n</a:t>
            </a:r>
            <a:endParaRPr sz="7000"/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7000" spc="-490" dirty="0">
                <a:solidFill>
                  <a:srgbClr val="3C3C3C"/>
                </a:solidFill>
              </a:rPr>
              <a:t>Models</a:t>
            </a:r>
            <a:endParaRPr sz="7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556635" cy="3556635"/>
            <a:chOff x="0" y="0"/>
            <a:chExt cx="3556635" cy="35566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36650" cy="1136650"/>
            </a:xfrm>
            <a:custGeom>
              <a:avLst/>
              <a:gdLst/>
              <a:ahLst/>
              <a:cxnLst/>
              <a:rect l="l" t="t" r="r" b="b"/>
              <a:pathLst>
                <a:path w="1136650" h="1136650">
                  <a:moveTo>
                    <a:pt x="1136268" y="0"/>
                  </a:moveTo>
                  <a:lnTo>
                    <a:pt x="0" y="0"/>
                  </a:lnTo>
                  <a:lnTo>
                    <a:pt x="0" y="1136269"/>
                  </a:lnTo>
                  <a:lnTo>
                    <a:pt x="1136268" y="0"/>
                  </a:lnTo>
                  <a:close/>
                </a:path>
              </a:pathLst>
            </a:custGeom>
            <a:solidFill>
              <a:srgbClr val="6C6C6C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46325" cy="2346325"/>
            </a:xfrm>
            <a:custGeom>
              <a:avLst/>
              <a:gdLst/>
              <a:ahLst/>
              <a:cxnLst/>
              <a:rect l="l" t="t" r="r" b="b"/>
              <a:pathLst>
                <a:path w="2346325" h="2346325">
                  <a:moveTo>
                    <a:pt x="2346325" y="0"/>
                  </a:moveTo>
                  <a:lnTo>
                    <a:pt x="1136268" y="0"/>
                  </a:lnTo>
                  <a:lnTo>
                    <a:pt x="0" y="1136269"/>
                  </a:lnTo>
                  <a:lnTo>
                    <a:pt x="0" y="2346325"/>
                  </a:lnTo>
                  <a:lnTo>
                    <a:pt x="2346325" y="0"/>
                  </a:lnTo>
                  <a:close/>
                </a:path>
              </a:pathLst>
            </a:custGeom>
            <a:solidFill>
              <a:srgbClr val="6C6C6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556635" cy="3556635"/>
            </a:xfrm>
            <a:custGeom>
              <a:avLst/>
              <a:gdLst/>
              <a:ahLst/>
              <a:cxnLst/>
              <a:rect l="l" t="t" r="r" b="b"/>
              <a:pathLst>
                <a:path w="3556635" h="3556635">
                  <a:moveTo>
                    <a:pt x="3556423" y="0"/>
                  </a:moveTo>
                  <a:lnTo>
                    <a:pt x="2346325" y="0"/>
                  </a:lnTo>
                  <a:lnTo>
                    <a:pt x="0" y="2346325"/>
                  </a:lnTo>
                  <a:lnTo>
                    <a:pt x="0" y="3556481"/>
                  </a:lnTo>
                  <a:lnTo>
                    <a:pt x="3556423" y="0"/>
                  </a:lnTo>
                  <a:close/>
                </a:path>
              </a:pathLst>
            </a:custGeom>
            <a:solidFill>
              <a:srgbClr val="6C6C6C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785178" y="6784120"/>
            <a:ext cx="3503295" cy="3503295"/>
            <a:chOff x="14785178" y="6784120"/>
            <a:chExt cx="3503295" cy="3503295"/>
          </a:xfrm>
        </p:grpSpPr>
        <p:sp>
          <p:nvSpPr>
            <p:cNvPr id="8" name="object 8"/>
            <p:cNvSpPr/>
            <p:nvPr/>
          </p:nvSpPr>
          <p:spPr>
            <a:xfrm>
              <a:off x="17205451" y="9204452"/>
              <a:ext cx="1082675" cy="1082675"/>
            </a:xfrm>
            <a:custGeom>
              <a:avLst/>
              <a:gdLst/>
              <a:ahLst/>
              <a:cxnLst/>
              <a:rect l="l" t="t" r="r" b="b"/>
              <a:pathLst>
                <a:path w="1082675" h="1082675">
                  <a:moveTo>
                    <a:pt x="1082548" y="0"/>
                  </a:moveTo>
                  <a:lnTo>
                    <a:pt x="0" y="1082548"/>
                  </a:lnTo>
                  <a:lnTo>
                    <a:pt x="1082548" y="1082548"/>
                  </a:lnTo>
                  <a:lnTo>
                    <a:pt x="1082548" y="0"/>
                  </a:lnTo>
                  <a:close/>
                </a:path>
              </a:pathLst>
            </a:custGeom>
            <a:solidFill>
              <a:srgbClr val="6C6C6C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95313" y="7994351"/>
              <a:ext cx="2292985" cy="2292985"/>
            </a:xfrm>
            <a:custGeom>
              <a:avLst/>
              <a:gdLst/>
              <a:ahLst/>
              <a:cxnLst/>
              <a:rect l="l" t="t" r="r" b="b"/>
              <a:pathLst>
                <a:path w="2292984" h="2292984">
                  <a:moveTo>
                    <a:pt x="2292686" y="0"/>
                  </a:moveTo>
                  <a:lnTo>
                    <a:pt x="0" y="2292648"/>
                  </a:lnTo>
                  <a:lnTo>
                    <a:pt x="1210138" y="2292648"/>
                  </a:lnTo>
                  <a:lnTo>
                    <a:pt x="2292686" y="1210100"/>
                  </a:lnTo>
                  <a:lnTo>
                    <a:pt x="2292686" y="0"/>
                  </a:lnTo>
                  <a:close/>
                </a:path>
              </a:pathLst>
            </a:custGeom>
            <a:solidFill>
              <a:srgbClr val="6C6C6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85178" y="6784120"/>
              <a:ext cx="3503295" cy="3503295"/>
            </a:xfrm>
            <a:custGeom>
              <a:avLst/>
              <a:gdLst/>
              <a:ahLst/>
              <a:cxnLst/>
              <a:rect l="l" t="t" r="r" b="b"/>
              <a:pathLst>
                <a:path w="3503294" h="3503295">
                  <a:moveTo>
                    <a:pt x="3502821" y="0"/>
                  </a:moveTo>
                  <a:lnTo>
                    <a:pt x="0" y="3502879"/>
                  </a:lnTo>
                  <a:lnTo>
                    <a:pt x="1210135" y="3502879"/>
                  </a:lnTo>
                  <a:lnTo>
                    <a:pt x="3502821" y="1210231"/>
                  </a:lnTo>
                  <a:lnTo>
                    <a:pt x="3502821" y="0"/>
                  </a:lnTo>
                  <a:close/>
                </a:path>
              </a:pathLst>
            </a:custGeom>
            <a:solidFill>
              <a:srgbClr val="6C6C6C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48486" y="3348278"/>
            <a:ext cx="8413115" cy="439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95"/>
              </a:spcBef>
            </a:pPr>
            <a:r>
              <a:rPr sz="2900" i="1" spc="30" dirty="0">
                <a:solidFill>
                  <a:srgbClr val="3C3C3C"/>
                </a:solidFill>
                <a:latin typeface="Times New Roman"/>
                <a:cs typeface="Times New Roman"/>
              </a:rPr>
              <a:t>THERE</a:t>
            </a:r>
            <a:r>
              <a:rPr sz="2900" i="1" spc="2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55" dirty="0">
                <a:solidFill>
                  <a:srgbClr val="3C3C3C"/>
                </a:solidFill>
                <a:latin typeface="Times New Roman"/>
                <a:cs typeface="Times New Roman"/>
              </a:rPr>
              <a:t>ARE</a:t>
            </a:r>
            <a:r>
              <a:rPr sz="2900" i="1" spc="2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5" dirty="0">
                <a:solidFill>
                  <a:srgbClr val="3C3C3C"/>
                </a:solidFill>
                <a:latin typeface="Times New Roman"/>
                <a:cs typeface="Times New Roman"/>
              </a:rPr>
              <a:t>FIVE</a:t>
            </a:r>
            <a:r>
              <a:rPr sz="2900" i="1" spc="229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65" dirty="0">
                <a:solidFill>
                  <a:srgbClr val="3C3C3C"/>
                </a:solidFill>
                <a:latin typeface="Times New Roman"/>
                <a:cs typeface="Times New Roman"/>
              </a:rPr>
              <a:t>TYPES</a:t>
            </a:r>
            <a:r>
              <a:rPr sz="2900" i="1" spc="2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-165" dirty="0">
                <a:solidFill>
                  <a:srgbClr val="3C3C3C"/>
                </a:solidFill>
                <a:latin typeface="Times New Roman"/>
                <a:cs typeface="Times New Roman"/>
              </a:rPr>
              <a:t>OF</a:t>
            </a:r>
            <a:r>
              <a:rPr sz="2900" i="1" spc="2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30" dirty="0">
                <a:solidFill>
                  <a:srgbClr val="3C3C3C"/>
                </a:solidFill>
                <a:latin typeface="Times New Roman"/>
                <a:cs typeface="Times New Roman"/>
              </a:rPr>
              <a:t>SENTIMENTS</a:t>
            </a:r>
            <a:r>
              <a:rPr sz="2900" i="1" spc="2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05" dirty="0">
                <a:solidFill>
                  <a:srgbClr val="3C3C3C"/>
                </a:solidFill>
                <a:latin typeface="Times New Roman"/>
                <a:cs typeface="Times New Roman"/>
              </a:rPr>
              <a:t>SO</a:t>
            </a:r>
            <a:r>
              <a:rPr sz="2900" i="1" spc="2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20" dirty="0">
                <a:solidFill>
                  <a:srgbClr val="3C3C3C"/>
                </a:solidFill>
                <a:latin typeface="Times New Roman"/>
                <a:cs typeface="Times New Roman"/>
              </a:rPr>
              <a:t>WE </a:t>
            </a:r>
            <a:r>
              <a:rPr sz="2900" i="1" spc="-7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-5" dirty="0">
                <a:solidFill>
                  <a:srgbClr val="3C3C3C"/>
                </a:solidFill>
                <a:latin typeface="Times New Roman"/>
                <a:cs typeface="Times New Roman"/>
              </a:rPr>
              <a:t>HAVE</a:t>
            </a:r>
            <a:r>
              <a:rPr sz="2900" i="1" spc="2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60" dirty="0">
                <a:solidFill>
                  <a:srgbClr val="3C3C3C"/>
                </a:solidFill>
                <a:latin typeface="Times New Roman"/>
                <a:cs typeface="Times New Roman"/>
              </a:rPr>
              <a:t>TO</a:t>
            </a:r>
            <a:r>
              <a:rPr sz="2900" i="1" spc="229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60" dirty="0">
                <a:solidFill>
                  <a:srgbClr val="3C3C3C"/>
                </a:solidFill>
                <a:latin typeface="Times New Roman"/>
                <a:cs typeface="Times New Roman"/>
              </a:rPr>
              <a:t>TRAIN</a:t>
            </a:r>
            <a:r>
              <a:rPr sz="2900" i="1" spc="2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-75" dirty="0">
                <a:solidFill>
                  <a:srgbClr val="3C3C3C"/>
                </a:solidFill>
                <a:latin typeface="Times New Roman"/>
                <a:cs typeface="Times New Roman"/>
              </a:rPr>
              <a:t>OUR</a:t>
            </a:r>
            <a:r>
              <a:rPr sz="2900" i="1" spc="2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0" dirty="0">
                <a:solidFill>
                  <a:srgbClr val="3C3C3C"/>
                </a:solidFill>
                <a:latin typeface="Times New Roman"/>
                <a:cs typeface="Times New Roman"/>
              </a:rPr>
              <a:t>MODELS</a:t>
            </a:r>
            <a:r>
              <a:rPr sz="2900" i="1" spc="2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05" dirty="0">
                <a:solidFill>
                  <a:srgbClr val="3C3C3C"/>
                </a:solidFill>
                <a:latin typeface="Times New Roman"/>
                <a:cs typeface="Times New Roman"/>
              </a:rPr>
              <a:t>SO</a:t>
            </a:r>
            <a:r>
              <a:rPr sz="2900" i="1" spc="2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95" dirty="0">
                <a:solidFill>
                  <a:srgbClr val="3C3C3C"/>
                </a:solidFill>
                <a:latin typeface="Times New Roman"/>
                <a:cs typeface="Times New Roman"/>
              </a:rPr>
              <a:t>THAT</a:t>
            </a:r>
            <a:r>
              <a:rPr sz="29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85" dirty="0">
                <a:solidFill>
                  <a:srgbClr val="3C3C3C"/>
                </a:solidFill>
                <a:latin typeface="Times New Roman"/>
                <a:cs typeface="Times New Roman"/>
              </a:rPr>
              <a:t>THEY </a:t>
            </a:r>
            <a:r>
              <a:rPr sz="2900" i="1" spc="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40" dirty="0">
                <a:solidFill>
                  <a:srgbClr val="3C3C3C"/>
                </a:solidFill>
                <a:latin typeface="Times New Roman"/>
                <a:cs typeface="Times New Roman"/>
              </a:rPr>
              <a:t>CAN </a:t>
            </a:r>
            <a:r>
              <a:rPr sz="2900" i="1" spc="-20" dirty="0">
                <a:solidFill>
                  <a:srgbClr val="3C3C3C"/>
                </a:solidFill>
                <a:latin typeface="Times New Roman"/>
                <a:cs typeface="Times New Roman"/>
              </a:rPr>
              <a:t>GIVE</a:t>
            </a:r>
            <a:r>
              <a:rPr sz="2900" i="1" spc="-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-95" dirty="0">
                <a:solidFill>
                  <a:srgbClr val="3C3C3C"/>
                </a:solidFill>
                <a:latin typeface="Times New Roman"/>
                <a:cs typeface="Times New Roman"/>
              </a:rPr>
              <a:t>US</a:t>
            </a:r>
            <a:r>
              <a:rPr sz="2900" i="1" spc="-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5" dirty="0">
                <a:solidFill>
                  <a:srgbClr val="3C3C3C"/>
                </a:solidFill>
                <a:latin typeface="Times New Roman"/>
                <a:cs typeface="Times New Roman"/>
              </a:rPr>
              <a:t>THE </a:t>
            </a:r>
            <a:r>
              <a:rPr sz="2900" i="1" spc="25" dirty="0">
                <a:solidFill>
                  <a:srgbClr val="3C3C3C"/>
                </a:solidFill>
                <a:latin typeface="Times New Roman"/>
                <a:cs typeface="Times New Roman"/>
              </a:rPr>
              <a:t>CORRECT </a:t>
            </a:r>
            <a:r>
              <a:rPr sz="2900" i="1" spc="40" dirty="0">
                <a:solidFill>
                  <a:srgbClr val="3C3C3C"/>
                </a:solidFill>
                <a:latin typeface="Times New Roman"/>
                <a:cs typeface="Times New Roman"/>
              </a:rPr>
              <a:t>LABEL </a:t>
            </a:r>
            <a:r>
              <a:rPr sz="2900" i="1" spc="-100" dirty="0">
                <a:solidFill>
                  <a:srgbClr val="3C3C3C"/>
                </a:solidFill>
                <a:latin typeface="Times New Roman"/>
                <a:cs typeface="Times New Roman"/>
              </a:rPr>
              <a:t>FOR</a:t>
            </a:r>
            <a:r>
              <a:rPr sz="2900" i="1" spc="5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5" dirty="0">
                <a:solidFill>
                  <a:srgbClr val="3C3C3C"/>
                </a:solidFill>
                <a:latin typeface="Times New Roman"/>
                <a:cs typeface="Times New Roman"/>
              </a:rPr>
              <a:t>THE </a:t>
            </a:r>
            <a:r>
              <a:rPr sz="2900" i="1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50" dirty="0">
                <a:solidFill>
                  <a:srgbClr val="3C3C3C"/>
                </a:solidFill>
                <a:latin typeface="Times New Roman"/>
                <a:cs typeface="Times New Roman"/>
              </a:rPr>
              <a:t>TEST </a:t>
            </a:r>
            <a:r>
              <a:rPr sz="2900" i="1" spc="-35" dirty="0">
                <a:solidFill>
                  <a:srgbClr val="3C3C3C"/>
                </a:solidFill>
                <a:latin typeface="Times New Roman"/>
                <a:cs typeface="Times New Roman"/>
              </a:rPr>
              <a:t>DATASET.</a:t>
            </a:r>
            <a:r>
              <a:rPr sz="2900" i="1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65" dirty="0">
                <a:solidFill>
                  <a:srgbClr val="3C3C3C"/>
                </a:solidFill>
                <a:latin typeface="Times New Roman"/>
                <a:cs typeface="Times New Roman"/>
              </a:rPr>
              <a:t>I </a:t>
            </a:r>
            <a:r>
              <a:rPr sz="2900" i="1" spc="55" dirty="0">
                <a:solidFill>
                  <a:srgbClr val="3C3C3C"/>
                </a:solidFill>
                <a:latin typeface="Times New Roman"/>
                <a:cs typeface="Times New Roman"/>
              </a:rPr>
              <a:t>AM </a:t>
            </a:r>
            <a:r>
              <a:rPr sz="2900" i="1" spc="-40" dirty="0">
                <a:solidFill>
                  <a:srgbClr val="3C3C3C"/>
                </a:solidFill>
                <a:latin typeface="Times New Roman"/>
                <a:cs typeface="Times New Roman"/>
              </a:rPr>
              <a:t>GOING</a:t>
            </a:r>
            <a:r>
              <a:rPr sz="2900" i="1" spc="-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60" dirty="0">
                <a:solidFill>
                  <a:srgbClr val="3C3C3C"/>
                </a:solidFill>
                <a:latin typeface="Times New Roman"/>
                <a:cs typeface="Times New Roman"/>
              </a:rPr>
              <a:t>TO </a:t>
            </a:r>
            <a:r>
              <a:rPr sz="2900" i="1" spc="35" dirty="0">
                <a:solidFill>
                  <a:srgbClr val="3C3C3C"/>
                </a:solidFill>
                <a:latin typeface="Times New Roman"/>
                <a:cs typeface="Times New Roman"/>
              </a:rPr>
              <a:t>BUILT </a:t>
            </a:r>
            <a:r>
              <a:rPr sz="2900" i="1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5" dirty="0">
                <a:solidFill>
                  <a:srgbClr val="3C3C3C"/>
                </a:solidFill>
                <a:latin typeface="Times New Roman"/>
                <a:cs typeface="Times New Roman"/>
              </a:rPr>
              <a:t>DIFFERENT</a:t>
            </a:r>
            <a:r>
              <a:rPr sz="2900" i="1" spc="1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0" dirty="0">
                <a:solidFill>
                  <a:srgbClr val="3C3C3C"/>
                </a:solidFill>
                <a:latin typeface="Times New Roman"/>
                <a:cs typeface="Times New Roman"/>
              </a:rPr>
              <a:t>MODELS</a:t>
            </a:r>
            <a:r>
              <a:rPr sz="2900" i="1" spc="2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95" dirty="0">
                <a:solidFill>
                  <a:srgbClr val="3C3C3C"/>
                </a:solidFill>
                <a:latin typeface="Times New Roman"/>
                <a:cs typeface="Times New Roman"/>
              </a:rPr>
              <a:t>LIKE</a:t>
            </a:r>
            <a:r>
              <a:rPr sz="2900" i="1" spc="2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60" dirty="0">
                <a:solidFill>
                  <a:srgbClr val="3C3C3C"/>
                </a:solidFill>
                <a:latin typeface="Times New Roman"/>
                <a:cs typeface="Times New Roman"/>
              </a:rPr>
              <a:t>NAIVE</a:t>
            </a:r>
            <a:r>
              <a:rPr sz="29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35" dirty="0">
                <a:solidFill>
                  <a:srgbClr val="3C3C3C"/>
                </a:solidFill>
                <a:latin typeface="Times New Roman"/>
                <a:cs typeface="Times New Roman"/>
              </a:rPr>
              <a:t>BAYES, </a:t>
            </a:r>
            <a:r>
              <a:rPr sz="2900" i="1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90" dirty="0">
                <a:solidFill>
                  <a:srgbClr val="3C3C3C"/>
                </a:solidFill>
                <a:latin typeface="Times New Roman"/>
                <a:cs typeface="Times New Roman"/>
              </a:rPr>
              <a:t>LOGISTIC</a:t>
            </a:r>
            <a:r>
              <a:rPr sz="2900" i="1" spc="2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60" dirty="0">
                <a:solidFill>
                  <a:srgbClr val="3C3C3C"/>
                </a:solidFill>
                <a:latin typeface="Times New Roman"/>
                <a:cs typeface="Times New Roman"/>
              </a:rPr>
              <a:t>REGRESSION,</a:t>
            </a:r>
            <a:r>
              <a:rPr sz="2900" i="1" spc="2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30" dirty="0">
                <a:solidFill>
                  <a:srgbClr val="3C3C3C"/>
                </a:solidFill>
                <a:latin typeface="Times New Roman"/>
                <a:cs typeface="Times New Roman"/>
              </a:rPr>
              <a:t>RANDOM</a:t>
            </a:r>
            <a:r>
              <a:rPr sz="2900" i="1" spc="2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-35" dirty="0">
                <a:solidFill>
                  <a:srgbClr val="3C3C3C"/>
                </a:solidFill>
                <a:latin typeface="Times New Roman"/>
                <a:cs typeface="Times New Roman"/>
              </a:rPr>
              <a:t>FOREST, </a:t>
            </a:r>
            <a:r>
              <a:rPr sz="2900" i="1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-5" dirty="0">
                <a:solidFill>
                  <a:srgbClr val="3C3C3C"/>
                </a:solidFill>
                <a:latin typeface="Times New Roman"/>
                <a:cs typeface="Times New Roman"/>
              </a:rPr>
              <a:t>XGBOOST, </a:t>
            </a:r>
            <a:r>
              <a:rPr sz="2900" i="1" spc="-10" dirty="0">
                <a:solidFill>
                  <a:srgbClr val="3C3C3C"/>
                </a:solidFill>
                <a:latin typeface="Times New Roman"/>
                <a:cs typeface="Times New Roman"/>
              </a:rPr>
              <a:t>SUPPORT</a:t>
            </a:r>
            <a:r>
              <a:rPr sz="2900" i="1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20" dirty="0">
                <a:solidFill>
                  <a:srgbClr val="3C3C3C"/>
                </a:solidFill>
                <a:latin typeface="Times New Roman"/>
                <a:cs typeface="Times New Roman"/>
              </a:rPr>
              <a:t>VECTOR </a:t>
            </a:r>
            <a:r>
              <a:rPr sz="2900" i="1" spc="105" dirty="0">
                <a:solidFill>
                  <a:srgbClr val="3C3C3C"/>
                </a:solidFill>
                <a:latin typeface="Times New Roman"/>
                <a:cs typeface="Times New Roman"/>
              </a:rPr>
              <a:t>MACHINES </a:t>
            </a:r>
            <a:r>
              <a:rPr sz="2900" i="1" spc="55" dirty="0">
                <a:solidFill>
                  <a:srgbClr val="3C3C3C"/>
                </a:solidFill>
                <a:latin typeface="Times New Roman"/>
                <a:cs typeface="Times New Roman"/>
              </a:rPr>
              <a:t>AND </a:t>
            </a:r>
            <a:r>
              <a:rPr sz="2900" i="1" spc="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135" dirty="0">
                <a:solidFill>
                  <a:srgbClr val="3C3C3C"/>
                </a:solidFill>
                <a:latin typeface="Times New Roman"/>
                <a:cs typeface="Times New Roman"/>
              </a:rPr>
              <a:t>STOCHASTIC</a:t>
            </a:r>
            <a:r>
              <a:rPr sz="2900" i="1" spc="2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50" dirty="0">
                <a:solidFill>
                  <a:srgbClr val="3C3C3C"/>
                </a:solidFill>
                <a:latin typeface="Times New Roman"/>
                <a:cs typeface="Times New Roman"/>
              </a:rPr>
              <a:t>GRADIENT</a:t>
            </a:r>
            <a:r>
              <a:rPr sz="2900" i="1" spc="1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900" i="1" spc="-20" dirty="0">
                <a:solidFill>
                  <a:srgbClr val="3C3C3C"/>
                </a:solidFill>
                <a:latin typeface="Times New Roman"/>
                <a:cs typeface="Times New Roman"/>
              </a:rPr>
              <a:t>DESCENT.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47159"/>
            <a:ext cx="18288000" cy="6339840"/>
          </a:xfrm>
          <a:custGeom>
            <a:avLst/>
            <a:gdLst/>
            <a:ahLst/>
            <a:cxnLst/>
            <a:rect l="l" t="t" r="r" b="b"/>
            <a:pathLst>
              <a:path w="18288000" h="6339840">
                <a:moveTo>
                  <a:pt x="0" y="6339839"/>
                </a:moveTo>
                <a:lnTo>
                  <a:pt x="18288000" y="6339839"/>
                </a:lnTo>
                <a:lnTo>
                  <a:pt x="18288000" y="0"/>
                </a:lnTo>
                <a:lnTo>
                  <a:pt x="0" y="0"/>
                </a:lnTo>
                <a:lnTo>
                  <a:pt x="0" y="6339839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8288000" cy="5659120"/>
            <a:chOff x="1" y="0"/>
            <a:chExt cx="18288000" cy="5659120"/>
          </a:xfrm>
        </p:grpSpPr>
        <p:sp>
          <p:nvSpPr>
            <p:cNvPr id="4" name="object 4"/>
            <p:cNvSpPr/>
            <p:nvPr/>
          </p:nvSpPr>
          <p:spPr>
            <a:xfrm>
              <a:off x="5" y="3947159"/>
              <a:ext cx="18288000" cy="856615"/>
            </a:xfrm>
            <a:custGeom>
              <a:avLst/>
              <a:gdLst/>
              <a:ahLst/>
              <a:cxnLst/>
              <a:rect l="l" t="t" r="r" b="b"/>
              <a:pathLst>
                <a:path w="18288000" h="856614">
                  <a:moveTo>
                    <a:pt x="0" y="0"/>
                  </a:moveTo>
                  <a:lnTo>
                    <a:pt x="0" y="856488"/>
                  </a:lnTo>
                  <a:lnTo>
                    <a:pt x="18287994" y="856488"/>
                  </a:lnTo>
                  <a:lnTo>
                    <a:pt x="18287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" y="4803647"/>
              <a:ext cx="18288000" cy="855344"/>
            </a:xfrm>
            <a:custGeom>
              <a:avLst/>
              <a:gdLst/>
              <a:ahLst/>
              <a:cxnLst/>
              <a:rect l="l" t="t" r="r" b="b"/>
              <a:pathLst>
                <a:path w="18288000" h="855345">
                  <a:moveTo>
                    <a:pt x="0" y="0"/>
                  </a:moveTo>
                  <a:lnTo>
                    <a:pt x="0" y="854963"/>
                  </a:lnTo>
                  <a:lnTo>
                    <a:pt x="18287994" y="854963"/>
                  </a:lnTo>
                  <a:lnTo>
                    <a:pt x="18287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" y="0"/>
              <a:ext cx="18288000" cy="3947160"/>
            </a:xfrm>
            <a:custGeom>
              <a:avLst/>
              <a:gdLst/>
              <a:ahLst/>
              <a:cxnLst/>
              <a:rect l="l" t="t" r="r" b="b"/>
              <a:pathLst>
                <a:path w="18288000" h="3947160">
                  <a:moveTo>
                    <a:pt x="0" y="0"/>
                  </a:moveTo>
                  <a:lnTo>
                    <a:pt x="0" y="3947160"/>
                  </a:lnTo>
                  <a:lnTo>
                    <a:pt x="18287998" y="3947160"/>
                  </a:lnTo>
                  <a:lnTo>
                    <a:pt x="18287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234186"/>
            <a:ext cx="440055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spc="-665" dirty="0">
                <a:solidFill>
                  <a:srgbClr val="3C3C3C"/>
                </a:solidFill>
              </a:rPr>
              <a:t>C</a:t>
            </a:r>
            <a:r>
              <a:rPr sz="7000" spc="-235" dirty="0">
                <a:solidFill>
                  <a:srgbClr val="3C3C3C"/>
                </a:solidFill>
              </a:rPr>
              <a:t>l</a:t>
            </a:r>
            <a:r>
              <a:rPr sz="7000" spc="-290" dirty="0">
                <a:solidFill>
                  <a:srgbClr val="3C3C3C"/>
                </a:solidFill>
              </a:rPr>
              <a:t>a</a:t>
            </a:r>
            <a:r>
              <a:rPr sz="7000" spc="-509" dirty="0">
                <a:solidFill>
                  <a:srgbClr val="3C3C3C"/>
                </a:solidFill>
              </a:rPr>
              <a:t>ss</a:t>
            </a:r>
            <a:r>
              <a:rPr sz="7000" spc="-170" dirty="0">
                <a:solidFill>
                  <a:srgbClr val="3C3C3C"/>
                </a:solidFill>
              </a:rPr>
              <a:t>i</a:t>
            </a:r>
            <a:r>
              <a:rPr sz="7000" spc="-220" dirty="0">
                <a:solidFill>
                  <a:srgbClr val="3C3C3C"/>
                </a:solidFill>
              </a:rPr>
              <a:t>f</a:t>
            </a:r>
            <a:r>
              <a:rPr sz="7000" spc="-170" dirty="0">
                <a:solidFill>
                  <a:srgbClr val="3C3C3C"/>
                </a:solidFill>
              </a:rPr>
              <a:t>i</a:t>
            </a:r>
            <a:r>
              <a:rPr sz="7000" spc="-520" dirty="0">
                <a:solidFill>
                  <a:srgbClr val="3C3C3C"/>
                </a:solidFill>
              </a:rPr>
              <a:t>c</a:t>
            </a:r>
            <a:r>
              <a:rPr sz="7000" spc="-325" dirty="0">
                <a:solidFill>
                  <a:srgbClr val="3C3C3C"/>
                </a:solidFill>
              </a:rPr>
              <a:t>a</a:t>
            </a:r>
            <a:r>
              <a:rPr sz="7000" spc="135" dirty="0">
                <a:solidFill>
                  <a:srgbClr val="3C3C3C"/>
                </a:solidFill>
              </a:rPr>
              <a:t>t</a:t>
            </a:r>
            <a:r>
              <a:rPr sz="7000" spc="-170" dirty="0">
                <a:solidFill>
                  <a:srgbClr val="3C3C3C"/>
                </a:solidFill>
              </a:rPr>
              <a:t>i</a:t>
            </a:r>
            <a:r>
              <a:rPr sz="7000" spc="-650" dirty="0">
                <a:solidFill>
                  <a:srgbClr val="3C3C3C"/>
                </a:solidFill>
              </a:rPr>
              <a:t>o</a:t>
            </a:r>
            <a:r>
              <a:rPr sz="7000" spc="210" dirty="0">
                <a:solidFill>
                  <a:srgbClr val="3C3C3C"/>
                </a:solidFill>
              </a:rPr>
              <a:t>n</a:t>
            </a:r>
            <a:endParaRPr sz="7000"/>
          </a:p>
        </p:txBody>
      </p:sp>
      <p:sp>
        <p:nvSpPr>
          <p:cNvPr id="8" name="object 8"/>
          <p:cNvSpPr txBox="1"/>
          <p:nvPr/>
        </p:nvSpPr>
        <p:spPr>
          <a:xfrm>
            <a:off x="243636" y="6310629"/>
            <a:ext cx="257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12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36" y="7131481"/>
            <a:ext cx="1962150" cy="175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4610" algn="just">
              <a:lnSpc>
                <a:spcPct val="128600"/>
              </a:lnSpc>
              <a:spcBef>
                <a:spcPts val="95"/>
              </a:spcBef>
            </a:pP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Naive 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Bayes </a:t>
            </a:r>
            <a:r>
              <a:rPr sz="2200" spc="-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Verdana"/>
                <a:cs typeface="Verdana"/>
              </a:rPr>
              <a:t>Classifier for </a:t>
            </a:r>
            <a:r>
              <a:rPr sz="2200" spc="-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3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00" spc="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00" spc="1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2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1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Classification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556" y="4629911"/>
            <a:ext cx="15420340" cy="1203960"/>
          </a:xfrm>
          <a:custGeom>
            <a:avLst/>
            <a:gdLst/>
            <a:ahLst/>
            <a:cxnLst/>
            <a:rect l="l" t="t" r="r" b="b"/>
            <a:pathLst>
              <a:path w="15420340" h="1203960">
                <a:moveTo>
                  <a:pt x="345948" y="1029462"/>
                </a:moveTo>
                <a:lnTo>
                  <a:pt x="339775" y="983234"/>
                </a:lnTo>
                <a:lnTo>
                  <a:pt x="322351" y="941641"/>
                </a:lnTo>
                <a:lnTo>
                  <a:pt x="295325" y="906360"/>
                </a:lnTo>
                <a:lnTo>
                  <a:pt x="260324" y="879043"/>
                </a:lnTo>
                <a:lnTo>
                  <a:pt x="218998" y="861364"/>
                </a:lnTo>
                <a:lnTo>
                  <a:pt x="172974" y="854964"/>
                </a:lnTo>
                <a:lnTo>
                  <a:pt x="126936" y="861364"/>
                </a:lnTo>
                <a:lnTo>
                  <a:pt x="85610" y="879043"/>
                </a:lnTo>
                <a:lnTo>
                  <a:pt x="50609" y="906360"/>
                </a:lnTo>
                <a:lnTo>
                  <a:pt x="23583" y="941641"/>
                </a:lnTo>
                <a:lnTo>
                  <a:pt x="6159" y="983234"/>
                </a:lnTo>
                <a:lnTo>
                  <a:pt x="0" y="1029462"/>
                </a:lnTo>
                <a:lnTo>
                  <a:pt x="6159" y="1075702"/>
                </a:lnTo>
                <a:lnTo>
                  <a:pt x="23583" y="1117295"/>
                </a:lnTo>
                <a:lnTo>
                  <a:pt x="50609" y="1152575"/>
                </a:lnTo>
                <a:lnTo>
                  <a:pt x="85610" y="1179893"/>
                </a:lnTo>
                <a:lnTo>
                  <a:pt x="126936" y="1197571"/>
                </a:lnTo>
                <a:lnTo>
                  <a:pt x="172974" y="1203960"/>
                </a:lnTo>
                <a:lnTo>
                  <a:pt x="218998" y="1197571"/>
                </a:lnTo>
                <a:lnTo>
                  <a:pt x="260324" y="1179893"/>
                </a:lnTo>
                <a:lnTo>
                  <a:pt x="295325" y="1152575"/>
                </a:lnTo>
                <a:lnTo>
                  <a:pt x="322351" y="1117295"/>
                </a:lnTo>
                <a:lnTo>
                  <a:pt x="339775" y="1075702"/>
                </a:lnTo>
                <a:lnTo>
                  <a:pt x="345948" y="1029462"/>
                </a:lnTo>
                <a:close/>
              </a:path>
              <a:path w="15420340" h="1203960">
                <a:moveTo>
                  <a:pt x="2962656" y="173736"/>
                </a:moveTo>
                <a:lnTo>
                  <a:pt x="2956483" y="127698"/>
                </a:lnTo>
                <a:lnTo>
                  <a:pt x="2939059" y="86283"/>
                </a:lnTo>
                <a:lnTo>
                  <a:pt x="2912021" y="51155"/>
                </a:lnTo>
                <a:lnTo>
                  <a:pt x="2877020" y="23964"/>
                </a:lnTo>
                <a:lnTo>
                  <a:pt x="2835694" y="6362"/>
                </a:lnTo>
                <a:lnTo>
                  <a:pt x="2789682" y="0"/>
                </a:lnTo>
                <a:lnTo>
                  <a:pt x="2743657" y="6362"/>
                </a:lnTo>
                <a:lnTo>
                  <a:pt x="2702331" y="23964"/>
                </a:lnTo>
                <a:lnTo>
                  <a:pt x="2667330" y="51155"/>
                </a:lnTo>
                <a:lnTo>
                  <a:pt x="2640292" y="86283"/>
                </a:lnTo>
                <a:lnTo>
                  <a:pt x="2622867" y="127698"/>
                </a:lnTo>
                <a:lnTo>
                  <a:pt x="2616708" y="173736"/>
                </a:lnTo>
                <a:lnTo>
                  <a:pt x="2622867" y="219786"/>
                </a:lnTo>
                <a:lnTo>
                  <a:pt x="2640292" y="261200"/>
                </a:lnTo>
                <a:lnTo>
                  <a:pt x="2667330" y="296329"/>
                </a:lnTo>
                <a:lnTo>
                  <a:pt x="2702331" y="323519"/>
                </a:lnTo>
                <a:lnTo>
                  <a:pt x="2743657" y="341122"/>
                </a:lnTo>
                <a:lnTo>
                  <a:pt x="2789682" y="347472"/>
                </a:lnTo>
                <a:lnTo>
                  <a:pt x="2835694" y="341122"/>
                </a:lnTo>
                <a:lnTo>
                  <a:pt x="2877020" y="323519"/>
                </a:lnTo>
                <a:lnTo>
                  <a:pt x="2912021" y="296329"/>
                </a:lnTo>
                <a:lnTo>
                  <a:pt x="2939059" y="261200"/>
                </a:lnTo>
                <a:lnTo>
                  <a:pt x="2956483" y="219786"/>
                </a:lnTo>
                <a:lnTo>
                  <a:pt x="2962656" y="173736"/>
                </a:lnTo>
                <a:close/>
              </a:path>
              <a:path w="15420340" h="1203960">
                <a:moveTo>
                  <a:pt x="6411468" y="1029462"/>
                </a:moveTo>
                <a:lnTo>
                  <a:pt x="6405296" y="983234"/>
                </a:lnTo>
                <a:lnTo>
                  <a:pt x="6387871" y="941641"/>
                </a:lnTo>
                <a:lnTo>
                  <a:pt x="6360833" y="906360"/>
                </a:lnTo>
                <a:lnTo>
                  <a:pt x="6325832" y="879043"/>
                </a:lnTo>
                <a:lnTo>
                  <a:pt x="6284506" y="861364"/>
                </a:lnTo>
                <a:lnTo>
                  <a:pt x="6238494" y="854964"/>
                </a:lnTo>
                <a:lnTo>
                  <a:pt x="6192469" y="861364"/>
                </a:lnTo>
                <a:lnTo>
                  <a:pt x="6151143" y="879043"/>
                </a:lnTo>
                <a:lnTo>
                  <a:pt x="6116142" y="906360"/>
                </a:lnTo>
                <a:lnTo>
                  <a:pt x="6089104" y="941641"/>
                </a:lnTo>
                <a:lnTo>
                  <a:pt x="6071679" y="983234"/>
                </a:lnTo>
                <a:lnTo>
                  <a:pt x="6065520" y="1029462"/>
                </a:lnTo>
                <a:lnTo>
                  <a:pt x="6071679" y="1075702"/>
                </a:lnTo>
                <a:lnTo>
                  <a:pt x="6089104" y="1117295"/>
                </a:lnTo>
                <a:lnTo>
                  <a:pt x="6116142" y="1152575"/>
                </a:lnTo>
                <a:lnTo>
                  <a:pt x="6151143" y="1179893"/>
                </a:lnTo>
                <a:lnTo>
                  <a:pt x="6192469" y="1197571"/>
                </a:lnTo>
                <a:lnTo>
                  <a:pt x="6238494" y="1203960"/>
                </a:lnTo>
                <a:lnTo>
                  <a:pt x="6284506" y="1197571"/>
                </a:lnTo>
                <a:lnTo>
                  <a:pt x="6325832" y="1179893"/>
                </a:lnTo>
                <a:lnTo>
                  <a:pt x="6360833" y="1152575"/>
                </a:lnTo>
                <a:lnTo>
                  <a:pt x="6387871" y="1117295"/>
                </a:lnTo>
                <a:lnTo>
                  <a:pt x="6405296" y="1075702"/>
                </a:lnTo>
                <a:lnTo>
                  <a:pt x="6411468" y="1029462"/>
                </a:lnTo>
                <a:close/>
              </a:path>
              <a:path w="15420340" h="1203960">
                <a:moveTo>
                  <a:pt x="9060180" y="173736"/>
                </a:moveTo>
                <a:lnTo>
                  <a:pt x="9053982" y="127698"/>
                </a:lnTo>
                <a:lnTo>
                  <a:pt x="9036494" y="86283"/>
                </a:lnTo>
                <a:lnTo>
                  <a:pt x="9009355" y="51155"/>
                </a:lnTo>
                <a:lnTo>
                  <a:pt x="8974214" y="23964"/>
                </a:lnTo>
                <a:lnTo>
                  <a:pt x="8932685" y="6362"/>
                </a:lnTo>
                <a:lnTo>
                  <a:pt x="8886444" y="0"/>
                </a:lnTo>
                <a:lnTo>
                  <a:pt x="8840191" y="6362"/>
                </a:lnTo>
                <a:lnTo>
                  <a:pt x="8798662" y="23964"/>
                </a:lnTo>
                <a:lnTo>
                  <a:pt x="8763521" y="51155"/>
                </a:lnTo>
                <a:lnTo>
                  <a:pt x="8736381" y="86283"/>
                </a:lnTo>
                <a:lnTo>
                  <a:pt x="8718893" y="127698"/>
                </a:lnTo>
                <a:lnTo>
                  <a:pt x="8712708" y="173736"/>
                </a:lnTo>
                <a:lnTo>
                  <a:pt x="8718893" y="219786"/>
                </a:lnTo>
                <a:lnTo>
                  <a:pt x="8736381" y="261200"/>
                </a:lnTo>
                <a:lnTo>
                  <a:pt x="8763521" y="296329"/>
                </a:lnTo>
                <a:lnTo>
                  <a:pt x="8798662" y="323519"/>
                </a:lnTo>
                <a:lnTo>
                  <a:pt x="8840191" y="341122"/>
                </a:lnTo>
                <a:lnTo>
                  <a:pt x="8886444" y="347472"/>
                </a:lnTo>
                <a:lnTo>
                  <a:pt x="8932685" y="341122"/>
                </a:lnTo>
                <a:lnTo>
                  <a:pt x="8974214" y="323519"/>
                </a:lnTo>
                <a:lnTo>
                  <a:pt x="9009355" y="296329"/>
                </a:lnTo>
                <a:lnTo>
                  <a:pt x="9036494" y="261200"/>
                </a:lnTo>
                <a:lnTo>
                  <a:pt x="9053982" y="219786"/>
                </a:lnTo>
                <a:lnTo>
                  <a:pt x="9060180" y="173736"/>
                </a:lnTo>
                <a:close/>
              </a:path>
              <a:path w="15420340" h="1203960">
                <a:moveTo>
                  <a:pt x="12385548" y="1029462"/>
                </a:moveTo>
                <a:lnTo>
                  <a:pt x="12379376" y="983234"/>
                </a:lnTo>
                <a:lnTo>
                  <a:pt x="12361951" y="941641"/>
                </a:lnTo>
                <a:lnTo>
                  <a:pt x="12334913" y="906360"/>
                </a:lnTo>
                <a:lnTo>
                  <a:pt x="12299912" y="879043"/>
                </a:lnTo>
                <a:lnTo>
                  <a:pt x="12258586" y="861364"/>
                </a:lnTo>
                <a:lnTo>
                  <a:pt x="12212574" y="854964"/>
                </a:lnTo>
                <a:lnTo>
                  <a:pt x="12166549" y="861364"/>
                </a:lnTo>
                <a:lnTo>
                  <a:pt x="12125223" y="879043"/>
                </a:lnTo>
                <a:lnTo>
                  <a:pt x="12090222" y="906360"/>
                </a:lnTo>
                <a:lnTo>
                  <a:pt x="12063184" y="941641"/>
                </a:lnTo>
                <a:lnTo>
                  <a:pt x="12045760" y="983234"/>
                </a:lnTo>
                <a:lnTo>
                  <a:pt x="12039600" y="1029462"/>
                </a:lnTo>
                <a:lnTo>
                  <a:pt x="12045760" y="1075702"/>
                </a:lnTo>
                <a:lnTo>
                  <a:pt x="12063184" y="1117295"/>
                </a:lnTo>
                <a:lnTo>
                  <a:pt x="12090222" y="1152575"/>
                </a:lnTo>
                <a:lnTo>
                  <a:pt x="12125223" y="1179893"/>
                </a:lnTo>
                <a:lnTo>
                  <a:pt x="12166549" y="1197571"/>
                </a:lnTo>
                <a:lnTo>
                  <a:pt x="12212574" y="1203960"/>
                </a:lnTo>
                <a:lnTo>
                  <a:pt x="12258586" y="1197571"/>
                </a:lnTo>
                <a:lnTo>
                  <a:pt x="12299912" y="1179893"/>
                </a:lnTo>
                <a:lnTo>
                  <a:pt x="12334913" y="1152575"/>
                </a:lnTo>
                <a:lnTo>
                  <a:pt x="12361951" y="1117295"/>
                </a:lnTo>
                <a:lnTo>
                  <a:pt x="12379376" y="1075702"/>
                </a:lnTo>
                <a:lnTo>
                  <a:pt x="12385548" y="1029462"/>
                </a:lnTo>
                <a:close/>
              </a:path>
              <a:path w="15420340" h="1203960">
                <a:moveTo>
                  <a:pt x="15419832" y="173736"/>
                </a:moveTo>
                <a:lnTo>
                  <a:pt x="15413660" y="127698"/>
                </a:lnTo>
                <a:lnTo>
                  <a:pt x="15396236" y="86283"/>
                </a:lnTo>
                <a:lnTo>
                  <a:pt x="15369197" y="51155"/>
                </a:lnTo>
                <a:lnTo>
                  <a:pt x="15334196" y="23964"/>
                </a:lnTo>
                <a:lnTo>
                  <a:pt x="15292870" y="6362"/>
                </a:lnTo>
                <a:lnTo>
                  <a:pt x="15246858" y="0"/>
                </a:lnTo>
                <a:lnTo>
                  <a:pt x="15200833" y="6362"/>
                </a:lnTo>
                <a:lnTo>
                  <a:pt x="15159508" y="23964"/>
                </a:lnTo>
                <a:lnTo>
                  <a:pt x="15124506" y="51155"/>
                </a:lnTo>
                <a:lnTo>
                  <a:pt x="15097468" y="86283"/>
                </a:lnTo>
                <a:lnTo>
                  <a:pt x="15080044" y="127698"/>
                </a:lnTo>
                <a:lnTo>
                  <a:pt x="15073884" y="173736"/>
                </a:lnTo>
                <a:lnTo>
                  <a:pt x="15080044" y="219786"/>
                </a:lnTo>
                <a:lnTo>
                  <a:pt x="15097468" y="261200"/>
                </a:lnTo>
                <a:lnTo>
                  <a:pt x="15124506" y="296329"/>
                </a:lnTo>
                <a:lnTo>
                  <a:pt x="15159508" y="323519"/>
                </a:lnTo>
                <a:lnTo>
                  <a:pt x="15200833" y="341122"/>
                </a:lnTo>
                <a:lnTo>
                  <a:pt x="15246858" y="347472"/>
                </a:lnTo>
                <a:lnTo>
                  <a:pt x="15292870" y="341122"/>
                </a:lnTo>
                <a:lnTo>
                  <a:pt x="15334196" y="323519"/>
                </a:lnTo>
                <a:lnTo>
                  <a:pt x="15369197" y="296329"/>
                </a:lnTo>
                <a:lnTo>
                  <a:pt x="15396236" y="261200"/>
                </a:lnTo>
                <a:lnTo>
                  <a:pt x="15413660" y="219786"/>
                </a:lnTo>
                <a:lnTo>
                  <a:pt x="15419832" y="17373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60395" y="5350891"/>
            <a:ext cx="257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12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0395" y="6173876"/>
            <a:ext cx="2578735" cy="165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95"/>
              </a:spcBef>
            </a:pPr>
            <a:r>
              <a:rPr sz="2100" spc="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2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1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2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9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00" spc="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CLASSIFIER </a:t>
            </a:r>
            <a:r>
              <a:rPr sz="2100" spc="15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1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BINARY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CLASSIFICATION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9486" y="6310629"/>
            <a:ext cx="257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12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9486" y="7133615"/>
            <a:ext cx="30772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899"/>
              </a:lnSpc>
              <a:spcBef>
                <a:spcPts val="95"/>
              </a:spcBef>
            </a:pP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LOGISTIC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1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00" spc="-1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CLASSIFICATION)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58198" y="5420309"/>
            <a:ext cx="257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12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58198" y="6243980"/>
            <a:ext cx="2682240" cy="8394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099"/>
              </a:lnSpc>
              <a:spcBef>
                <a:spcPts val="90"/>
              </a:spcBef>
            </a:pP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XG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BOOST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BINARY </a:t>
            </a:r>
            <a:r>
              <a:rPr sz="21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CLASSIFICATION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97323" y="851153"/>
            <a:ext cx="297815" cy="14890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z="2000" i="1" spc="30" dirty="0">
                <a:solidFill>
                  <a:srgbClr val="3C3C3C"/>
                </a:solidFill>
                <a:latin typeface="Times New Roman"/>
                <a:cs typeface="Times New Roman"/>
              </a:rPr>
              <a:t>ML</a:t>
            </a:r>
            <a:r>
              <a:rPr sz="2000" i="1" spc="1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3C3C3C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84456" y="6454521"/>
            <a:ext cx="257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12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84456" y="7277252"/>
            <a:ext cx="266128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6899"/>
              </a:lnSpc>
              <a:spcBef>
                <a:spcPts val="100"/>
              </a:spcBef>
            </a:pPr>
            <a:r>
              <a:rPr sz="2100" spc="135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VECTOR </a:t>
            </a:r>
            <a:r>
              <a:rPr sz="2100" spc="-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MACHINE(BINARY </a:t>
            </a:r>
            <a:r>
              <a:rPr sz="2100" spc="-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CLASSIFICATION)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41243" y="5414264"/>
            <a:ext cx="257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12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41243" y="6235115"/>
            <a:ext cx="2562225" cy="2183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90"/>
              </a:spcBef>
            </a:pPr>
            <a:r>
              <a:rPr sz="2200" spc="65" dirty="0">
                <a:solidFill>
                  <a:srgbClr val="FFFFFF"/>
                </a:solidFill>
                <a:latin typeface="Verdana"/>
                <a:cs typeface="Verdana"/>
              </a:rPr>
              <a:t>Stochastic </a:t>
            </a:r>
            <a:r>
              <a:rPr sz="2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Verdana"/>
                <a:cs typeface="Verdana"/>
              </a:rPr>
              <a:t>Descent-SGD </a:t>
            </a:r>
            <a:r>
              <a:rPr sz="22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2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00" spc="-2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2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200" spc="20" dirty="0">
                <a:solidFill>
                  <a:srgbClr val="FFFFFF"/>
                </a:solidFill>
                <a:latin typeface="Verdana"/>
                <a:cs typeface="Verdana"/>
              </a:rPr>
              <a:t>CLASSIFICATION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3667" y="0"/>
            <a:ext cx="13324840" cy="10287000"/>
          </a:xfrm>
          <a:custGeom>
            <a:avLst/>
            <a:gdLst/>
            <a:ahLst/>
            <a:cxnLst/>
            <a:rect l="l" t="t" r="r" b="b"/>
            <a:pathLst>
              <a:path w="13324840" h="10287000">
                <a:moveTo>
                  <a:pt x="0" y="10287000"/>
                </a:moveTo>
                <a:lnTo>
                  <a:pt x="13324332" y="10287000"/>
                </a:lnTo>
                <a:lnTo>
                  <a:pt x="1332433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530465" cy="10287000"/>
            <a:chOff x="0" y="0"/>
            <a:chExt cx="7530465" cy="10287000"/>
          </a:xfrm>
        </p:grpSpPr>
        <p:sp>
          <p:nvSpPr>
            <p:cNvPr id="4" name="object 4"/>
            <p:cNvSpPr/>
            <p:nvPr/>
          </p:nvSpPr>
          <p:spPr>
            <a:xfrm>
              <a:off x="4963667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3" y="10286994"/>
                  </a:lnTo>
                  <a:lnTo>
                    <a:pt x="854963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8632" y="0"/>
              <a:ext cx="856615" cy="10287000"/>
            </a:xfrm>
            <a:custGeom>
              <a:avLst/>
              <a:gdLst/>
              <a:ahLst/>
              <a:cxnLst/>
              <a:rect l="l" t="t" r="r" b="b"/>
              <a:pathLst>
                <a:path w="856615" h="10287000">
                  <a:moveTo>
                    <a:pt x="0" y="10286994"/>
                  </a:moveTo>
                  <a:lnTo>
                    <a:pt x="856488" y="10286994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5119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4" y="10286994"/>
                  </a:lnTo>
                  <a:lnTo>
                    <a:pt x="854964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963795" cy="10287000"/>
            </a:xfrm>
            <a:custGeom>
              <a:avLst/>
              <a:gdLst/>
              <a:ahLst/>
              <a:cxnLst/>
              <a:rect l="l" t="t" r="r" b="b"/>
              <a:pathLst>
                <a:path w="4963795" h="10287000">
                  <a:moveTo>
                    <a:pt x="4963668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4963668" y="10287000"/>
                  </a:lnTo>
                  <a:lnTo>
                    <a:pt x="496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50428" y="952881"/>
            <a:ext cx="304228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00" dirty="0">
                <a:solidFill>
                  <a:srgbClr val="EDECEB"/>
                </a:solidFill>
                <a:latin typeface="Times New Roman"/>
                <a:cs typeface="Times New Roman"/>
              </a:rPr>
              <a:t>T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260" dirty="0">
                <a:solidFill>
                  <a:srgbClr val="EDECEB"/>
                </a:solidFill>
                <a:latin typeface="Times New Roman"/>
                <a:cs typeface="Times New Roman"/>
              </a:rPr>
              <a:t>g</a:t>
            </a:r>
            <a:r>
              <a:rPr sz="3500" spc="-210" dirty="0">
                <a:solidFill>
                  <a:srgbClr val="EDECEB"/>
                </a:solidFill>
                <a:latin typeface="Times New Roman"/>
                <a:cs typeface="Times New Roman"/>
              </a:rPr>
              <a:t> </a:t>
            </a:r>
            <a:r>
              <a:rPr sz="3500" spc="-56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cc</a:t>
            </a:r>
            <a:r>
              <a:rPr sz="3500" spc="-5" dirty="0">
                <a:solidFill>
                  <a:srgbClr val="EDECEB"/>
                </a:solidFill>
                <a:latin typeface="Times New Roman"/>
                <a:cs typeface="Times New Roman"/>
              </a:rPr>
              <a:t>u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</a:t>
            </a:r>
            <a:r>
              <a:rPr sz="3500" spc="20" dirty="0">
                <a:solidFill>
                  <a:srgbClr val="EDECEB"/>
                </a:solidFill>
                <a:latin typeface="Times New Roman"/>
                <a:cs typeface="Times New Roman"/>
              </a:rPr>
              <a:t>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305534" y="427177"/>
            <a:ext cx="3037205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660" dirty="0">
                <a:solidFill>
                  <a:srgbClr val="E8E8E8"/>
                </a:solidFill>
              </a:rPr>
              <a:t>8</a:t>
            </a:r>
            <a:r>
              <a:rPr sz="8750" spc="-20" dirty="0">
                <a:solidFill>
                  <a:srgbClr val="E8E8E8"/>
                </a:solidFill>
              </a:rPr>
              <a:t>1</a:t>
            </a:r>
            <a:r>
              <a:rPr sz="8750" spc="-655" dirty="0">
                <a:solidFill>
                  <a:srgbClr val="E8E8E8"/>
                </a:solidFill>
              </a:rPr>
              <a:t>.</a:t>
            </a:r>
            <a:r>
              <a:rPr sz="8750" spc="-1185" dirty="0">
                <a:solidFill>
                  <a:srgbClr val="E8E8E8"/>
                </a:solidFill>
              </a:rPr>
              <a:t>1</a:t>
            </a:r>
            <a:r>
              <a:rPr sz="8750" spc="-20" dirty="0">
                <a:solidFill>
                  <a:srgbClr val="E8E8E8"/>
                </a:solidFill>
              </a:rPr>
              <a:t>1</a:t>
            </a:r>
            <a:r>
              <a:rPr sz="8750" spc="-745" dirty="0">
                <a:solidFill>
                  <a:srgbClr val="E8E8E8"/>
                </a:solidFill>
              </a:rPr>
              <a:t>%</a:t>
            </a:r>
            <a:endParaRPr sz="8750"/>
          </a:p>
        </p:txBody>
      </p:sp>
      <p:sp>
        <p:nvSpPr>
          <p:cNvPr id="10" name="object 10"/>
          <p:cNvSpPr txBox="1"/>
          <p:nvPr/>
        </p:nvSpPr>
        <p:spPr>
          <a:xfrm>
            <a:off x="237236" y="3676057"/>
            <a:ext cx="3731260" cy="271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95"/>
              </a:spcBef>
            </a:pPr>
            <a:r>
              <a:rPr sz="3500" i="1" spc="85" dirty="0">
                <a:solidFill>
                  <a:srgbClr val="3C3C3C"/>
                </a:solidFill>
                <a:latin typeface="Times New Roman"/>
                <a:cs typeface="Times New Roman"/>
              </a:rPr>
              <a:t>NAIVE</a:t>
            </a:r>
            <a:r>
              <a:rPr sz="3500" i="1" spc="2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65" dirty="0">
                <a:solidFill>
                  <a:srgbClr val="3C3C3C"/>
                </a:solidFill>
                <a:latin typeface="Times New Roman"/>
                <a:cs typeface="Times New Roman"/>
              </a:rPr>
              <a:t>BAYES </a:t>
            </a:r>
            <a:r>
              <a:rPr sz="3500" i="1" spc="7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70" dirty="0">
                <a:solidFill>
                  <a:srgbClr val="3C3C3C"/>
                </a:solidFill>
                <a:latin typeface="Times New Roman"/>
                <a:cs typeface="Times New Roman"/>
              </a:rPr>
              <a:t>CLASSIFIER</a:t>
            </a:r>
            <a:r>
              <a:rPr sz="3500" i="1" spc="2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-100" dirty="0">
                <a:solidFill>
                  <a:srgbClr val="3C3C3C"/>
                </a:solidFill>
                <a:latin typeface="Times New Roman"/>
                <a:cs typeface="Times New Roman"/>
              </a:rPr>
              <a:t>FOR </a:t>
            </a:r>
            <a:r>
              <a:rPr sz="3500" i="1" spc="-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45" dirty="0">
                <a:solidFill>
                  <a:srgbClr val="3C3C3C"/>
                </a:solidFill>
                <a:latin typeface="Times New Roman"/>
                <a:cs typeface="Times New Roman"/>
              </a:rPr>
              <a:t>MULTICLASS </a:t>
            </a:r>
            <a:r>
              <a:rPr sz="3500" i="1" spc="1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20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180" dirty="0">
                <a:solidFill>
                  <a:srgbClr val="3C3C3C"/>
                </a:solidFill>
                <a:latin typeface="Times New Roman"/>
                <a:cs typeface="Times New Roman"/>
              </a:rPr>
              <a:t>L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380" dirty="0">
                <a:solidFill>
                  <a:srgbClr val="3C3C3C"/>
                </a:solidFill>
                <a:latin typeface="Times New Roman"/>
                <a:cs typeface="Times New Roman"/>
              </a:rPr>
              <a:t>SS</a:t>
            </a:r>
            <a:r>
              <a:rPr sz="3500" i="1" spc="35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5" dirty="0">
                <a:solidFill>
                  <a:srgbClr val="3C3C3C"/>
                </a:solidFill>
                <a:latin typeface="Times New Roman"/>
                <a:cs typeface="Times New Roman"/>
              </a:rPr>
              <a:t>F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85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265" dirty="0">
                <a:solidFill>
                  <a:srgbClr val="3C3C3C"/>
                </a:solidFill>
                <a:latin typeface="Times New Roman"/>
                <a:cs typeface="Times New Roman"/>
              </a:rPr>
              <a:t>T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0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3500" i="1" spc="50" dirty="0">
                <a:solidFill>
                  <a:srgbClr val="3C3C3C"/>
                </a:solidFill>
                <a:latin typeface="Times New Roman"/>
                <a:cs typeface="Times New Roman"/>
              </a:rPr>
              <a:t>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0428" y="7542021"/>
            <a:ext cx="3050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755" dirty="0">
                <a:solidFill>
                  <a:srgbClr val="E8E8E8"/>
                </a:solidFill>
                <a:latin typeface="Times New Roman"/>
                <a:cs typeface="Times New Roman"/>
              </a:rPr>
              <a:t>V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l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d</a:t>
            </a:r>
            <a:r>
              <a:rPr sz="3300" spc="-150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60" dirty="0">
                <a:solidFill>
                  <a:srgbClr val="E8E8E8"/>
                </a:solidFill>
                <a:latin typeface="Times New Roman"/>
                <a:cs typeface="Times New Roman"/>
              </a:rPr>
              <a:t>t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310" dirty="0">
                <a:solidFill>
                  <a:srgbClr val="E8E8E8"/>
                </a:solidFill>
                <a:latin typeface="Times New Roman"/>
                <a:cs typeface="Times New Roman"/>
              </a:rPr>
              <a:t>o</a:t>
            </a:r>
            <a:r>
              <a:rPr sz="3300" spc="100" dirty="0">
                <a:solidFill>
                  <a:srgbClr val="E8E8E8"/>
                </a:solidFill>
                <a:latin typeface="Times New Roman"/>
                <a:cs typeface="Times New Roman"/>
              </a:rPr>
              <a:t>n</a:t>
            </a:r>
            <a:r>
              <a:rPr sz="3300" spc="-204" dirty="0">
                <a:solidFill>
                  <a:srgbClr val="E8E8E8"/>
                </a:solidFill>
                <a:latin typeface="Times New Roman"/>
                <a:cs typeface="Times New Roman"/>
              </a:rPr>
              <a:t> 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cc</a:t>
            </a:r>
            <a:r>
              <a:rPr sz="3300" spc="-10" dirty="0">
                <a:solidFill>
                  <a:srgbClr val="E8E8E8"/>
                </a:solidFill>
                <a:latin typeface="Times New Roman"/>
                <a:cs typeface="Times New Roman"/>
              </a:rPr>
              <a:t>u</a:t>
            </a:r>
            <a:r>
              <a:rPr sz="3300" spc="50" dirty="0">
                <a:solidFill>
                  <a:srgbClr val="E8E8E8"/>
                </a:solidFill>
                <a:latin typeface="Times New Roman"/>
                <a:cs typeface="Times New Roman"/>
              </a:rPr>
              <a:t>r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</a:t>
            </a:r>
            <a:r>
              <a:rPr sz="3300" spc="15" dirty="0">
                <a:solidFill>
                  <a:srgbClr val="E8E8E8"/>
                </a:solidFill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82673" y="7015683"/>
            <a:ext cx="3084195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300" dirty="0">
                <a:solidFill>
                  <a:srgbClr val="E8E8E8"/>
                </a:solidFill>
                <a:latin typeface="Times New Roman"/>
                <a:cs typeface="Times New Roman"/>
              </a:rPr>
              <a:t>6</a:t>
            </a:r>
            <a:r>
              <a:rPr sz="8750" spc="-900" dirty="0">
                <a:solidFill>
                  <a:srgbClr val="E8E8E8"/>
                </a:solidFill>
                <a:latin typeface="Times New Roman"/>
                <a:cs typeface="Times New Roman"/>
              </a:rPr>
              <a:t>7</a:t>
            </a:r>
            <a:r>
              <a:rPr sz="8750" spc="-655" dirty="0">
                <a:solidFill>
                  <a:srgbClr val="E8E8E8"/>
                </a:solidFill>
                <a:latin typeface="Times New Roman"/>
                <a:cs typeface="Times New Roman"/>
              </a:rPr>
              <a:t>.</a:t>
            </a:r>
            <a:r>
              <a:rPr sz="8750" spc="-300" dirty="0">
                <a:solidFill>
                  <a:srgbClr val="E8E8E8"/>
                </a:solidFill>
                <a:latin typeface="Times New Roman"/>
                <a:cs typeface="Times New Roman"/>
              </a:rPr>
              <a:t>3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7</a:t>
            </a:r>
            <a:r>
              <a:rPr sz="8750" spc="-745" dirty="0">
                <a:solidFill>
                  <a:srgbClr val="E8E8E8"/>
                </a:solidFill>
                <a:latin typeface="Times New Roman"/>
                <a:cs typeface="Times New Roman"/>
              </a:rPr>
              <a:t>%</a:t>
            </a:r>
            <a:endParaRPr sz="8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3667" y="0"/>
            <a:ext cx="13324840" cy="10287000"/>
          </a:xfrm>
          <a:custGeom>
            <a:avLst/>
            <a:gdLst/>
            <a:ahLst/>
            <a:cxnLst/>
            <a:rect l="l" t="t" r="r" b="b"/>
            <a:pathLst>
              <a:path w="13324840" h="10287000">
                <a:moveTo>
                  <a:pt x="0" y="10287000"/>
                </a:moveTo>
                <a:lnTo>
                  <a:pt x="13324332" y="10287000"/>
                </a:lnTo>
                <a:lnTo>
                  <a:pt x="1332433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530465" cy="10287000"/>
            <a:chOff x="0" y="0"/>
            <a:chExt cx="7530465" cy="10287000"/>
          </a:xfrm>
        </p:grpSpPr>
        <p:sp>
          <p:nvSpPr>
            <p:cNvPr id="4" name="object 4"/>
            <p:cNvSpPr/>
            <p:nvPr/>
          </p:nvSpPr>
          <p:spPr>
            <a:xfrm>
              <a:off x="4963667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3" y="10286994"/>
                  </a:lnTo>
                  <a:lnTo>
                    <a:pt x="854963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8632" y="0"/>
              <a:ext cx="856615" cy="10287000"/>
            </a:xfrm>
            <a:custGeom>
              <a:avLst/>
              <a:gdLst/>
              <a:ahLst/>
              <a:cxnLst/>
              <a:rect l="l" t="t" r="r" b="b"/>
              <a:pathLst>
                <a:path w="856615" h="10287000">
                  <a:moveTo>
                    <a:pt x="0" y="10286994"/>
                  </a:moveTo>
                  <a:lnTo>
                    <a:pt x="856488" y="10286994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5119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4" y="10286994"/>
                  </a:lnTo>
                  <a:lnTo>
                    <a:pt x="854964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963795" cy="10287000"/>
            </a:xfrm>
            <a:custGeom>
              <a:avLst/>
              <a:gdLst/>
              <a:ahLst/>
              <a:cxnLst/>
              <a:rect l="l" t="t" r="r" b="b"/>
              <a:pathLst>
                <a:path w="4963795" h="10287000">
                  <a:moveTo>
                    <a:pt x="4963668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4963668" y="10287000"/>
                  </a:lnTo>
                  <a:lnTo>
                    <a:pt x="496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50428" y="952881"/>
            <a:ext cx="304228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00" dirty="0">
                <a:solidFill>
                  <a:srgbClr val="EDECEB"/>
                </a:solidFill>
                <a:latin typeface="Times New Roman"/>
                <a:cs typeface="Times New Roman"/>
              </a:rPr>
              <a:t>T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260" dirty="0">
                <a:solidFill>
                  <a:srgbClr val="EDECEB"/>
                </a:solidFill>
                <a:latin typeface="Times New Roman"/>
                <a:cs typeface="Times New Roman"/>
              </a:rPr>
              <a:t>g</a:t>
            </a:r>
            <a:r>
              <a:rPr sz="3500" spc="-210" dirty="0">
                <a:solidFill>
                  <a:srgbClr val="EDECEB"/>
                </a:solidFill>
                <a:latin typeface="Times New Roman"/>
                <a:cs typeface="Times New Roman"/>
              </a:rPr>
              <a:t> </a:t>
            </a:r>
            <a:r>
              <a:rPr sz="3500" spc="-56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cc</a:t>
            </a:r>
            <a:r>
              <a:rPr sz="3500" spc="-5" dirty="0">
                <a:solidFill>
                  <a:srgbClr val="EDECEB"/>
                </a:solidFill>
                <a:latin typeface="Times New Roman"/>
                <a:cs typeface="Times New Roman"/>
              </a:rPr>
              <a:t>u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</a:t>
            </a:r>
            <a:r>
              <a:rPr sz="3500" spc="20" dirty="0">
                <a:solidFill>
                  <a:srgbClr val="EDECEB"/>
                </a:solidFill>
                <a:latin typeface="Times New Roman"/>
                <a:cs typeface="Times New Roman"/>
              </a:rPr>
              <a:t>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035532" y="427177"/>
            <a:ext cx="2734945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155" dirty="0">
                <a:solidFill>
                  <a:srgbClr val="E8E8E8"/>
                </a:solidFill>
              </a:rPr>
              <a:t>9</a:t>
            </a:r>
            <a:r>
              <a:rPr sz="8750" spc="-20" dirty="0">
                <a:solidFill>
                  <a:srgbClr val="E8E8E8"/>
                </a:solidFill>
              </a:rPr>
              <a:t>9</a:t>
            </a:r>
            <a:r>
              <a:rPr sz="8750" spc="-655" dirty="0">
                <a:solidFill>
                  <a:srgbClr val="E8E8E8"/>
                </a:solidFill>
              </a:rPr>
              <a:t>.</a:t>
            </a:r>
            <a:r>
              <a:rPr sz="8750" spc="-20" dirty="0">
                <a:solidFill>
                  <a:srgbClr val="E8E8E8"/>
                </a:solidFill>
              </a:rPr>
              <a:t>9</a:t>
            </a:r>
            <a:r>
              <a:rPr sz="8750" spc="-745" dirty="0">
                <a:solidFill>
                  <a:srgbClr val="E8E8E8"/>
                </a:solidFill>
              </a:rPr>
              <a:t>%</a:t>
            </a:r>
            <a:endParaRPr sz="8750"/>
          </a:p>
        </p:txBody>
      </p:sp>
      <p:sp>
        <p:nvSpPr>
          <p:cNvPr id="10" name="object 10"/>
          <p:cNvSpPr txBox="1"/>
          <p:nvPr/>
        </p:nvSpPr>
        <p:spPr>
          <a:xfrm>
            <a:off x="237236" y="3676057"/>
            <a:ext cx="3731260" cy="271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95"/>
              </a:spcBef>
            </a:pPr>
            <a:r>
              <a:rPr sz="3500" i="1" spc="60" dirty="0">
                <a:solidFill>
                  <a:srgbClr val="3C3C3C"/>
                </a:solidFill>
                <a:latin typeface="Times New Roman"/>
                <a:cs typeface="Times New Roman"/>
              </a:rPr>
              <a:t>RANDOM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55" dirty="0">
                <a:solidFill>
                  <a:srgbClr val="3C3C3C"/>
                </a:solidFill>
                <a:latin typeface="Times New Roman"/>
                <a:cs typeface="Times New Roman"/>
              </a:rPr>
              <a:t>FOREST </a:t>
            </a:r>
            <a:r>
              <a:rPr sz="3500" i="1" spc="-8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70" dirty="0">
                <a:solidFill>
                  <a:srgbClr val="3C3C3C"/>
                </a:solidFill>
                <a:latin typeface="Times New Roman"/>
                <a:cs typeface="Times New Roman"/>
              </a:rPr>
              <a:t>CLASSIFIER</a:t>
            </a:r>
            <a:r>
              <a:rPr sz="3500" i="1" spc="2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-100" dirty="0">
                <a:solidFill>
                  <a:srgbClr val="3C3C3C"/>
                </a:solidFill>
                <a:latin typeface="Times New Roman"/>
                <a:cs typeface="Times New Roman"/>
              </a:rPr>
              <a:t>FOR </a:t>
            </a:r>
            <a:r>
              <a:rPr sz="3500" i="1" spc="-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45" dirty="0">
                <a:solidFill>
                  <a:srgbClr val="3C3C3C"/>
                </a:solidFill>
                <a:latin typeface="Times New Roman"/>
                <a:cs typeface="Times New Roman"/>
              </a:rPr>
              <a:t>BINARY </a:t>
            </a:r>
            <a:r>
              <a:rPr sz="3500" i="1" spc="1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20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180" dirty="0">
                <a:solidFill>
                  <a:srgbClr val="3C3C3C"/>
                </a:solidFill>
                <a:latin typeface="Times New Roman"/>
                <a:cs typeface="Times New Roman"/>
              </a:rPr>
              <a:t>L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380" dirty="0">
                <a:solidFill>
                  <a:srgbClr val="3C3C3C"/>
                </a:solidFill>
                <a:latin typeface="Times New Roman"/>
                <a:cs typeface="Times New Roman"/>
              </a:rPr>
              <a:t>SS</a:t>
            </a:r>
            <a:r>
              <a:rPr sz="3500" i="1" spc="35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5" dirty="0">
                <a:solidFill>
                  <a:srgbClr val="3C3C3C"/>
                </a:solidFill>
                <a:latin typeface="Times New Roman"/>
                <a:cs typeface="Times New Roman"/>
              </a:rPr>
              <a:t>F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85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265" dirty="0">
                <a:solidFill>
                  <a:srgbClr val="3C3C3C"/>
                </a:solidFill>
                <a:latin typeface="Times New Roman"/>
                <a:cs typeface="Times New Roman"/>
              </a:rPr>
              <a:t>T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0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3500" i="1" spc="50" dirty="0">
                <a:solidFill>
                  <a:srgbClr val="3C3C3C"/>
                </a:solidFill>
                <a:latin typeface="Times New Roman"/>
                <a:cs typeface="Times New Roman"/>
              </a:rPr>
              <a:t>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0428" y="7542021"/>
            <a:ext cx="3050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755" dirty="0">
                <a:solidFill>
                  <a:srgbClr val="E8E8E8"/>
                </a:solidFill>
                <a:latin typeface="Times New Roman"/>
                <a:cs typeface="Times New Roman"/>
              </a:rPr>
              <a:t>V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l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d</a:t>
            </a:r>
            <a:r>
              <a:rPr sz="3300" spc="-150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60" dirty="0">
                <a:solidFill>
                  <a:srgbClr val="E8E8E8"/>
                </a:solidFill>
                <a:latin typeface="Times New Roman"/>
                <a:cs typeface="Times New Roman"/>
              </a:rPr>
              <a:t>t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310" dirty="0">
                <a:solidFill>
                  <a:srgbClr val="E8E8E8"/>
                </a:solidFill>
                <a:latin typeface="Times New Roman"/>
                <a:cs typeface="Times New Roman"/>
              </a:rPr>
              <a:t>o</a:t>
            </a:r>
            <a:r>
              <a:rPr sz="3300" spc="100" dirty="0">
                <a:solidFill>
                  <a:srgbClr val="E8E8E8"/>
                </a:solidFill>
                <a:latin typeface="Times New Roman"/>
                <a:cs typeface="Times New Roman"/>
              </a:rPr>
              <a:t>n</a:t>
            </a:r>
            <a:r>
              <a:rPr sz="3300" spc="-204" dirty="0">
                <a:solidFill>
                  <a:srgbClr val="E8E8E8"/>
                </a:solidFill>
                <a:latin typeface="Times New Roman"/>
                <a:cs typeface="Times New Roman"/>
              </a:rPr>
              <a:t> 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cc</a:t>
            </a:r>
            <a:r>
              <a:rPr sz="3300" spc="-10" dirty="0">
                <a:solidFill>
                  <a:srgbClr val="E8E8E8"/>
                </a:solidFill>
                <a:latin typeface="Times New Roman"/>
                <a:cs typeface="Times New Roman"/>
              </a:rPr>
              <a:t>u</a:t>
            </a:r>
            <a:r>
              <a:rPr sz="3300" spc="50" dirty="0">
                <a:solidFill>
                  <a:srgbClr val="E8E8E8"/>
                </a:solidFill>
                <a:latin typeface="Times New Roman"/>
                <a:cs typeface="Times New Roman"/>
              </a:rPr>
              <a:t>r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</a:t>
            </a:r>
            <a:r>
              <a:rPr sz="3300" spc="15" dirty="0">
                <a:solidFill>
                  <a:srgbClr val="E8E8E8"/>
                </a:solidFill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83817" y="7015683"/>
            <a:ext cx="323977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320" dirty="0">
                <a:solidFill>
                  <a:srgbClr val="E8E8E8"/>
                </a:solidFill>
                <a:latin typeface="Times New Roman"/>
                <a:cs typeface="Times New Roman"/>
              </a:rPr>
              <a:t>7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8</a:t>
            </a:r>
            <a:r>
              <a:rPr sz="8750" spc="-655" dirty="0">
                <a:solidFill>
                  <a:srgbClr val="E8E8E8"/>
                </a:solidFill>
                <a:latin typeface="Times New Roman"/>
                <a:cs typeface="Times New Roman"/>
              </a:rPr>
              <a:t>.</a:t>
            </a:r>
            <a:r>
              <a:rPr sz="8750" spc="65" dirty="0">
                <a:solidFill>
                  <a:srgbClr val="E8E8E8"/>
                </a:solidFill>
                <a:latin typeface="Times New Roman"/>
                <a:cs typeface="Times New Roman"/>
              </a:rPr>
              <a:t>3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0</a:t>
            </a:r>
            <a:r>
              <a:rPr sz="8750" spc="-745" dirty="0">
                <a:solidFill>
                  <a:srgbClr val="E8E8E8"/>
                </a:solidFill>
                <a:latin typeface="Times New Roman"/>
                <a:cs typeface="Times New Roman"/>
              </a:rPr>
              <a:t>%</a:t>
            </a:r>
            <a:endParaRPr sz="8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3667" y="0"/>
            <a:ext cx="13324840" cy="10287000"/>
          </a:xfrm>
          <a:custGeom>
            <a:avLst/>
            <a:gdLst/>
            <a:ahLst/>
            <a:cxnLst/>
            <a:rect l="l" t="t" r="r" b="b"/>
            <a:pathLst>
              <a:path w="13324840" h="10287000">
                <a:moveTo>
                  <a:pt x="0" y="10287000"/>
                </a:moveTo>
                <a:lnTo>
                  <a:pt x="13324332" y="10287000"/>
                </a:lnTo>
                <a:lnTo>
                  <a:pt x="1332433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530465" cy="10287000"/>
            <a:chOff x="0" y="0"/>
            <a:chExt cx="7530465" cy="10287000"/>
          </a:xfrm>
        </p:grpSpPr>
        <p:sp>
          <p:nvSpPr>
            <p:cNvPr id="4" name="object 4"/>
            <p:cNvSpPr/>
            <p:nvPr/>
          </p:nvSpPr>
          <p:spPr>
            <a:xfrm>
              <a:off x="4963667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3" y="10286994"/>
                  </a:lnTo>
                  <a:lnTo>
                    <a:pt x="854963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8632" y="0"/>
              <a:ext cx="856615" cy="10287000"/>
            </a:xfrm>
            <a:custGeom>
              <a:avLst/>
              <a:gdLst/>
              <a:ahLst/>
              <a:cxnLst/>
              <a:rect l="l" t="t" r="r" b="b"/>
              <a:pathLst>
                <a:path w="856615" h="10287000">
                  <a:moveTo>
                    <a:pt x="0" y="10286994"/>
                  </a:moveTo>
                  <a:lnTo>
                    <a:pt x="856488" y="10286994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5119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4" y="10286994"/>
                  </a:lnTo>
                  <a:lnTo>
                    <a:pt x="854964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963795" cy="10287000"/>
            </a:xfrm>
            <a:custGeom>
              <a:avLst/>
              <a:gdLst/>
              <a:ahLst/>
              <a:cxnLst/>
              <a:rect l="l" t="t" r="r" b="b"/>
              <a:pathLst>
                <a:path w="4963795" h="10287000">
                  <a:moveTo>
                    <a:pt x="4963668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4963668" y="10287000"/>
                  </a:lnTo>
                  <a:lnTo>
                    <a:pt x="496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50428" y="952881"/>
            <a:ext cx="304228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00" dirty="0">
                <a:solidFill>
                  <a:srgbClr val="EDECEB"/>
                </a:solidFill>
                <a:latin typeface="Times New Roman"/>
                <a:cs typeface="Times New Roman"/>
              </a:rPr>
              <a:t>T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260" dirty="0">
                <a:solidFill>
                  <a:srgbClr val="EDECEB"/>
                </a:solidFill>
                <a:latin typeface="Times New Roman"/>
                <a:cs typeface="Times New Roman"/>
              </a:rPr>
              <a:t>g</a:t>
            </a:r>
            <a:r>
              <a:rPr sz="3500" spc="-210" dirty="0">
                <a:solidFill>
                  <a:srgbClr val="EDECEB"/>
                </a:solidFill>
                <a:latin typeface="Times New Roman"/>
                <a:cs typeface="Times New Roman"/>
              </a:rPr>
              <a:t> </a:t>
            </a:r>
            <a:r>
              <a:rPr sz="3500" spc="-56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cc</a:t>
            </a:r>
            <a:r>
              <a:rPr sz="3500" spc="-5" dirty="0">
                <a:solidFill>
                  <a:srgbClr val="EDECEB"/>
                </a:solidFill>
                <a:latin typeface="Times New Roman"/>
                <a:cs typeface="Times New Roman"/>
              </a:rPr>
              <a:t>u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</a:t>
            </a:r>
            <a:r>
              <a:rPr sz="3500" spc="20" dirty="0">
                <a:solidFill>
                  <a:srgbClr val="EDECEB"/>
                </a:solidFill>
                <a:latin typeface="Times New Roman"/>
                <a:cs typeface="Times New Roman"/>
              </a:rPr>
              <a:t>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85721" y="427177"/>
            <a:ext cx="307594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155" dirty="0">
                <a:solidFill>
                  <a:srgbClr val="E8E8E8"/>
                </a:solidFill>
              </a:rPr>
              <a:t>9</a:t>
            </a:r>
            <a:r>
              <a:rPr sz="8750" spc="-900" dirty="0">
                <a:solidFill>
                  <a:srgbClr val="E8E8E8"/>
                </a:solidFill>
              </a:rPr>
              <a:t>7</a:t>
            </a:r>
            <a:r>
              <a:rPr sz="8750" spc="-655" dirty="0">
                <a:solidFill>
                  <a:srgbClr val="E8E8E8"/>
                </a:solidFill>
              </a:rPr>
              <a:t>.</a:t>
            </a:r>
            <a:r>
              <a:rPr sz="8750" spc="-819" dirty="0">
                <a:solidFill>
                  <a:srgbClr val="E8E8E8"/>
                </a:solidFill>
              </a:rPr>
              <a:t>1</a:t>
            </a:r>
            <a:r>
              <a:rPr sz="8750" spc="-20" dirty="0">
                <a:solidFill>
                  <a:srgbClr val="E8E8E8"/>
                </a:solidFill>
              </a:rPr>
              <a:t>4</a:t>
            </a:r>
            <a:r>
              <a:rPr sz="8750" spc="-745" dirty="0">
                <a:solidFill>
                  <a:srgbClr val="E8E8E8"/>
                </a:solidFill>
              </a:rPr>
              <a:t>%</a:t>
            </a:r>
            <a:endParaRPr sz="8750"/>
          </a:p>
        </p:txBody>
      </p:sp>
      <p:sp>
        <p:nvSpPr>
          <p:cNvPr id="10" name="object 10"/>
          <p:cNvSpPr txBox="1"/>
          <p:nvPr/>
        </p:nvSpPr>
        <p:spPr>
          <a:xfrm>
            <a:off x="237236" y="3676057"/>
            <a:ext cx="3731260" cy="271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95"/>
              </a:spcBef>
            </a:pPr>
            <a:r>
              <a:rPr sz="3500" i="1" spc="125" dirty="0">
                <a:solidFill>
                  <a:srgbClr val="3C3C3C"/>
                </a:solidFill>
                <a:latin typeface="Times New Roman"/>
                <a:cs typeface="Times New Roman"/>
              </a:rPr>
              <a:t>LOGISTIC </a:t>
            </a:r>
            <a:r>
              <a:rPr sz="3500" i="1" spc="1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90" dirty="0">
                <a:solidFill>
                  <a:srgbClr val="3C3C3C"/>
                </a:solidFill>
                <a:latin typeface="Times New Roman"/>
                <a:cs typeface="Times New Roman"/>
              </a:rPr>
              <a:t>REGRESSION </a:t>
            </a:r>
            <a:r>
              <a:rPr sz="3500" i="1" spc="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45" dirty="0">
                <a:solidFill>
                  <a:srgbClr val="3C3C3C"/>
                </a:solidFill>
                <a:latin typeface="Times New Roman"/>
                <a:cs typeface="Times New Roman"/>
              </a:rPr>
              <a:t>BINARY </a:t>
            </a:r>
            <a:r>
              <a:rPr sz="3500" i="1" spc="1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20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180" dirty="0">
                <a:solidFill>
                  <a:srgbClr val="3C3C3C"/>
                </a:solidFill>
                <a:latin typeface="Times New Roman"/>
                <a:cs typeface="Times New Roman"/>
              </a:rPr>
              <a:t>L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380" dirty="0">
                <a:solidFill>
                  <a:srgbClr val="3C3C3C"/>
                </a:solidFill>
                <a:latin typeface="Times New Roman"/>
                <a:cs typeface="Times New Roman"/>
              </a:rPr>
              <a:t>SS</a:t>
            </a:r>
            <a:r>
              <a:rPr sz="3500" i="1" spc="35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5" dirty="0">
                <a:solidFill>
                  <a:srgbClr val="3C3C3C"/>
                </a:solidFill>
                <a:latin typeface="Times New Roman"/>
                <a:cs typeface="Times New Roman"/>
              </a:rPr>
              <a:t>F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85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265" dirty="0">
                <a:solidFill>
                  <a:srgbClr val="3C3C3C"/>
                </a:solidFill>
                <a:latin typeface="Times New Roman"/>
                <a:cs typeface="Times New Roman"/>
              </a:rPr>
              <a:t>T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0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3500" i="1" spc="50" dirty="0">
                <a:solidFill>
                  <a:srgbClr val="3C3C3C"/>
                </a:solidFill>
                <a:latin typeface="Times New Roman"/>
                <a:cs typeface="Times New Roman"/>
              </a:rPr>
              <a:t>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0428" y="7542021"/>
            <a:ext cx="3050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755" dirty="0">
                <a:solidFill>
                  <a:srgbClr val="E8E8E8"/>
                </a:solidFill>
                <a:latin typeface="Times New Roman"/>
                <a:cs typeface="Times New Roman"/>
              </a:rPr>
              <a:t>V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l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d</a:t>
            </a:r>
            <a:r>
              <a:rPr sz="3300" spc="-150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60" dirty="0">
                <a:solidFill>
                  <a:srgbClr val="E8E8E8"/>
                </a:solidFill>
                <a:latin typeface="Times New Roman"/>
                <a:cs typeface="Times New Roman"/>
              </a:rPr>
              <a:t>t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310" dirty="0">
                <a:solidFill>
                  <a:srgbClr val="E8E8E8"/>
                </a:solidFill>
                <a:latin typeface="Times New Roman"/>
                <a:cs typeface="Times New Roman"/>
              </a:rPr>
              <a:t>o</a:t>
            </a:r>
            <a:r>
              <a:rPr sz="3300" spc="100" dirty="0">
                <a:solidFill>
                  <a:srgbClr val="E8E8E8"/>
                </a:solidFill>
                <a:latin typeface="Times New Roman"/>
                <a:cs typeface="Times New Roman"/>
              </a:rPr>
              <a:t>n</a:t>
            </a:r>
            <a:r>
              <a:rPr sz="3300" spc="-204" dirty="0">
                <a:solidFill>
                  <a:srgbClr val="E8E8E8"/>
                </a:solidFill>
                <a:latin typeface="Times New Roman"/>
                <a:cs typeface="Times New Roman"/>
              </a:rPr>
              <a:t> 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cc</a:t>
            </a:r>
            <a:r>
              <a:rPr sz="3300" spc="-10" dirty="0">
                <a:solidFill>
                  <a:srgbClr val="E8E8E8"/>
                </a:solidFill>
                <a:latin typeface="Times New Roman"/>
                <a:cs typeface="Times New Roman"/>
              </a:rPr>
              <a:t>u</a:t>
            </a:r>
            <a:r>
              <a:rPr sz="3300" spc="50" dirty="0">
                <a:solidFill>
                  <a:srgbClr val="E8E8E8"/>
                </a:solidFill>
                <a:latin typeface="Times New Roman"/>
                <a:cs typeface="Times New Roman"/>
              </a:rPr>
              <a:t>r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</a:t>
            </a:r>
            <a:r>
              <a:rPr sz="3300" spc="15" dirty="0">
                <a:solidFill>
                  <a:srgbClr val="E8E8E8"/>
                </a:solidFill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32382" y="7015683"/>
            <a:ext cx="318262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660" dirty="0">
                <a:solidFill>
                  <a:srgbClr val="E8E8E8"/>
                </a:solidFill>
                <a:latin typeface="Times New Roman"/>
                <a:cs typeface="Times New Roman"/>
              </a:rPr>
              <a:t>8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1</a:t>
            </a:r>
            <a:r>
              <a:rPr sz="8750" spc="-655" dirty="0">
                <a:solidFill>
                  <a:srgbClr val="E8E8E8"/>
                </a:solidFill>
                <a:latin typeface="Times New Roman"/>
                <a:cs typeface="Times New Roman"/>
              </a:rPr>
              <a:t>.</a:t>
            </a:r>
            <a:r>
              <a:rPr sz="8750" spc="-40" dirty="0">
                <a:solidFill>
                  <a:srgbClr val="E8E8E8"/>
                </a:solidFill>
                <a:latin typeface="Times New Roman"/>
                <a:cs typeface="Times New Roman"/>
              </a:rPr>
              <a:t>8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2</a:t>
            </a:r>
            <a:r>
              <a:rPr sz="8750" spc="-745" dirty="0">
                <a:solidFill>
                  <a:srgbClr val="E8E8E8"/>
                </a:solidFill>
                <a:latin typeface="Times New Roman"/>
                <a:cs typeface="Times New Roman"/>
              </a:rPr>
              <a:t>%</a:t>
            </a:r>
            <a:endParaRPr sz="8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52400" y="1398828"/>
            <a:ext cx="18288000" cy="7038340"/>
            <a:chOff x="0" y="1399081"/>
            <a:chExt cx="18288000" cy="7038340"/>
          </a:xfrm>
        </p:grpSpPr>
        <p:sp>
          <p:nvSpPr>
            <p:cNvPr id="4" name="object 4"/>
            <p:cNvSpPr/>
            <p:nvPr/>
          </p:nvSpPr>
          <p:spPr>
            <a:xfrm>
              <a:off x="1510030" y="1399081"/>
              <a:ext cx="15267940" cy="7038340"/>
            </a:xfrm>
            <a:custGeom>
              <a:avLst/>
              <a:gdLst/>
              <a:ahLst/>
              <a:cxnLst/>
              <a:rect l="l" t="t" r="r" b="b"/>
              <a:pathLst>
                <a:path w="15267940" h="7038340">
                  <a:moveTo>
                    <a:pt x="15267432" y="0"/>
                  </a:moveTo>
                  <a:lnTo>
                    <a:pt x="0" y="0"/>
                  </a:lnTo>
                  <a:lnTo>
                    <a:pt x="0" y="7037832"/>
                  </a:lnTo>
                  <a:lnTo>
                    <a:pt x="15267432" y="7037832"/>
                  </a:lnTo>
                  <a:lnTo>
                    <a:pt x="15267432" y="0"/>
                  </a:lnTo>
                  <a:close/>
                </a:path>
              </a:pathLst>
            </a:custGeom>
            <a:solidFill>
              <a:srgbClr val="FFFFFF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2684" y="1850085"/>
              <a:ext cx="7910067" cy="12195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108447"/>
              <a:ext cx="18288000" cy="70485"/>
            </a:xfrm>
            <a:custGeom>
              <a:avLst/>
              <a:gdLst/>
              <a:ahLst/>
              <a:cxnLst/>
              <a:rect l="l" t="t" r="r" b="b"/>
              <a:pathLst>
                <a:path w="18288000" h="70485">
                  <a:moveTo>
                    <a:pt x="1510271" y="35052"/>
                  </a:moveTo>
                  <a:lnTo>
                    <a:pt x="0" y="35052"/>
                  </a:lnTo>
                  <a:lnTo>
                    <a:pt x="0" y="70104"/>
                  </a:lnTo>
                  <a:lnTo>
                    <a:pt x="1510271" y="70104"/>
                  </a:lnTo>
                  <a:lnTo>
                    <a:pt x="1510271" y="35052"/>
                  </a:lnTo>
                  <a:close/>
                </a:path>
                <a:path w="18288000" h="70485">
                  <a:moveTo>
                    <a:pt x="18288000" y="0"/>
                  </a:moveTo>
                  <a:lnTo>
                    <a:pt x="16777716" y="0"/>
                  </a:lnTo>
                  <a:lnTo>
                    <a:pt x="16777716" y="35052"/>
                  </a:lnTo>
                  <a:lnTo>
                    <a:pt x="18288000" y="35052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953" y="3764914"/>
              <a:ext cx="3519170" cy="5471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2953" y="5568061"/>
              <a:ext cx="3550666" cy="5471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2953" y="6470268"/>
              <a:ext cx="2909443" cy="54711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23157" y="3706495"/>
            <a:ext cx="185420" cy="4178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35"/>
              </a:spcBef>
            </a:pPr>
            <a:r>
              <a:rPr sz="3550" spc="1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45"/>
              </a:spcBef>
            </a:pPr>
            <a:r>
              <a:rPr sz="3550" spc="1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45"/>
              </a:spcBef>
            </a:pPr>
            <a:r>
              <a:rPr sz="3550" spc="1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36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2953" y="7370648"/>
            <a:ext cx="3324733" cy="5474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19DE62-83A3-30E9-3A81-E13139E0FC90}"/>
              </a:ext>
            </a:extLst>
          </p:cNvPr>
          <p:cNvSpPr txBox="1"/>
          <p:nvPr/>
        </p:nvSpPr>
        <p:spPr>
          <a:xfrm>
            <a:off x="4106119" y="4585696"/>
            <a:ext cx="9379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2"/>
                </a:solidFill>
              </a:rPr>
              <a:t>Chinmay Rojatkar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3667" y="0"/>
            <a:ext cx="13324840" cy="10287000"/>
          </a:xfrm>
          <a:custGeom>
            <a:avLst/>
            <a:gdLst/>
            <a:ahLst/>
            <a:cxnLst/>
            <a:rect l="l" t="t" r="r" b="b"/>
            <a:pathLst>
              <a:path w="13324840" h="10287000">
                <a:moveTo>
                  <a:pt x="0" y="10287000"/>
                </a:moveTo>
                <a:lnTo>
                  <a:pt x="13324332" y="10287000"/>
                </a:lnTo>
                <a:lnTo>
                  <a:pt x="1332433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530465" cy="10287000"/>
            <a:chOff x="0" y="0"/>
            <a:chExt cx="7530465" cy="10287000"/>
          </a:xfrm>
        </p:grpSpPr>
        <p:sp>
          <p:nvSpPr>
            <p:cNvPr id="4" name="object 4"/>
            <p:cNvSpPr/>
            <p:nvPr/>
          </p:nvSpPr>
          <p:spPr>
            <a:xfrm>
              <a:off x="4963667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3" y="10286994"/>
                  </a:lnTo>
                  <a:lnTo>
                    <a:pt x="854963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8632" y="0"/>
              <a:ext cx="856615" cy="10287000"/>
            </a:xfrm>
            <a:custGeom>
              <a:avLst/>
              <a:gdLst/>
              <a:ahLst/>
              <a:cxnLst/>
              <a:rect l="l" t="t" r="r" b="b"/>
              <a:pathLst>
                <a:path w="856615" h="10287000">
                  <a:moveTo>
                    <a:pt x="0" y="10286994"/>
                  </a:moveTo>
                  <a:lnTo>
                    <a:pt x="856488" y="10286994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5119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4" y="10286994"/>
                  </a:lnTo>
                  <a:lnTo>
                    <a:pt x="854964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963795" cy="10287000"/>
            </a:xfrm>
            <a:custGeom>
              <a:avLst/>
              <a:gdLst/>
              <a:ahLst/>
              <a:cxnLst/>
              <a:rect l="l" t="t" r="r" b="b"/>
              <a:pathLst>
                <a:path w="4963795" h="10287000">
                  <a:moveTo>
                    <a:pt x="4963668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4963668" y="10287000"/>
                  </a:lnTo>
                  <a:lnTo>
                    <a:pt x="496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50428" y="952881"/>
            <a:ext cx="304228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00" dirty="0">
                <a:solidFill>
                  <a:srgbClr val="EDECEB"/>
                </a:solidFill>
                <a:latin typeface="Times New Roman"/>
                <a:cs typeface="Times New Roman"/>
              </a:rPr>
              <a:t>T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260" dirty="0">
                <a:solidFill>
                  <a:srgbClr val="EDECEB"/>
                </a:solidFill>
                <a:latin typeface="Times New Roman"/>
                <a:cs typeface="Times New Roman"/>
              </a:rPr>
              <a:t>g</a:t>
            </a:r>
            <a:r>
              <a:rPr sz="3500" spc="-210" dirty="0">
                <a:solidFill>
                  <a:srgbClr val="EDECEB"/>
                </a:solidFill>
                <a:latin typeface="Times New Roman"/>
                <a:cs typeface="Times New Roman"/>
              </a:rPr>
              <a:t> </a:t>
            </a:r>
            <a:r>
              <a:rPr sz="3500" spc="-56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cc</a:t>
            </a:r>
            <a:r>
              <a:rPr sz="3500" spc="-5" dirty="0">
                <a:solidFill>
                  <a:srgbClr val="EDECEB"/>
                </a:solidFill>
                <a:latin typeface="Times New Roman"/>
                <a:cs typeface="Times New Roman"/>
              </a:rPr>
              <a:t>u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</a:t>
            </a:r>
            <a:r>
              <a:rPr sz="3500" spc="20" dirty="0">
                <a:solidFill>
                  <a:srgbClr val="EDECEB"/>
                </a:solidFill>
                <a:latin typeface="Times New Roman"/>
                <a:cs typeface="Times New Roman"/>
              </a:rPr>
              <a:t>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97913" y="427177"/>
            <a:ext cx="3053715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530" dirty="0">
                <a:solidFill>
                  <a:srgbClr val="E8E8E8"/>
                </a:solidFill>
              </a:rPr>
              <a:t>6</a:t>
            </a:r>
            <a:r>
              <a:rPr sz="8750" spc="-20" dirty="0">
                <a:solidFill>
                  <a:srgbClr val="E8E8E8"/>
                </a:solidFill>
              </a:rPr>
              <a:t>1</a:t>
            </a:r>
            <a:r>
              <a:rPr sz="8750" spc="-655" dirty="0">
                <a:solidFill>
                  <a:srgbClr val="E8E8E8"/>
                </a:solidFill>
              </a:rPr>
              <a:t>.</a:t>
            </a:r>
            <a:r>
              <a:rPr sz="8750" spc="-1185" dirty="0">
                <a:solidFill>
                  <a:srgbClr val="E8E8E8"/>
                </a:solidFill>
              </a:rPr>
              <a:t>1</a:t>
            </a:r>
            <a:r>
              <a:rPr sz="8750" spc="-20" dirty="0">
                <a:solidFill>
                  <a:srgbClr val="E8E8E8"/>
                </a:solidFill>
              </a:rPr>
              <a:t>1</a:t>
            </a:r>
            <a:r>
              <a:rPr sz="8750" spc="-745" dirty="0">
                <a:solidFill>
                  <a:srgbClr val="E8E8E8"/>
                </a:solidFill>
              </a:rPr>
              <a:t>%</a:t>
            </a:r>
            <a:endParaRPr sz="8750"/>
          </a:p>
        </p:txBody>
      </p:sp>
      <p:sp>
        <p:nvSpPr>
          <p:cNvPr id="10" name="object 10"/>
          <p:cNvSpPr txBox="1"/>
          <p:nvPr/>
        </p:nvSpPr>
        <p:spPr>
          <a:xfrm>
            <a:off x="218033" y="3676057"/>
            <a:ext cx="4001770" cy="1372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0"/>
              </a:spcBef>
            </a:pPr>
            <a:r>
              <a:rPr sz="3500" i="1" spc="-10" dirty="0">
                <a:solidFill>
                  <a:srgbClr val="3C3C3C"/>
                </a:solidFill>
                <a:latin typeface="Times New Roman"/>
                <a:cs typeface="Times New Roman"/>
              </a:rPr>
              <a:t>XG</a:t>
            </a:r>
            <a:r>
              <a:rPr sz="3500" i="1" spc="229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40" dirty="0">
                <a:solidFill>
                  <a:srgbClr val="3C3C3C"/>
                </a:solidFill>
                <a:latin typeface="Times New Roman"/>
                <a:cs typeface="Times New Roman"/>
              </a:rPr>
              <a:t>BOOST</a:t>
            </a:r>
            <a:r>
              <a:rPr sz="3500" i="1" spc="2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45" dirty="0">
                <a:solidFill>
                  <a:srgbClr val="3C3C3C"/>
                </a:solidFill>
                <a:latin typeface="Times New Roman"/>
                <a:cs typeface="Times New Roman"/>
              </a:rPr>
              <a:t>BINARY </a:t>
            </a:r>
            <a:r>
              <a:rPr sz="3500" i="1" spc="-8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60" dirty="0">
                <a:solidFill>
                  <a:srgbClr val="3C3C3C"/>
                </a:solidFill>
                <a:latin typeface="Times New Roman"/>
                <a:cs typeface="Times New Roman"/>
              </a:rPr>
              <a:t>CLASSIFICATION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0428" y="7542021"/>
            <a:ext cx="3050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755" dirty="0">
                <a:solidFill>
                  <a:srgbClr val="E8E8E8"/>
                </a:solidFill>
                <a:latin typeface="Times New Roman"/>
                <a:cs typeface="Times New Roman"/>
              </a:rPr>
              <a:t>V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l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d</a:t>
            </a:r>
            <a:r>
              <a:rPr sz="3300" spc="-150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60" dirty="0">
                <a:solidFill>
                  <a:srgbClr val="E8E8E8"/>
                </a:solidFill>
                <a:latin typeface="Times New Roman"/>
                <a:cs typeface="Times New Roman"/>
              </a:rPr>
              <a:t>t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310" dirty="0">
                <a:solidFill>
                  <a:srgbClr val="E8E8E8"/>
                </a:solidFill>
                <a:latin typeface="Times New Roman"/>
                <a:cs typeface="Times New Roman"/>
              </a:rPr>
              <a:t>o</a:t>
            </a:r>
            <a:r>
              <a:rPr sz="3300" spc="100" dirty="0">
                <a:solidFill>
                  <a:srgbClr val="E8E8E8"/>
                </a:solidFill>
                <a:latin typeface="Times New Roman"/>
                <a:cs typeface="Times New Roman"/>
              </a:rPr>
              <a:t>n</a:t>
            </a:r>
            <a:r>
              <a:rPr sz="3300" spc="-204" dirty="0">
                <a:solidFill>
                  <a:srgbClr val="E8E8E8"/>
                </a:solidFill>
                <a:latin typeface="Times New Roman"/>
                <a:cs typeface="Times New Roman"/>
              </a:rPr>
              <a:t> 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cc</a:t>
            </a:r>
            <a:r>
              <a:rPr sz="3300" spc="-10" dirty="0">
                <a:solidFill>
                  <a:srgbClr val="E8E8E8"/>
                </a:solidFill>
                <a:latin typeface="Times New Roman"/>
                <a:cs typeface="Times New Roman"/>
              </a:rPr>
              <a:t>u</a:t>
            </a:r>
            <a:r>
              <a:rPr sz="3300" spc="50" dirty="0">
                <a:solidFill>
                  <a:srgbClr val="E8E8E8"/>
                </a:solidFill>
                <a:latin typeface="Times New Roman"/>
                <a:cs typeface="Times New Roman"/>
              </a:rPr>
              <a:t>r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</a:t>
            </a:r>
            <a:r>
              <a:rPr sz="3300" spc="15" dirty="0">
                <a:solidFill>
                  <a:srgbClr val="E8E8E8"/>
                </a:solidFill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4950" y="7015683"/>
            <a:ext cx="323850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320" dirty="0">
                <a:solidFill>
                  <a:srgbClr val="E8E8E8"/>
                </a:solidFill>
                <a:latin typeface="Times New Roman"/>
                <a:cs typeface="Times New Roman"/>
              </a:rPr>
              <a:t>7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8</a:t>
            </a:r>
            <a:r>
              <a:rPr sz="8750" spc="-655" dirty="0">
                <a:solidFill>
                  <a:srgbClr val="E8E8E8"/>
                </a:solidFill>
                <a:latin typeface="Times New Roman"/>
                <a:cs typeface="Times New Roman"/>
              </a:rPr>
              <a:t>.</a:t>
            </a:r>
            <a:r>
              <a:rPr sz="8750" spc="55" dirty="0">
                <a:solidFill>
                  <a:srgbClr val="E8E8E8"/>
                </a:solidFill>
                <a:latin typeface="Times New Roman"/>
                <a:cs typeface="Times New Roman"/>
              </a:rPr>
              <a:t>3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0</a:t>
            </a:r>
            <a:r>
              <a:rPr sz="8750" spc="-745" dirty="0">
                <a:solidFill>
                  <a:srgbClr val="E8E8E8"/>
                </a:solidFill>
                <a:latin typeface="Times New Roman"/>
                <a:cs typeface="Times New Roman"/>
              </a:rPr>
              <a:t>%</a:t>
            </a:r>
            <a:endParaRPr sz="8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3667" y="0"/>
            <a:ext cx="13324840" cy="10287000"/>
          </a:xfrm>
          <a:custGeom>
            <a:avLst/>
            <a:gdLst/>
            <a:ahLst/>
            <a:cxnLst/>
            <a:rect l="l" t="t" r="r" b="b"/>
            <a:pathLst>
              <a:path w="13324840" h="10287000">
                <a:moveTo>
                  <a:pt x="0" y="10287000"/>
                </a:moveTo>
                <a:lnTo>
                  <a:pt x="13324332" y="10287000"/>
                </a:lnTo>
                <a:lnTo>
                  <a:pt x="1332433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530465" cy="10287000"/>
            <a:chOff x="0" y="0"/>
            <a:chExt cx="7530465" cy="10287000"/>
          </a:xfrm>
        </p:grpSpPr>
        <p:sp>
          <p:nvSpPr>
            <p:cNvPr id="4" name="object 4"/>
            <p:cNvSpPr/>
            <p:nvPr/>
          </p:nvSpPr>
          <p:spPr>
            <a:xfrm>
              <a:off x="4963667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3" y="10286994"/>
                  </a:lnTo>
                  <a:lnTo>
                    <a:pt x="854963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8632" y="0"/>
              <a:ext cx="856615" cy="10287000"/>
            </a:xfrm>
            <a:custGeom>
              <a:avLst/>
              <a:gdLst/>
              <a:ahLst/>
              <a:cxnLst/>
              <a:rect l="l" t="t" r="r" b="b"/>
              <a:pathLst>
                <a:path w="856615" h="10287000">
                  <a:moveTo>
                    <a:pt x="0" y="10286994"/>
                  </a:moveTo>
                  <a:lnTo>
                    <a:pt x="856488" y="10286994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5119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4" y="10286994"/>
                  </a:lnTo>
                  <a:lnTo>
                    <a:pt x="854964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963795" cy="10287000"/>
            </a:xfrm>
            <a:custGeom>
              <a:avLst/>
              <a:gdLst/>
              <a:ahLst/>
              <a:cxnLst/>
              <a:rect l="l" t="t" r="r" b="b"/>
              <a:pathLst>
                <a:path w="4963795" h="10287000">
                  <a:moveTo>
                    <a:pt x="4963668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4963668" y="10287000"/>
                  </a:lnTo>
                  <a:lnTo>
                    <a:pt x="496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50428" y="952881"/>
            <a:ext cx="304228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00" dirty="0">
                <a:solidFill>
                  <a:srgbClr val="EDECEB"/>
                </a:solidFill>
                <a:latin typeface="Times New Roman"/>
                <a:cs typeface="Times New Roman"/>
              </a:rPr>
              <a:t>T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260" dirty="0">
                <a:solidFill>
                  <a:srgbClr val="EDECEB"/>
                </a:solidFill>
                <a:latin typeface="Times New Roman"/>
                <a:cs typeface="Times New Roman"/>
              </a:rPr>
              <a:t>g</a:t>
            </a:r>
            <a:r>
              <a:rPr sz="3500" spc="-210" dirty="0">
                <a:solidFill>
                  <a:srgbClr val="EDECEB"/>
                </a:solidFill>
                <a:latin typeface="Times New Roman"/>
                <a:cs typeface="Times New Roman"/>
              </a:rPr>
              <a:t> </a:t>
            </a:r>
            <a:r>
              <a:rPr sz="3500" spc="-56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cc</a:t>
            </a:r>
            <a:r>
              <a:rPr sz="3500" spc="-5" dirty="0">
                <a:solidFill>
                  <a:srgbClr val="EDECEB"/>
                </a:solidFill>
                <a:latin typeface="Times New Roman"/>
                <a:cs typeface="Times New Roman"/>
              </a:rPr>
              <a:t>u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</a:t>
            </a:r>
            <a:r>
              <a:rPr sz="3500" spc="20" dirty="0">
                <a:solidFill>
                  <a:srgbClr val="EDECEB"/>
                </a:solidFill>
                <a:latin typeface="Times New Roman"/>
                <a:cs typeface="Times New Roman"/>
              </a:rPr>
              <a:t>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191234" y="427177"/>
            <a:ext cx="326644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20" dirty="0">
                <a:solidFill>
                  <a:srgbClr val="E8E8E8"/>
                </a:solidFill>
              </a:rPr>
              <a:t>94</a:t>
            </a:r>
            <a:r>
              <a:rPr sz="8750" spc="-655" dirty="0">
                <a:solidFill>
                  <a:srgbClr val="E8E8E8"/>
                </a:solidFill>
              </a:rPr>
              <a:t>.</a:t>
            </a:r>
            <a:r>
              <a:rPr sz="8750" spc="-20" dirty="0">
                <a:solidFill>
                  <a:srgbClr val="E8E8E8"/>
                </a:solidFill>
              </a:rPr>
              <a:t>85</a:t>
            </a:r>
            <a:r>
              <a:rPr sz="8750" spc="-745" dirty="0">
                <a:solidFill>
                  <a:srgbClr val="E8E8E8"/>
                </a:solidFill>
              </a:rPr>
              <a:t>%</a:t>
            </a:r>
            <a:endParaRPr sz="8750"/>
          </a:p>
        </p:txBody>
      </p:sp>
      <p:sp>
        <p:nvSpPr>
          <p:cNvPr id="10" name="object 10"/>
          <p:cNvSpPr txBox="1"/>
          <p:nvPr/>
        </p:nvSpPr>
        <p:spPr>
          <a:xfrm>
            <a:off x="237236" y="3676057"/>
            <a:ext cx="3869690" cy="2046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6299"/>
              </a:lnSpc>
              <a:spcBef>
                <a:spcPts val="90"/>
              </a:spcBef>
            </a:pPr>
            <a:r>
              <a:rPr sz="3500" i="1" spc="10" dirty="0">
                <a:solidFill>
                  <a:srgbClr val="3C3C3C"/>
                </a:solidFill>
                <a:latin typeface="Times New Roman"/>
                <a:cs typeface="Times New Roman"/>
              </a:rPr>
              <a:t>SUPPORT </a:t>
            </a:r>
            <a:r>
              <a:rPr sz="3500" i="1" spc="40" dirty="0">
                <a:solidFill>
                  <a:srgbClr val="3C3C3C"/>
                </a:solidFill>
                <a:latin typeface="Times New Roman"/>
                <a:cs typeface="Times New Roman"/>
              </a:rPr>
              <a:t>VECTOR </a:t>
            </a:r>
            <a:r>
              <a:rPr sz="3500" i="1" spc="-8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00" dirty="0">
                <a:solidFill>
                  <a:srgbClr val="3C3C3C"/>
                </a:solidFill>
                <a:latin typeface="Times New Roman"/>
                <a:cs typeface="Times New Roman"/>
              </a:rPr>
              <a:t>MACHINE(BINARY </a:t>
            </a:r>
            <a:r>
              <a:rPr sz="3500" i="1" spc="-86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20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180" dirty="0">
                <a:solidFill>
                  <a:srgbClr val="3C3C3C"/>
                </a:solidFill>
                <a:latin typeface="Times New Roman"/>
                <a:cs typeface="Times New Roman"/>
              </a:rPr>
              <a:t>L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380" dirty="0">
                <a:solidFill>
                  <a:srgbClr val="3C3C3C"/>
                </a:solidFill>
                <a:latin typeface="Times New Roman"/>
                <a:cs typeface="Times New Roman"/>
              </a:rPr>
              <a:t>SS</a:t>
            </a:r>
            <a:r>
              <a:rPr sz="3500" i="1" spc="35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5" dirty="0">
                <a:solidFill>
                  <a:srgbClr val="3C3C3C"/>
                </a:solidFill>
                <a:latin typeface="Times New Roman"/>
                <a:cs typeface="Times New Roman"/>
              </a:rPr>
              <a:t>F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85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265" dirty="0">
                <a:solidFill>
                  <a:srgbClr val="3C3C3C"/>
                </a:solidFill>
                <a:latin typeface="Times New Roman"/>
                <a:cs typeface="Times New Roman"/>
              </a:rPr>
              <a:t>T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0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3500" i="1" spc="190" dirty="0">
                <a:solidFill>
                  <a:srgbClr val="3C3C3C"/>
                </a:solidFill>
                <a:latin typeface="Times New Roman"/>
                <a:cs typeface="Times New Roman"/>
              </a:rPr>
              <a:t>N</a:t>
            </a:r>
            <a:r>
              <a:rPr sz="3500" i="1" spc="-220" dirty="0">
                <a:solidFill>
                  <a:srgbClr val="3C3C3C"/>
                </a:solidFill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0428" y="7542021"/>
            <a:ext cx="3050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755" dirty="0">
                <a:solidFill>
                  <a:srgbClr val="E8E8E8"/>
                </a:solidFill>
                <a:latin typeface="Times New Roman"/>
                <a:cs typeface="Times New Roman"/>
              </a:rPr>
              <a:t>V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l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d</a:t>
            </a:r>
            <a:r>
              <a:rPr sz="3300" spc="-150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60" dirty="0">
                <a:solidFill>
                  <a:srgbClr val="E8E8E8"/>
                </a:solidFill>
                <a:latin typeface="Times New Roman"/>
                <a:cs typeface="Times New Roman"/>
              </a:rPr>
              <a:t>t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310" dirty="0">
                <a:solidFill>
                  <a:srgbClr val="E8E8E8"/>
                </a:solidFill>
                <a:latin typeface="Times New Roman"/>
                <a:cs typeface="Times New Roman"/>
              </a:rPr>
              <a:t>o</a:t>
            </a:r>
            <a:r>
              <a:rPr sz="3300" spc="100" dirty="0">
                <a:solidFill>
                  <a:srgbClr val="E8E8E8"/>
                </a:solidFill>
                <a:latin typeface="Times New Roman"/>
                <a:cs typeface="Times New Roman"/>
              </a:rPr>
              <a:t>n</a:t>
            </a:r>
            <a:r>
              <a:rPr sz="3300" spc="-204" dirty="0">
                <a:solidFill>
                  <a:srgbClr val="E8E8E8"/>
                </a:solidFill>
                <a:latin typeface="Times New Roman"/>
                <a:cs typeface="Times New Roman"/>
              </a:rPr>
              <a:t> 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cc</a:t>
            </a:r>
            <a:r>
              <a:rPr sz="3300" spc="-10" dirty="0">
                <a:solidFill>
                  <a:srgbClr val="E8E8E8"/>
                </a:solidFill>
                <a:latin typeface="Times New Roman"/>
                <a:cs typeface="Times New Roman"/>
              </a:rPr>
              <a:t>u</a:t>
            </a:r>
            <a:r>
              <a:rPr sz="3300" spc="50" dirty="0">
                <a:solidFill>
                  <a:srgbClr val="E8E8E8"/>
                </a:solidFill>
                <a:latin typeface="Times New Roman"/>
                <a:cs typeface="Times New Roman"/>
              </a:rPr>
              <a:t>r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</a:t>
            </a:r>
            <a:r>
              <a:rPr sz="3300" spc="15" dirty="0">
                <a:solidFill>
                  <a:srgbClr val="E8E8E8"/>
                </a:solidFill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11630" y="7015683"/>
            <a:ext cx="302641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320" dirty="0">
                <a:solidFill>
                  <a:srgbClr val="E8E8E8"/>
                </a:solidFill>
                <a:latin typeface="Times New Roman"/>
                <a:cs typeface="Times New Roman"/>
              </a:rPr>
              <a:t>7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8</a:t>
            </a:r>
            <a:r>
              <a:rPr sz="8750" spc="-1355" dirty="0">
                <a:solidFill>
                  <a:srgbClr val="E8E8E8"/>
                </a:solidFill>
                <a:latin typeface="Times New Roman"/>
                <a:cs typeface="Times New Roman"/>
              </a:rPr>
              <a:t>.</a:t>
            </a:r>
            <a:r>
              <a:rPr sz="8750" spc="-915" dirty="0">
                <a:solidFill>
                  <a:srgbClr val="E8E8E8"/>
                </a:solidFill>
                <a:latin typeface="Times New Roman"/>
                <a:cs typeface="Times New Roman"/>
              </a:rPr>
              <a:t>7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4</a:t>
            </a:r>
            <a:r>
              <a:rPr sz="8750" spc="-745" dirty="0">
                <a:solidFill>
                  <a:srgbClr val="E8E8E8"/>
                </a:solidFill>
                <a:latin typeface="Times New Roman"/>
                <a:cs typeface="Times New Roman"/>
              </a:rPr>
              <a:t>%</a:t>
            </a:r>
            <a:endParaRPr sz="8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3667" y="0"/>
            <a:ext cx="13324840" cy="10287000"/>
          </a:xfrm>
          <a:custGeom>
            <a:avLst/>
            <a:gdLst/>
            <a:ahLst/>
            <a:cxnLst/>
            <a:rect l="l" t="t" r="r" b="b"/>
            <a:pathLst>
              <a:path w="13324840" h="10287000">
                <a:moveTo>
                  <a:pt x="0" y="10287000"/>
                </a:moveTo>
                <a:lnTo>
                  <a:pt x="13324332" y="10287000"/>
                </a:lnTo>
                <a:lnTo>
                  <a:pt x="1332433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530465" cy="10287000"/>
            <a:chOff x="0" y="0"/>
            <a:chExt cx="7530465" cy="10287000"/>
          </a:xfrm>
        </p:grpSpPr>
        <p:sp>
          <p:nvSpPr>
            <p:cNvPr id="4" name="object 4"/>
            <p:cNvSpPr/>
            <p:nvPr/>
          </p:nvSpPr>
          <p:spPr>
            <a:xfrm>
              <a:off x="4963667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3" y="10286994"/>
                  </a:lnTo>
                  <a:lnTo>
                    <a:pt x="854963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8632" y="0"/>
              <a:ext cx="856615" cy="10287000"/>
            </a:xfrm>
            <a:custGeom>
              <a:avLst/>
              <a:gdLst/>
              <a:ahLst/>
              <a:cxnLst/>
              <a:rect l="l" t="t" r="r" b="b"/>
              <a:pathLst>
                <a:path w="856615" h="10287000">
                  <a:moveTo>
                    <a:pt x="0" y="10286994"/>
                  </a:moveTo>
                  <a:lnTo>
                    <a:pt x="856488" y="10286994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5119" y="0"/>
              <a:ext cx="855344" cy="10287000"/>
            </a:xfrm>
            <a:custGeom>
              <a:avLst/>
              <a:gdLst/>
              <a:ahLst/>
              <a:cxnLst/>
              <a:rect l="l" t="t" r="r" b="b"/>
              <a:pathLst>
                <a:path w="855345" h="10287000">
                  <a:moveTo>
                    <a:pt x="0" y="10286994"/>
                  </a:moveTo>
                  <a:lnTo>
                    <a:pt x="854964" y="10286994"/>
                  </a:lnTo>
                  <a:lnTo>
                    <a:pt x="854964" y="0"/>
                  </a:lnTo>
                  <a:lnTo>
                    <a:pt x="0" y="0"/>
                  </a:lnTo>
                  <a:lnTo>
                    <a:pt x="0" y="10286994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963795" cy="10287000"/>
            </a:xfrm>
            <a:custGeom>
              <a:avLst/>
              <a:gdLst/>
              <a:ahLst/>
              <a:cxnLst/>
              <a:rect l="l" t="t" r="r" b="b"/>
              <a:pathLst>
                <a:path w="4963795" h="10287000">
                  <a:moveTo>
                    <a:pt x="4963668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4963668" y="10287000"/>
                  </a:lnTo>
                  <a:lnTo>
                    <a:pt x="496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50428" y="952881"/>
            <a:ext cx="304228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00" dirty="0">
                <a:solidFill>
                  <a:srgbClr val="EDECEB"/>
                </a:solidFill>
                <a:latin typeface="Times New Roman"/>
                <a:cs typeface="Times New Roman"/>
              </a:rPr>
              <a:t>T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90" dirty="0">
                <a:solidFill>
                  <a:srgbClr val="EDECEB"/>
                </a:solidFill>
                <a:latin typeface="Times New Roman"/>
                <a:cs typeface="Times New Roman"/>
              </a:rPr>
              <a:t>i</a:t>
            </a:r>
            <a:r>
              <a:rPr sz="3500" spc="-35" dirty="0">
                <a:solidFill>
                  <a:srgbClr val="EDECEB"/>
                </a:solidFill>
                <a:latin typeface="Times New Roman"/>
                <a:cs typeface="Times New Roman"/>
              </a:rPr>
              <a:t>n</a:t>
            </a:r>
            <a:r>
              <a:rPr sz="3500" spc="-260" dirty="0">
                <a:solidFill>
                  <a:srgbClr val="EDECEB"/>
                </a:solidFill>
                <a:latin typeface="Times New Roman"/>
                <a:cs typeface="Times New Roman"/>
              </a:rPr>
              <a:t>g</a:t>
            </a:r>
            <a:r>
              <a:rPr sz="3500" spc="-210" dirty="0">
                <a:solidFill>
                  <a:srgbClr val="EDECEB"/>
                </a:solidFill>
                <a:latin typeface="Times New Roman"/>
                <a:cs typeface="Times New Roman"/>
              </a:rPr>
              <a:t> </a:t>
            </a:r>
            <a:r>
              <a:rPr sz="3500" spc="-56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cc</a:t>
            </a:r>
            <a:r>
              <a:rPr sz="3500" spc="-5" dirty="0">
                <a:solidFill>
                  <a:srgbClr val="EDECEB"/>
                </a:solidFill>
                <a:latin typeface="Times New Roman"/>
                <a:cs typeface="Times New Roman"/>
              </a:rPr>
              <a:t>u</a:t>
            </a:r>
            <a:r>
              <a:rPr sz="3500" spc="55" dirty="0">
                <a:solidFill>
                  <a:srgbClr val="EDECEB"/>
                </a:solidFill>
                <a:latin typeface="Times New Roman"/>
                <a:cs typeface="Times New Roman"/>
              </a:rPr>
              <a:t>r</a:t>
            </a:r>
            <a:r>
              <a:rPr sz="3500" spc="-155" dirty="0">
                <a:solidFill>
                  <a:srgbClr val="EDECEB"/>
                </a:solidFill>
                <a:latin typeface="Times New Roman"/>
                <a:cs typeface="Times New Roman"/>
              </a:rPr>
              <a:t>a</a:t>
            </a:r>
            <a:r>
              <a:rPr sz="3500" spc="-265" dirty="0">
                <a:solidFill>
                  <a:srgbClr val="EDECEB"/>
                </a:solidFill>
                <a:latin typeface="Times New Roman"/>
                <a:cs typeface="Times New Roman"/>
              </a:rPr>
              <a:t>c</a:t>
            </a:r>
            <a:r>
              <a:rPr sz="3500" spc="20" dirty="0">
                <a:solidFill>
                  <a:srgbClr val="EDECEB"/>
                </a:solidFill>
                <a:latin typeface="Times New Roman"/>
                <a:cs typeface="Times New Roman"/>
              </a:rPr>
              <a:t>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21713" y="427177"/>
            <a:ext cx="320421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40" dirty="0">
                <a:solidFill>
                  <a:srgbClr val="E8E8E8"/>
                </a:solidFill>
              </a:rPr>
              <a:t>9</a:t>
            </a:r>
            <a:r>
              <a:rPr sz="8750" spc="-20" dirty="0">
                <a:solidFill>
                  <a:srgbClr val="E8E8E8"/>
                </a:solidFill>
              </a:rPr>
              <a:t>5</a:t>
            </a:r>
            <a:r>
              <a:rPr sz="8750" spc="-655" dirty="0">
                <a:solidFill>
                  <a:srgbClr val="E8E8E8"/>
                </a:solidFill>
              </a:rPr>
              <a:t>.</a:t>
            </a:r>
            <a:r>
              <a:rPr sz="8750" spc="-495" dirty="0">
                <a:solidFill>
                  <a:srgbClr val="E8E8E8"/>
                </a:solidFill>
              </a:rPr>
              <a:t>1</a:t>
            </a:r>
            <a:r>
              <a:rPr sz="8750" spc="-20" dirty="0">
                <a:solidFill>
                  <a:srgbClr val="E8E8E8"/>
                </a:solidFill>
              </a:rPr>
              <a:t>6</a:t>
            </a:r>
            <a:r>
              <a:rPr sz="8750" spc="-745" dirty="0">
                <a:solidFill>
                  <a:srgbClr val="E8E8E8"/>
                </a:solidFill>
              </a:rPr>
              <a:t>%</a:t>
            </a:r>
            <a:endParaRPr sz="8750"/>
          </a:p>
        </p:txBody>
      </p:sp>
      <p:sp>
        <p:nvSpPr>
          <p:cNvPr id="10" name="object 10"/>
          <p:cNvSpPr txBox="1"/>
          <p:nvPr/>
        </p:nvSpPr>
        <p:spPr>
          <a:xfrm>
            <a:off x="335381" y="3016546"/>
            <a:ext cx="3869690" cy="406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95"/>
              </a:spcBef>
            </a:pPr>
            <a:r>
              <a:rPr sz="3500" i="1" spc="185" dirty="0">
                <a:solidFill>
                  <a:srgbClr val="3C3C3C"/>
                </a:solidFill>
                <a:latin typeface="Times New Roman"/>
                <a:cs typeface="Times New Roman"/>
              </a:rPr>
              <a:t>STOCHASTIC </a:t>
            </a:r>
            <a:r>
              <a:rPr sz="3500" i="1" spc="19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75" dirty="0">
                <a:solidFill>
                  <a:srgbClr val="3C3C3C"/>
                </a:solidFill>
                <a:latin typeface="Times New Roman"/>
                <a:cs typeface="Times New Roman"/>
              </a:rPr>
              <a:t>GRADIENT </a:t>
            </a:r>
            <a:r>
              <a:rPr sz="3500" i="1" spc="8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25" dirty="0">
                <a:solidFill>
                  <a:srgbClr val="3C3C3C"/>
                </a:solidFill>
                <a:latin typeface="Times New Roman"/>
                <a:cs typeface="Times New Roman"/>
              </a:rPr>
              <a:t>DESCENT-SGD </a:t>
            </a:r>
            <a:r>
              <a:rPr sz="3500" i="1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20" dirty="0">
                <a:solidFill>
                  <a:srgbClr val="3C3C3C"/>
                </a:solidFill>
                <a:latin typeface="Times New Roman"/>
                <a:cs typeface="Times New Roman"/>
              </a:rPr>
              <a:t>CLASSIFIER( </a:t>
            </a:r>
            <a:r>
              <a:rPr sz="3500" i="1" spc="1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145" dirty="0">
                <a:solidFill>
                  <a:srgbClr val="3C3C3C"/>
                </a:solidFill>
                <a:latin typeface="Times New Roman"/>
                <a:cs typeface="Times New Roman"/>
              </a:rPr>
              <a:t>BINARY </a:t>
            </a:r>
            <a:r>
              <a:rPr sz="3500" i="1" spc="1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3500" i="1" spc="20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180" dirty="0">
                <a:solidFill>
                  <a:srgbClr val="3C3C3C"/>
                </a:solidFill>
                <a:latin typeface="Times New Roman"/>
                <a:cs typeface="Times New Roman"/>
              </a:rPr>
              <a:t>L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380" dirty="0">
                <a:solidFill>
                  <a:srgbClr val="3C3C3C"/>
                </a:solidFill>
                <a:latin typeface="Times New Roman"/>
                <a:cs typeface="Times New Roman"/>
              </a:rPr>
              <a:t>SS</a:t>
            </a:r>
            <a:r>
              <a:rPr sz="3500" i="1" spc="35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5" dirty="0">
                <a:solidFill>
                  <a:srgbClr val="3C3C3C"/>
                </a:solidFill>
                <a:latin typeface="Times New Roman"/>
                <a:cs typeface="Times New Roman"/>
              </a:rPr>
              <a:t>F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85" dirty="0">
                <a:solidFill>
                  <a:srgbClr val="3C3C3C"/>
                </a:solidFill>
                <a:latin typeface="Times New Roman"/>
                <a:cs typeface="Times New Roman"/>
              </a:rPr>
              <a:t>C</a:t>
            </a:r>
            <a:r>
              <a:rPr sz="3500" i="1" spc="204" dirty="0">
                <a:solidFill>
                  <a:srgbClr val="3C3C3C"/>
                </a:solidFill>
                <a:latin typeface="Times New Roman"/>
                <a:cs typeface="Times New Roman"/>
              </a:rPr>
              <a:t>A</a:t>
            </a:r>
            <a:r>
              <a:rPr sz="3500" i="1" spc="265" dirty="0">
                <a:solidFill>
                  <a:srgbClr val="3C3C3C"/>
                </a:solidFill>
                <a:latin typeface="Times New Roman"/>
                <a:cs typeface="Times New Roman"/>
              </a:rPr>
              <a:t>T</a:t>
            </a:r>
            <a:r>
              <a:rPr sz="3500" i="1" spc="340" dirty="0">
                <a:solidFill>
                  <a:srgbClr val="3C3C3C"/>
                </a:solidFill>
                <a:latin typeface="Times New Roman"/>
                <a:cs typeface="Times New Roman"/>
              </a:rPr>
              <a:t>I</a:t>
            </a:r>
            <a:r>
              <a:rPr sz="3500" i="1" spc="-170" dirty="0">
                <a:solidFill>
                  <a:srgbClr val="3C3C3C"/>
                </a:solidFill>
                <a:latin typeface="Times New Roman"/>
                <a:cs typeface="Times New Roman"/>
              </a:rPr>
              <a:t>O</a:t>
            </a:r>
            <a:r>
              <a:rPr sz="3500" i="1" spc="190" dirty="0">
                <a:solidFill>
                  <a:srgbClr val="3C3C3C"/>
                </a:solidFill>
                <a:latin typeface="Times New Roman"/>
                <a:cs typeface="Times New Roman"/>
              </a:rPr>
              <a:t>N</a:t>
            </a:r>
            <a:r>
              <a:rPr sz="3500" i="1" spc="-220" dirty="0">
                <a:solidFill>
                  <a:srgbClr val="3C3C3C"/>
                </a:solidFill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0428" y="7542021"/>
            <a:ext cx="3050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755" dirty="0">
                <a:solidFill>
                  <a:srgbClr val="E8E8E8"/>
                </a:solidFill>
                <a:latin typeface="Times New Roman"/>
                <a:cs typeface="Times New Roman"/>
              </a:rPr>
              <a:t>V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l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120" dirty="0">
                <a:solidFill>
                  <a:srgbClr val="E8E8E8"/>
                </a:solidFill>
                <a:latin typeface="Times New Roman"/>
                <a:cs typeface="Times New Roman"/>
              </a:rPr>
              <a:t>d</a:t>
            </a:r>
            <a:r>
              <a:rPr sz="3300" spc="-150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60" dirty="0">
                <a:solidFill>
                  <a:srgbClr val="E8E8E8"/>
                </a:solidFill>
                <a:latin typeface="Times New Roman"/>
                <a:cs typeface="Times New Roman"/>
              </a:rPr>
              <a:t>t</a:t>
            </a:r>
            <a:r>
              <a:rPr sz="3300" spc="-80" dirty="0">
                <a:solidFill>
                  <a:srgbClr val="E8E8E8"/>
                </a:solidFill>
                <a:latin typeface="Times New Roman"/>
                <a:cs typeface="Times New Roman"/>
              </a:rPr>
              <a:t>i</a:t>
            </a:r>
            <a:r>
              <a:rPr sz="3300" spc="-310" dirty="0">
                <a:solidFill>
                  <a:srgbClr val="E8E8E8"/>
                </a:solidFill>
                <a:latin typeface="Times New Roman"/>
                <a:cs typeface="Times New Roman"/>
              </a:rPr>
              <a:t>o</a:t>
            </a:r>
            <a:r>
              <a:rPr sz="3300" spc="100" dirty="0">
                <a:solidFill>
                  <a:srgbClr val="E8E8E8"/>
                </a:solidFill>
                <a:latin typeface="Times New Roman"/>
                <a:cs typeface="Times New Roman"/>
              </a:rPr>
              <a:t>n</a:t>
            </a:r>
            <a:r>
              <a:rPr sz="3300" spc="-204" dirty="0">
                <a:solidFill>
                  <a:srgbClr val="E8E8E8"/>
                </a:solidFill>
                <a:latin typeface="Times New Roman"/>
                <a:cs typeface="Times New Roman"/>
              </a:rPr>
              <a:t> 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cc</a:t>
            </a:r>
            <a:r>
              <a:rPr sz="3300" spc="-10" dirty="0">
                <a:solidFill>
                  <a:srgbClr val="E8E8E8"/>
                </a:solidFill>
                <a:latin typeface="Times New Roman"/>
                <a:cs typeface="Times New Roman"/>
              </a:rPr>
              <a:t>u</a:t>
            </a:r>
            <a:r>
              <a:rPr sz="3300" spc="50" dirty="0">
                <a:solidFill>
                  <a:srgbClr val="E8E8E8"/>
                </a:solidFill>
                <a:latin typeface="Times New Roman"/>
                <a:cs typeface="Times New Roman"/>
              </a:rPr>
              <a:t>r</a:t>
            </a:r>
            <a:r>
              <a:rPr sz="3300" spc="-135" dirty="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sz="3300" spc="-245" dirty="0">
                <a:solidFill>
                  <a:srgbClr val="E8E8E8"/>
                </a:solidFill>
                <a:latin typeface="Times New Roman"/>
                <a:cs typeface="Times New Roman"/>
              </a:rPr>
              <a:t>c</a:t>
            </a:r>
            <a:r>
              <a:rPr sz="3300" spc="15" dirty="0">
                <a:solidFill>
                  <a:srgbClr val="E8E8E8"/>
                </a:solidFill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0378" y="7015683"/>
            <a:ext cx="3249295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50" spc="-155" dirty="0">
                <a:solidFill>
                  <a:srgbClr val="E8E8E8"/>
                </a:solidFill>
                <a:latin typeface="Times New Roman"/>
                <a:cs typeface="Times New Roman"/>
              </a:rPr>
              <a:t>8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3</a:t>
            </a:r>
            <a:r>
              <a:rPr sz="8750" spc="-655" dirty="0">
                <a:solidFill>
                  <a:srgbClr val="E8E8E8"/>
                </a:solidFill>
                <a:latin typeface="Times New Roman"/>
                <a:cs typeface="Times New Roman"/>
              </a:rPr>
              <a:t>.</a:t>
            </a:r>
            <a:r>
              <a:rPr sz="8750" spc="-20" dirty="0">
                <a:solidFill>
                  <a:srgbClr val="E8E8E8"/>
                </a:solidFill>
                <a:latin typeface="Times New Roman"/>
                <a:cs typeface="Times New Roman"/>
              </a:rPr>
              <a:t>62</a:t>
            </a:r>
            <a:r>
              <a:rPr sz="8750" spc="-745" dirty="0">
                <a:solidFill>
                  <a:srgbClr val="E8E8E8"/>
                </a:solidFill>
                <a:latin typeface="Times New Roman"/>
                <a:cs typeface="Times New Roman"/>
              </a:rPr>
              <a:t>%</a:t>
            </a:r>
            <a:endParaRPr sz="8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8386" y="241808"/>
            <a:ext cx="2953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70" dirty="0">
                <a:solidFill>
                  <a:srgbClr val="3C3C3C"/>
                </a:solidFill>
                <a:latin typeface="Times New Roman"/>
                <a:cs typeface="Times New Roman"/>
              </a:rPr>
              <a:t>WINNING</a:t>
            </a:r>
            <a:r>
              <a:rPr sz="2800" b="1" i="1" spc="2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2800" b="1" i="1" spc="-75" dirty="0">
                <a:solidFill>
                  <a:srgbClr val="3C3C3C"/>
                </a:solidFill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2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1028700"/>
            <a:ext cx="8296909" cy="9258300"/>
            <a:chOff x="0" y="1028700"/>
            <a:chExt cx="8296909" cy="9258300"/>
          </a:xfrm>
        </p:grpSpPr>
        <p:sp>
          <p:nvSpPr>
            <p:cNvPr id="4" name="object 4"/>
            <p:cNvSpPr/>
            <p:nvPr/>
          </p:nvSpPr>
          <p:spPr>
            <a:xfrm>
              <a:off x="0" y="3112007"/>
              <a:ext cx="8023859" cy="7175500"/>
            </a:xfrm>
            <a:custGeom>
              <a:avLst/>
              <a:gdLst/>
              <a:ahLst/>
              <a:cxnLst/>
              <a:rect l="l" t="t" r="r" b="b"/>
              <a:pathLst>
                <a:path w="8023859" h="7175500">
                  <a:moveTo>
                    <a:pt x="8023859" y="7174987"/>
                  </a:moveTo>
                  <a:lnTo>
                    <a:pt x="8023859" y="0"/>
                  </a:lnTo>
                  <a:lnTo>
                    <a:pt x="0" y="0"/>
                  </a:lnTo>
                  <a:lnTo>
                    <a:pt x="0" y="7174987"/>
                  </a:lnTo>
                  <a:lnTo>
                    <a:pt x="8023859" y="71749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416" y="1028700"/>
              <a:ext cx="7254240" cy="8229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92958" y="1050290"/>
            <a:ext cx="7799242" cy="9707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9270">
              <a:lnSpc>
                <a:spcPct val="100000"/>
              </a:lnSpc>
              <a:spcBef>
                <a:spcPts val="130"/>
              </a:spcBef>
            </a:pPr>
            <a:r>
              <a:rPr spc="-580" dirty="0"/>
              <a:t>C</a:t>
            </a:r>
            <a:r>
              <a:rPr spc="-575" dirty="0"/>
              <a:t>o</a:t>
            </a:r>
            <a:r>
              <a:rPr spc="-45" dirty="0"/>
              <a:t>n</a:t>
            </a:r>
            <a:r>
              <a:rPr spc="-450" dirty="0"/>
              <a:t>c</a:t>
            </a:r>
            <a:r>
              <a:rPr spc="-200" dirty="0"/>
              <a:t>l</a:t>
            </a:r>
            <a:r>
              <a:rPr dirty="0"/>
              <a:t>u</a:t>
            </a:r>
            <a:r>
              <a:rPr spc="-445" dirty="0"/>
              <a:t>s</a:t>
            </a:r>
            <a:r>
              <a:rPr lang="en-US" spc="-445" dirty="0"/>
              <a:t>i</a:t>
            </a:r>
            <a:r>
              <a:rPr spc="-575" dirty="0"/>
              <a:t>o</a:t>
            </a:r>
            <a:r>
              <a:rPr spc="204"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2182" y="1937327"/>
            <a:ext cx="8135620" cy="763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50" spc="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focused</a:t>
            </a:r>
            <a:r>
              <a:rPr sz="205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050" spc="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sentiment</a:t>
            </a:r>
            <a:r>
              <a:rPr sz="2050" spc="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2050" spc="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50" spc="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sentence</a:t>
            </a:r>
            <a:r>
              <a:rPr sz="2050" spc="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labelling.</a:t>
            </a:r>
            <a:endParaRPr sz="2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described</a:t>
            </a:r>
            <a:r>
              <a:rPr sz="205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Verdana"/>
                <a:cs typeface="Verdana"/>
              </a:rPr>
              <a:t>steps,</a:t>
            </a:r>
            <a:r>
              <a:rPr sz="205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pipeline</a:t>
            </a: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40" dirty="0">
                <a:solidFill>
                  <a:srgbClr val="FFFFFF"/>
                </a:solidFill>
                <a:latin typeface="Verdana"/>
                <a:cs typeface="Verdana"/>
              </a:rPr>
              <a:t>steps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41847" y="2890709"/>
            <a:ext cx="7141209" cy="760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0"/>
              </a:spcBef>
              <a:tabLst>
                <a:tab pos="1173480" algn="l"/>
                <a:tab pos="1661160" algn="l"/>
                <a:tab pos="2170430" algn="l"/>
                <a:tab pos="2299970" algn="l"/>
                <a:tab pos="3128010" algn="l"/>
                <a:tab pos="3738879" algn="l"/>
                <a:tab pos="4568190" algn="l"/>
                <a:tab pos="5327015" algn="l"/>
                <a:tab pos="6146800" algn="l"/>
                <a:tab pos="6651625" algn="l"/>
              </a:tabLst>
            </a:pPr>
            <a:r>
              <a:rPr sz="2050" spc="95" dirty="0">
                <a:solidFill>
                  <a:srgbClr val="FFFFFF"/>
                </a:solidFill>
                <a:latin typeface="Verdana"/>
                <a:cs typeface="Verdana"/>
              </a:rPr>
              <a:t>within	</a:t>
            </a:r>
            <a:r>
              <a:rPr sz="2050" spc="125" dirty="0">
                <a:solidFill>
                  <a:srgbClr val="FFFFFF"/>
                </a:solidFill>
                <a:latin typeface="Verdana"/>
                <a:cs typeface="Verdana"/>
              </a:rPr>
              <a:t>which		</a:t>
            </a:r>
            <a:r>
              <a:rPr sz="2050" spc="25" dirty="0">
                <a:solidFill>
                  <a:srgbClr val="FFFFFF"/>
                </a:solidFill>
                <a:latin typeface="Verdana"/>
                <a:cs typeface="Verdana"/>
              </a:rPr>
              <a:t>text	</a:t>
            </a:r>
            <a:r>
              <a:rPr sz="2050" spc="70" dirty="0">
                <a:solidFill>
                  <a:srgbClr val="FFFFFF"/>
                </a:solidFill>
                <a:latin typeface="Verdana"/>
                <a:cs typeface="Verdana"/>
              </a:rPr>
              <a:t>normalization	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and	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sz="2050" spc="-7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1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31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50" spc="1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5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25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1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12707" y="2878363"/>
            <a:ext cx="830580" cy="760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" marR="5080" indent="-111760">
              <a:lnSpc>
                <a:spcPct val="117600"/>
              </a:lnSpc>
              <a:spcBef>
                <a:spcPts val="90"/>
              </a:spcBef>
            </a:pPr>
            <a:r>
              <a:rPr sz="205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20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2050" spc="1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5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1847" y="3750888"/>
            <a:ext cx="8141334" cy="2604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900"/>
              </a:lnSpc>
              <a:spcBef>
                <a:spcPts val="95"/>
              </a:spcBef>
            </a:pP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measured 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50" spc="95" dirty="0">
                <a:solidFill>
                  <a:srgbClr val="FFFFFF"/>
                </a:solidFill>
                <a:latin typeface="Verdana"/>
                <a:cs typeface="Verdana"/>
              </a:rPr>
              <a:t>balanced </a:t>
            </a:r>
            <a:r>
              <a:rPr sz="2050" spc="3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2050" spc="-265" dirty="0">
                <a:solidFill>
                  <a:srgbClr val="FFFFFF"/>
                </a:solidFill>
                <a:latin typeface="Verdana"/>
                <a:cs typeface="Verdana"/>
              </a:rPr>
              <a:t>f1 </a:t>
            </a:r>
            <a:r>
              <a:rPr sz="2050" spc="50" dirty="0">
                <a:solidFill>
                  <a:srgbClr val="FFFFFF"/>
                </a:solidFill>
                <a:latin typeface="Verdana"/>
                <a:cs typeface="Verdana"/>
              </a:rPr>
              <a:t>score </a:t>
            </a:r>
            <a:r>
              <a:rPr sz="2050" spc="-5" dirty="0">
                <a:solidFill>
                  <a:srgbClr val="FFFFFF"/>
                </a:solidFill>
                <a:latin typeface="Verdana"/>
                <a:cs typeface="Verdana"/>
              </a:rPr>
              <a:t>etc.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60" dirty="0">
                <a:solidFill>
                  <a:srgbClr val="FFFFFF"/>
                </a:solidFill>
                <a:latin typeface="Verdana"/>
                <a:cs typeface="Verdana"/>
              </a:rPr>
              <a:t>“Stemming”</a:t>
            </a:r>
            <a:r>
              <a:rPr sz="2050" spc="8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instead</a:t>
            </a:r>
            <a:r>
              <a:rPr sz="20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50" spc="7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Verdana"/>
                <a:cs typeface="Verdana"/>
              </a:rPr>
              <a:t>Lemmatization</a:t>
            </a:r>
            <a:r>
              <a:rPr sz="205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90" dirty="0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sz="205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50" dirty="0">
                <a:solidFill>
                  <a:srgbClr val="FFFFFF"/>
                </a:solidFill>
                <a:latin typeface="Verdana"/>
                <a:cs typeface="Verdana"/>
              </a:rPr>
              <a:t>dimensions, 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50" spc="7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reason 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50" spc="40" dirty="0">
                <a:solidFill>
                  <a:srgbClr val="FFFFFF"/>
                </a:solidFill>
                <a:latin typeface="Verdana"/>
                <a:cs typeface="Verdana"/>
              </a:rPr>
              <a:t>haven’t </a:t>
            </a:r>
            <a:r>
              <a:rPr sz="2050" spc="60" dirty="0">
                <a:solidFill>
                  <a:srgbClr val="FFFFFF"/>
                </a:solidFill>
                <a:latin typeface="Verdana"/>
                <a:cs typeface="Verdana"/>
              </a:rPr>
              <a:t>tried </a:t>
            </a:r>
            <a:r>
              <a:rPr sz="2050" spc="25" dirty="0">
                <a:solidFill>
                  <a:srgbClr val="FFFFFF"/>
                </a:solidFill>
                <a:latin typeface="Verdana"/>
                <a:cs typeface="Verdana"/>
              </a:rPr>
              <a:t>tf-idf 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05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sz="2050" spc="70" dirty="0">
                <a:solidFill>
                  <a:srgbClr val="FFFFFF"/>
                </a:solidFill>
                <a:latin typeface="Verdana"/>
                <a:cs typeface="Verdana"/>
              </a:rPr>
              <a:t>frequency 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vectorizer. </a:t>
            </a:r>
            <a:r>
              <a:rPr sz="2050" spc="18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50" spc="90" dirty="0">
                <a:solidFill>
                  <a:srgbClr val="FFFFFF"/>
                </a:solidFill>
                <a:latin typeface="Verdana"/>
                <a:cs typeface="Verdana"/>
              </a:rPr>
              <a:t>concentrated </a:t>
            </a:r>
            <a:r>
              <a:rPr sz="2050" spc="10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050" spc="90" dirty="0">
                <a:solidFill>
                  <a:srgbClr val="FFFFFF"/>
                </a:solidFill>
                <a:latin typeface="Verdana"/>
                <a:cs typeface="Verdana"/>
              </a:rPr>
              <a:t>feeding </a:t>
            </a:r>
            <a:r>
              <a:rPr sz="205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2050" spc="114" dirty="0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sz="2050" spc="10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word 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count </a:t>
            </a:r>
            <a:r>
              <a:rPr sz="2050" spc="50" dirty="0">
                <a:solidFill>
                  <a:srgbClr val="FFFFFF"/>
                </a:solidFill>
                <a:latin typeface="Verdana"/>
                <a:cs typeface="Verdana"/>
              </a:rPr>
              <a:t>information.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assume, </a:t>
            </a:r>
            <a:r>
              <a:rPr sz="2050" spc="1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case </a:t>
            </a:r>
            <a:r>
              <a:rPr sz="205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50" spc="50" dirty="0">
                <a:solidFill>
                  <a:srgbClr val="FFFFFF"/>
                </a:solidFill>
                <a:latin typeface="Verdana"/>
                <a:cs typeface="Verdana"/>
              </a:rPr>
              <a:t>binary </a:t>
            </a:r>
            <a:r>
              <a:rPr sz="2050" spc="30" dirty="0">
                <a:solidFill>
                  <a:srgbClr val="FFFFFF"/>
                </a:solidFill>
                <a:latin typeface="Verdana"/>
                <a:cs typeface="Verdana"/>
              </a:rPr>
              <a:t>classification, 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50" spc="9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50" spc="55" dirty="0">
                <a:solidFill>
                  <a:srgbClr val="FFFFFF"/>
                </a:solidFill>
                <a:latin typeface="Verdana"/>
                <a:cs typeface="Verdana"/>
              </a:rPr>
              <a:t>further 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improve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0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Verdana"/>
                <a:cs typeface="Verdana"/>
              </a:rPr>
              <a:t>score.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36807" y="0"/>
            <a:ext cx="7251700" cy="1050290"/>
          </a:xfrm>
          <a:custGeom>
            <a:avLst/>
            <a:gdLst/>
            <a:ahLst/>
            <a:cxnLst/>
            <a:rect l="l" t="t" r="r" b="b"/>
            <a:pathLst>
              <a:path w="7251700" h="1050290">
                <a:moveTo>
                  <a:pt x="0" y="1050035"/>
                </a:moveTo>
                <a:lnTo>
                  <a:pt x="7251192" y="1050035"/>
                </a:lnTo>
                <a:lnTo>
                  <a:pt x="7251192" y="0"/>
                </a:lnTo>
                <a:lnTo>
                  <a:pt x="0" y="0"/>
                </a:lnTo>
                <a:lnTo>
                  <a:pt x="0" y="1050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76664" y="8356157"/>
            <a:ext cx="1998345" cy="1090295"/>
          </a:xfrm>
          <a:custGeom>
            <a:avLst/>
            <a:gdLst/>
            <a:ahLst/>
            <a:cxnLst/>
            <a:rect l="l" t="t" r="r" b="b"/>
            <a:pathLst>
              <a:path w="1998344" h="1090295">
                <a:moveTo>
                  <a:pt x="20555" y="43"/>
                </a:moveTo>
                <a:lnTo>
                  <a:pt x="12554" y="1652"/>
                </a:lnTo>
                <a:lnTo>
                  <a:pt x="6020" y="6043"/>
                </a:lnTo>
                <a:lnTo>
                  <a:pt x="1610" y="12586"/>
                </a:lnTo>
                <a:lnTo>
                  <a:pt x="0" y="20553"/>
                </a:lnTo>
                <a:lnTo>
                  <a:pt x="1615" y="28519"/>
                </a:lnTo>
                <a:lnTo>
                  <a:pt x="6020" y="35024"/>
                </a:lnTo>
                <a:lnTo>
                  <a:pt x="12554" y="39410"/>
                </a:lnTo>
                <a:lnTo>
                  <a:pt x="20555" y="41019"/>
                </a:lnTo>
                <a:lnTo>
                  <a:pt x="28556" y="39410"/>
                </a:lnTo>
                <a:lnTo>
                  <a:pt x="35090" y="35024"/>
                </a:lnTo>
                <a:lnTo>
                  <a:pt x="39496" y="28519"/>
                </a:lnTo>
                <a:lnTo>
                  <a:pt x="41111" y="20553"/>
                </a:lnTo>
                <a:lnTo>
                  <a:pt x="39484" y="12562"/>
                </a:lnTo>
                <a:lnTo>
                  <a:pt x="35109" y="6076"/>
                </a:lnTo>
                <a:lnTo>
                  <a:pt x="28592" y="1677"/>
                </a:lnTo>
                <a:lnTo>
                  <a:pt x="20555" y="43"/>
                </a:lnTo>
                <a:close/>
              </a:path>
              <a:path w="1998344" h="1090295">
                <a:moveTo>
                  <a:pt x="238039" y="43"/>
                </a:moveTo>
                <a:lnTo>
                  <a:pt x="230035" y="1627"/>
                </a:lnTo>
                <a:lnTo>
                  <a:pt x="223490" y="6005"/>
                </a:lnTo>
                <a:lnTo>
                  <a:pt x="219067" y="12519"/>
                </a:lnTo>
                <a:lnTo>
                  <a:pt x="217430" y="20509"/>
                </a:lnTo>
                <a:lnTo>
                  <a:pt x="219027" y="28482"/>
                </a:lnTo>
                <a:lnTo>
                  <a:pt x="223416" y="35002"/>
                </a:lnTo>
                <a:lnTo>
                  <a:pt x="229938" y="39403"/>
                </a:lnTo>
                <a:lnTo>
                  <a:pt x="237934" y="41019"/>
                </a:lnTo>
                <a:lnTo>
                  <a:pt x="245939" y="39436"/>
                </a:lnTo>
                <a:lnTo>
                  <a:pt x="252484" y="35062"/>
                </a:lnTo>
                <a:lnTo>
                  <a:pt x="256906" y="28562"/>
                </a:lnTo>
                <a:lnTo>
                  <a:pt x="258543" y="20596"/>
                </a:lnTo>
                <a:lnTo>
                  <a:pt x="256933" y="12586"/>
                </a:lnTo>
                <a:lnTo>
                  <a:pt x="252541" y="6076"/>
                </a:lnTo>
                <a:lnTo>
                  <a:pt x="246024" y="1677"/>
                </a:lnTo>
                <a:lnTo>
                  <a:pt x="238039" y="43"/>
                </a:lnTo>
                <a:close/>
              </a:path>
              <a:path w="1998344" h="1090295">
                <a:moveTo>
                  <a:pt x="455437" y="43"/>
                </a:moveTo>
                <a:lnTo>
                  <a:pt x="447420" y="1652"/>
                </a:lnTo>
                <a:lnTo>
                  <a:pt x="440882" y="6043"/>
                </a:lnTo>
                <a:lnTo>
                  <a:pt x="436477" y="12562"/>
                </a:lnTo>
                <a:lnTo>
                  <a:pt x="434863" y="20553"/>
                </a:lnTo>
                <a:lnTo>
                  <a:pt x="436477" y="28519"/>
                </a:lnTo>
                <a:lnTo>
                  <a:pt x="440882" y="35024"/>
                </a:lnTo>
                <a:lnTo>
                  <a:pt x="447420" y="39410"/>
                </a:lnTo>
                <a:lnTo>
                  <a:pt x="455437" y="41019"/>
                </a:lnTo>
                <a:lnTo>
                  <a:pt x="463427" y="39410"/>
                </a:lnTo>
                <a:lnTo>
                  <a:pt x="469953" y="35024"/>
                </a:lnTo>
                <a:lnTo>
                  <a:pt x="474353" y="28519"/>
                </a:lnTo>
                <a:lnTo>
                  <a:pt x="475967" y="20553"/>
                </a:lnTo>
                <a:lnTo>
                  <a:pt x="474353" y="12562"/>
                </a:lnTo>
                <a:lnTo>
                  <a:pt x="469953" y="6043"/>
                </a:lnTo>
                <a:lnTo>
                  <a:pt x="463427" y="1652"/>
                </a:lnTo>
                <a:lnTo>
                  <a:pt x="455437" y="43"/>
                </a:lnTo>
                <a:close/>
              </a:path>
              <a:path w="1998344" h="1090295">
                <a:moveTo>
                  <a:pt x="672952" y="43"/>
                </a:moveTo>
                <a:lnTo>
                  <a:pt x="664961" y="1652"/>
                </a:lnTo>
                <a:lnTo>
                  <a:pt x="658435" y="6043"/>
                </a:lnTo>
                <a:lnTo>
                  <a:pt x="654035" y="12562"/>
                </a:lnTo>
                <a:lnTo>
                  <a:pt x="652422" y="20553"/>
                </a:lnTo>
                <a:lnTo>
                  <a:pt x="654035" y="28519"/>
                </a:lnTo>
                <a:lnTo>
                  <a:pt x="658435" y="35024"/>
                </a:lnTo>
                <a:lnTo>
                  <a:pt x="664961" y="39410"/>
                </a:lnTo>
                <a:lnTo>
                  <a:pt x="672952" y="41019"/>
                </a:lnTo>
                <a:lnTo>
                  <a:pt x="680950" y="39410"/>
                </a:lnTo>
                <a:lnTo>
                  <a:pt x="687490" y="35024"/>
                </a:lnTo>
                <a:lnTo>
                  <a:pt x="691906" y="28519"/>
                </a:lnTo>
                <a:lnTo>
                  <a:pt x="693526" y="20553"/>
                </a:lnTo>
                <a:lnTo>
                  <a:pt x="691906" y="12562"/>
                </a:lnTo>
                <a:lnTo>
                  <a:pt x="687490" y="6043"/>
                </a:lnTo>
                <a:lnTo>
                  <a:pt x="680950" y="1652"/>
                </a:lnTo>
                <a:lnTo>
                  <a:pt x="672952" y="43"/>
                </a:lnTo>
                <a:close/>
              </a:path>
              <a:path w="1998344" h="1090295">
                <a:moveTo>
                  <a:pt x="890380" y="43"/>
                </a:moveTo>
                <a:lnTo>
                  <a:pt x="882389" y="1652"/>
                </a:lnTo>
                <a:lnTo>
                  <a:pt x="875863" y="6043"/>
                </a:lnTo>
                <a:lnTo>
                  <a:pt x="871463" y="12562"/>
                </a:lnTo>
                <a:lnTo>
                  <a:pt x="869849" y="20553"/>
                </a:lnTo>
                <a:lnTo>
                  <a:pt x="871463" y="28519"/>
                </a:lnTo>
                <a:lnTo>
                  <a:pt x="875863" y="35024"/>
                </a:lnTo>
                <a:lnTo>
                  <a:pt x="882389" y="39410"/>
                </a:lnTo>
                <a:lnTo>
                  <a:pt x="890380" y="41019"/>
                </a:lnTo>
                <a:lnTo>
                  <a:pt x="898396" y="39410"/>
                </a:lnTo>
                <a:lnTo>
                  <a:pt x="904935" y="35024"/>
                </a:lnTo>
                <a:lnTo>
                  <a:pt x="909340" y="28519"/>
                </a:lnTo>
                <a:lnTo>
                  <a:pt x="910954" y="20553"/>
                </a:lnTo>
                <a:lnTo>
                  <a:pt x="909339" y="12562"/>
                </a:lnTo>
                <a:lnTo>
                  <a:pt x="904935" y="6043"/>
                </a:lnTo>
                <a:lnTo>
                  <a:pt x="898396" y="1652"/>
                </a:lnTo>
                <a:lnTo>
                  <a:pt x="890380" y="43"/>
                </a:lnTo>
                <a:close/>
              </a:path>
              <a:path w="1998344" h="1090295">
                <a:moveTo>
                  <a:pt x="1107720" y="43"/>
                </a:moveTo>
                <a:lnTo>
                  <a:pt x="1099721" y="1627"/>
                </a:lnTo>
                <a:lnTo>
                  <a:pt x="1093176" y="6005"/>
                </a:lnTo>
                <a:lnTo>
                  <a:pt x="1088748" y="12519"/>
                </a:lnTo>
                <a:lnTo>
                  <a:pt x="1087102" y="20509"/>
                </a:lnTo>
                <a:lnTo>
                  <a:pt x="1088709" y="28482"/>
                </a:lnTo>
                <a:lnTo>
                  <a:pt x="1093099" y="35002"/>
                </a:lnTo>
                <a:lnTo>
                  <a:pt x="1099623" y="39403"/>
                </a:lnTo>
                <a:lnTo>
                  <a:pt x="1107632" y="41019"/>
                </a:lnTo>
                <a:lnTo>
                  <a:pt x="1115630" y="39436"/>
                </a:lnTo>
                <a:lnTo>
                  <a:pt x="1122171" y="35062"/>
                </a:lnTo>
                <a:lnTo>
                  <a:pt x="1126586" y="28562"/>
                </a:lnTo>
                <a:lnTo>
                  <a:pt x="1128206" y="20596"/>
                </a:lnTo>
                <a:lnTo>
                  <a:pt x="1126600" y="12586"/>
                </a:lnTo>
                <a:lnTo>
                  <a:pt x="1122215" y="6076"/>
                </a:lnTo>
                <a:lnTo>
                  <a:pt x="1115704" y="1677"/>
                </a:lnTo>
                <a:lnTo>
                  <a:pt x="1107720" y="43"/>
                </a:lnTo>
                <a:close/>
              </a:path>
              <a:path w="1998344" h="1090295">
                <a:moveTo>
                  <a:pt x="1325323" y="43"/>
                </a:moveTo>
                <a:lnTo>
                  <a:pt x="1325148" y="43"/>
                </a:lnTo>
                <a:lnTo>
                  <a:pt x="1317165" y="1716"/>
                </a:lnTo>
                <a:lnTo>
                  <a:pt x="1310664" y="6158"/>
                </a:lnTo>
                <a:lnTo>
                  <a:pt x="1306305" y="12703"/>
                </a:lnTo>
                <a:lnTo>
                  <a:pt x="1304749" y="20684"/>
                </a:lnTo>
                <a:lnTo>
                  <a:pt x="1306427" y="28660"/>
                </a:lnTo>
                <a:lnTo>
                  <a:pt x="1310883" y="35139"/>
                </a:lnTo>
                <a:lnTo>
                  <a:pt x="1317448" y="39474"/>
                </a:lnTo>
                <a:lnTo>
                  <a:pt x="1325454" y="41019"/>
                </a:lnTo>
                <a:lnTo>
                  <a:pt x="1333406" y="39367"/>
                </a:lnTo>
                <a:lnTo>
                  <a:pt x="1339889" y="34975"/>
                </a:lnTo>
                <a:lnTo>
                  <a:pt x="1344254" y="28488"/>
                </a:lnTo>
                <a:lnTo>
                  <a:pt x="1345853" y="20553"/>
                </a:lnTo>
                <a:lnTo>
                  <a:pt x="1344240" y="12562"/>
                </a:lnTo>
                <a:lnTo>
                  <a:pt x="1339840" y="6043"/>
                </a:lnTo>
                <a:lnTo>
                  <a:pt x="1333314" y="1652"/>
                </a:lnTo>
                <a:lnTo>
                  <a:pt x="1325323" y="43"/>
                </a:lnTo>
                <a:close/>
              </a:path>
              <a:path w="1998344" h="1090295">
                <a:moveTo>
                  <a:pt x="1542532" y="43"/>
                </a:moveTo>
                <a:lnTo>
                  <a:pt x="1534534" y="1652"/>
                </a:lnTo>
                <a:lnTo>
                  <a:pt x="1527993" y="6043"/>
                </a:lnTo>
                <a:lnTo>
                  <a:pt x="1523578" y="12562"/>
                </a:lnTo>
                <a:lnTo>
                  <a:pt x="1521958" y="20553"/>
                </a:lnTo>
                <a:lnTo>
                  <a:pt x="1523578" y="28519"/>
                </a:lnTo>
                <a:lnTo>
                  <a:pt x="1527993" y="35024"/>
                </a:lnTo>
                <a:lnTo>
                  <a:pt x="1534534" y="39410"/>
                </a:lnTo>
                <a:lnTo>
                  <a:pt x="1542532" y="41019"/>
                </a:lnTo>
                <a:lnTo>
                  <a:pt x="1550529" y="39410"/>
                </a:lnTo>
                <a:lnTo>
                  <a:pt x="1557070" y="35024"/>
                </a:lnTo>
                <a:lnTo>
                  <a:pt x="1561485" y="28519"/>
                </a:lnTo>
                <a:lnTo>
                  <a:pt x="1563106" y="20553"/>
                </a:lnTo>
                <a:lnTo>
                  <a:pt x="1561485" y="12562"/>
                </a:lnTo>
                <a:lnTo>
                  <a:pt x="1557070" y="6043"/>
                </a:lnTo>
                <a:lnTo>
                  <a:pt x="1550529" y="1652"/>
                </a:lnTo>
                <a:lnTo>
                  <a:pt x="1542532" y="43"/>
                </a:lnTo>
                <a:close/>
              </a:path>
              <a:path w="1998344" h="1090295">
                <a:moveTo>
                  <a:pt x="1759960" y="43"/>
                </a:moveTo>
                <a:lnTo>
                  <a:pt x="1751969" y="1652"/>
                </a:lnTo>
                <a:lnTo>
                  <a:pt x="1745443" y="6043"/>
                </a:lnTo>
                <a:lnTo>
                  <a:pt x="1741043" y="12562"/>
                </a:lnTo>
                <a:lnTo>
                  <a:pt x="1739429" y="20553"/>
                </a:lnTo>
                <a:lnTo>
                  <a:pt x="1741043" y="28519"/>
                </a:lnTo>
                <a:lnTo>
                  <a:pt x="1745443" y="35024"/>
                </a:lnTo>
                <a:lnTo>
                  <a:pt x="1751969" y="39410"/>
                </a:lnTo>
                <a:lnTo>
                  <a:pt x="1759960" y="41019"/>
                </a:lnTo>
                <a:lnTo>
                  <a:pt x="1767957" y="39410"/>
                </a:lnTo>
                <a:lnTo>
                  <a:pt x="1774498" y="35024"/>
                </a:lnTo>
                <a:lnTo>
                  <a:pt x="1778913" y="28519"/>
                </a:lnTo>
                <a:lnTo>
                  <a:pt x="1780534" y="20553"/>
                </a:lnTo>
                <a:lnTo>
                  <a:pt x="1778913" y="12562"/>
                </a:lnTo>
                <a:lnTo>
                  <a:pt x="1774498" y="6043"/>
                </a:lnTo>
                <a:lnTo>
                  <a:pt x="1767957" y="1652"/>
                </a:lnTo>
                <a:lnTo>
                  <a:pt x="1759960" y="43"/>
                </a:lnTo>
                <a:close/>
              </a:path>
              <a:path w="1998344" h="1090295">
                <a:moveTo>
                  <a:pt x="1977387" y="0"/>
                </a:moveTo>
                <a:lnTo>
                  <a:pt x="1969396" y="1609"/>
                </a:lnTo>
                <a:lnTo>
                  <a:pt x="1962871" y="6000"/>
                </a:lnTo>
                <a:lnTo>
                  <a:pt x="1958471" y="12518"/>
                </a:lnTo>
                <a:lnTo>
                  <a:pt x="1956857" y="20509"/>
                </a:lnTo>
                <a:lnTo>
                  <a:pt x="1958471" y="28512"/>
                </a:lnTo>
                <a:lnTo>
                  <a:pt x="1962871" y="35002"/>
                </a:lnTo>
                <a:lnTo>
                  <a:pt x="1969396" y="39373"/>
                </a:lnTo>
                <a:lnTo>
                  <a:pt x="1977387" y="40975"/>
                </a:lnTo>
                <a:lnTo>
                  <a:pt x="1985404" y="39367"/>
                </a:lnTo>
                <a:lnTo>
                  <a:pt x="1991942" y="34980"/>
                </a:lnTo>
                <a:lnTo>
                  <a:pt x="1996347" y="28475"/>
                </a:lnTo>
                <a:lnTo>
                  <a:pt x="1997961" y="20509"/>
                </a:lnTo>
                <a:lnTo>
                  <a:pt x="1996347" y="12518"/>
                </a:lnTo>
                <a:lnTo>
                  <a:pt x="1991942" y="6000"/>
                </a:lnTo>
                <a:lnTo>
                  <a:pt x="1985404" y="1609"/>
                </a:lnTo>
                <a:lnTo>
                  <a:pt x="1977387" y="0"/>
                </a:lnTo>
                <a:close/>
              </a:path>
              <a:path w="1998344" h="1090295">
                <a:moveTo>
                  <a:pt x="20607" y="209678"/>
                </a:moveTo>
                <a:lnTo>
                  <a:pt x="12602" y="211261"/>
                </a:lnTo>
                <a:lnTo>
                  <a:pt x="6057" y="215634"/>
                </a:lnTo>
                <a:lnTo>
                  <a:pt x="1635" y="222135"/>
                </a:lnTo>
                <a:lnTo>
                  <a:pt x="0" y="230100"/>
                </a:lnTo>
                <a:lnTo>
                  <a:pt x="1595" y="238092"/>
                </a:lnTo>
                <a:lnTo>
                  <a:pt x="5983" y="244615"/>
                </a:lnTo>
                <a:lnTo>
                  <a:pt x="12506" y="249019"/>
                </a:lnTo>
                <a:lnTo>
                  <a:pt x="20502" y="250653"/>
                </a:lnTo>
                <a:lnTo>
                  <a:pt x="28507" y="249070"/>
                </a:lnTo>
                <a:lnTo>
                  <a:pt x="35052" y="244697"/>
                </a:lnTo>
                <a:lnTo>
                  <a:pt x="39475" y="238196"/>
                </a:lnTo>
                <a:lnTo>
                  <a:pt x="41111" y="230231"/>
                </a:lnTo>
                <a:lnTo>
                  <a:pt x="39501" y="222221"/>
                </a:lnTo>
                <a:lnTo>
                  <a:pt x="35109" y="215711"/>
                </a:lnTo>
                <a:lnTo>
                  <a:pt x="28592" y="211311"/>
                </a:lnTo>
                <a:lnTo>
                  <a:pt x="20607" y="209678"/>
                </a:lnTo>
                <a:close/>
              </a:path>
              <a:path w="1998344" h="1090295">
                <a:moveTo>
                  <a:pt x="238040" y="209678"/>
                </a:moveTo>
                <a:lnTo>
                  <a:pt x="230035" y="211261"/>
                </a:lnTo>
                <a:lnTo>
                  <a:pt x="223490" y="215634"/>
                </a:lnTo>
                <a:lnTo>
                  <a:pt x="219068" y="222135"/>
                </a:lnTo>
                <a:lnTo>
                  <a:pt x="217431" y="230100"/>
                </a:lnTo>
                <a:lnTo>
                  <a:pt x="219027" y="238092"/>
                </a:lnTo>
                <a:lnTo>
                  <a:pt x="223416" y="244615"/>
                </a:lnTo>
                <a:lnTo>
                  <a:pt x="229939" y="249019"/>
                </a:lnTo>
                <a:lnTo>
                  <a:pt x="237935" y="250653"/>
                </a:lnTo>
                <a:lnTo>
                  <a:pt x="245939" y="249070"/>
                </a:lnTo>
                <a:lnTo>
                  <a:pt x="252484" y="244697"/>
                </a:lnTo>
                <a:lnTo>
                  <a:pt x="256907" y="238196"/>
                </a:lnTo>
                <a:lnTo>
                  <a:pt x="258544" y="230231"/>
                </a:lnTo>
                <a:lnTo>
                  <a:pt x="256934" y="222221"/>
                </a:lnTo>
                <a:lnTo>
                  <a:pt x="252542" y="215711"/>
                </a:lnTo>
                <a:lnTo>
                  <a:pt x="246025" y="211311"/>
                </a:lnTo>
                <a:lnTo>
                  <a:pt x="238040" y="209678"/>
                </a:lnTo>
                <a:close/>
              </a:path>
              <a:path w="1998344" h="1090295">
                <a:moveTo>
                  <a:pt x="455437" y="209678"/>
                </a:moveTo>
                <a:lnTo>
                  <a:pt x="447421" y="211287"/>
                </a:lnTo>
                <a:lnTo>
                  <a:pt x="440882" y="215678"/>
                </a:lnTo>
                <a:lnTo>
                  <a:pt x="436477" y="222196"/>
                </a:lnTo>
                <a:lnTo>
                  <a:pt x="434863" y="230187"/>
                </a:lnTo>
                <a:lnTo>
                  <a:pt x="436477" y="238153"/>
                </a:lnTo>
                <a:lnTo>
                  <a:pt x="440882" y="244659"/>
                </a:lnTo>
                <a:lnTo>
                  <a:pt x="447421" y="249045"/>
                </a:lnTo>
                <a:lnTo>
                  <a:pt x="455437" y="250653"/>
                </a:lnTo>
                <a:lnTo>
                  <a:pt x="463428" y="249045"/>
                </a:lnTo>
                <a:lnTo>
                  <a:pt x="469954" y="244659"/>
                </a:lnTo>
                <a:lnTo>
                  <a:pt x="474354" y="238153"/>
                </a:lnTo>
                <a:lnTo>
                  <a:pt x="475967" y="230187"/>
                </a:lnTo>
                <a:lnTo>
                  <a:pt x="474354" y="222196"/>
                </a:lnTo>
                <a:lnTo>
                  <a:pt x="469953" y="215678"/>
                </a:lnTo>
                <a:lnTo>
                  <a:pt x="463428" y="211287"/>
                </a:lnTo>
                <a:lnTo>
                  <a:pt x="455437" y="209678"/>
                </a:lnTo>
                <a:close/>
              </a:path>
              <a:path w="1998344" h="1090295">
                <a:moveTo>
                  <a:pt x="672952" y="209678"/>
                </a:moveTo>
                <a:lnTo>
                  <a:pt x="664961" y="211287"/>
                </a:lnTo>
                <a:lnTo>
                  <a:pt x="658435" y="215678"/>
                </a:lnTo>
                <a:lnTo>
                  <a:pt x="654035" y="222196"/>
                </a:lnTo>
                <a:lnTo>
                  <a:pt x="652422" y="230187"/>
                </a:lnTo>
                <a:lnTo>
                  <a:pt x="654035" y="238153"/>
                </a:lnTo>
                <a:lnTo>
                  <a:pt x="658435" y="244659"/>
                </a:lnTo>
                <a:lnTo>
                  <a:pt x="664961" y="249045"/>
                </a:lnTo>
                <a:lnTo>
                  <a:pt x="672952" y="250653"/>
                </a:lnTo>
                <a:lnTo>
                  <a:pt x="680950" y="249045"/>
                </a:lnTo>
                <a:lnTo>
                  <a:pt x="687491" y="244659"/>
                </a:lnTo>
                <a:lnTo>
                  <a:pt x="691906" y="238153"/>
                </a:lnTo>
                <a:lnTo>
                  <a:pt x="693526" y="230187"/>
                </a:lnTo>
                <a:lnTo>
                  <a:pt x="691906" y="222196"/>
                </a:lnTo>
                <a:lnTo>
                  <a:pt x="687491" y="215678"/>
                </a:lnTo>
                <a:lnTo>
                  <a:pt x="680950" y="211287"/>
                </a:lnTo>
                <a:lnTo>
                  <a:pt x="672952" y="209678"/>
                </a:lnTo>
                <a:close/>
              </a:path>
              <a:path w="1998344" h="1090295">
                <a:moveTo>
                  <a:pt x="890380" y="209678"/>
                </a:moveTo>
                <a:lnTo>
                  <a:pt x="882389" y="211287"/>
                </a:lnTo>
                <a:lnTo>
                  <a:pt x="875863" y="215678"/>
                </a:lnTo>
                <a:lnTo>
                  <a:pt x="871463" y="222196"/>
                </a:lnTo>
                <a:lnTo>
                  <a:pt x="869850" y="230187"/>
                </a:lnTo>
                <a:lnTo>
                  <a:pt x="871463" y="238153"/>
                </a:lnTo>
                <a:lnTo>
                  <a:pt x="875863" y="244659"/>
                </a:lnTo>
                <a:lnTo>
                  <a:pt x="882389" y="249045"/>
                </a:lnTo>
                <a:lnTo>
                  <a:pt x="890380" y="250653"/>
                </a:lnTo>
                <a:lnTo>
                  <a:pt x="898396" y="249045"/>
                </a:lnTo>
                <a:lnTo>
                  <a:pt x="904935" y="244659"/>
                </a:lnTo>
                <a:lnTo>
                  <a:pt x="909340" y="238153"/>
                </a:lnTo>
                <a:lnTo>
                  <a:pt x="910954" y="230187"/>
                </a:lnTo>
                <a:lnTo>
                  <a:pt x="909340" y="222196"/>
                </a:lnTo>
                <a:lnTo>
                  <a:pt x="904935" y="215678"/>
                </a:lnTo>
                <a:lnTo>
                  <a:pt x="898396" y="211287"/>
                </a:lnTo>
                <a:lnTo>
                  <a:pt x="890380" y="209678"/>
                </a:lnTo>
                <a:close/>
              </a:path>
              <a:path w="1998344" h="1090295">
                <a:moveTo>
                  <a:pt x="1107786" y="209682"/>
                </a:moveTo>
                <a:lnTo>
                  <a:pt x="1099810" y="211261"/>
                </a:lnTo>
                <a:lnTo>
                  <a:pt x="1093269" y="215634"/>
                </a:lnTo>
                <a:lnTo>
                  <a:pt x="1088854" y="222135"/>
                </a:lnTo>
                <a:lnTo>
                  <a:pt x="1087234" y="230100"/>
                </a:lnTo>
                <a:lnTo>
                  <a:pt x="1088822" y="238092"/>
                </a:lnTo>
                <a:lnTo>
                  <a:pt x="1093209" y="244615"/>
                </a:lnTo>
                <a:lnTo>
                  <a:pt x="1099730" y="249019"/>
                </a:lnTo>
                <a:lnTo>
                  <a:pt x="1107720" y="250653"/>
                </a:lnTo>
                <a:lnTo>
                  <a:pt x="1115719" y="249070"/>
                </a:lnTo>
                <a:lnTo>
                  <a:pt x="1122264" y="244697"/>
                </a:lnTo>
                <a:lnTo>
                  <a:pt x="1126692" y="238196"/>
                </a:lnTo>
                <a:lnTo>
                  <a:pt x="1128338" y="230231"/>
                </a:lnTo>
                <a:lnTo>
                  <a:pt x="1126718" y="222196"/>
                </a:lnTo>
                <a:lnTo>
                  <a:pt x="1122303" y="215678"/>
                </a:lnTo>
                <a:lnTo>
                  <a:pt x="1115762" y="211287"/>
                </a:lnTo>
                <a:lnTo>
                  <a:pt x="1107786" y="209682"/>
                </a:lnTo>
                <a:close/>
              </a:path>
              <a:path w="1998344" h="1090295">
                <a:moveTo>
                  <a:pt x="1325213" y="209682"/>
                </a:moveTo>
                <a:lnTo>
                  <a:pt x="1317238" y="211261"/>
                </a:lnTo>
                <a:lnTo>
                  <a:pt x="1310697" y="215634"/>
                </a:lnTo>
                <a:lnTo>
                  <a:pt x="1306282" y="222135"/>
                </a:lnTo>
                <a:lnTo>
                  <a:pt x="1304662" y="230100"/>
                </a:lnTo>
                <a:lnTo>
                  <a:pt x="1306250" y="238092"/>
                </a:lnTo>
                <a:lnTo>
                  <a:pt x="1310637" y="244615"/>
                </a:lnTo>
                <a:lnTo>
                  <a:pt x="1317158" y="249019"/>
                </a:lnTo>
                <a:lnTo>
                  <a:pt x="1325148" y="250653"/>
                </a:lnTo>
                <a:lnTo>
                  <a:pt x="1333146" y="249070"/>
                </a:lnTo>
                <a:lnTo>
                  <a:pt x="1339692" y="244697"/>
                </a:lnTo>
                <a:lnTo>
                  <a:pt x="1344120" y="238196"/>
                </a:lnTo>
                <a:lnTo>
                  <a:pt x="1345766" y="230231"/>
                </a:lnTo>
                <a:lnTo>
                  <a:pt x="1344152" y="222196"/>
                </a:lnTo>
                <a:lnTo>
                  <a:pt x="1339747" y="215678"/>
                </a:lnTo>
                <a:lnTo>
                  <a:pt x="1333208" y="211287"/>
                </a:lnTo>
                <a:lnTo>
                  <a:pt x="1325213" y="209682"/>
                </a:lnTo>
                <a:close/>
              </a:path>
              <a:path w="1998344" h="1090295">
                <a:moveTo>
                  <a:pt x="1542620" y="209678"/>
                </a:moveTo>
                <a:lnTo>
                  <a:pt x="1534629" y="211287"/>
                </a:lnTo>
                <a:lnTo>
                  <a:pt x="1528103" y="215678"/>
                </a:lnTo>
                <a:lnTo>
                  <a:pt x="1523703" y="222196"/>
                </a:lnTo>
                <a:lnTo>
                  <a:pt x="1522089" y="230187"/>
                </a:lnTo>
                <a:lnTo>
                  <a:pt x="1523703" y="238153"/>
                </a:lnTo>
                <a:lnTo>
                  <a:pt x="1528103" y="244659"/>
                </a:lnTo>
                <a:lnTo>
                  <a:pt x="1534629" y="249045"/>
                </a:lnTo>
                <a:lnTo>
                  <a:pt x="1542620" y="250653"/>
                </a:lnTo>
                <a:lnTo>
                  <a:pt x="1550636" y="249045"/>
                </a:lnTo>
                <a:lnTo>
                  <a:pt x="1557175" y="244659"/>
                </a:lnTo>
                <a:lnTo>
                  <a:pt x="1561579" y="238153"/>
                </a:lnTo>
                <a:lnTo>
                  <a:pt x="1563194" y="230187"/>
                </a:lnTo>
                <a:lnTo>
                  <a:pt x="1561579" y="222196"/>
                </a:lnTo>
                <a:lnTo>
                  <a:pt x="1557175" y="215678"/>
                </a:lnTo>
                <a:lnTo>
                  <a:pt x="1550636" y="211287"/>
                </a:lnTo>
                <a:lnTo>
                  <a:pt x="1542620" y="209678"/>
                </a:lnTo>
                <a:close/>
              </a:path>
              <a:path w="1998344" h="1090295">
                <a:moveTo>
                  <a:pt x="1760047" y="209678"/>
                </a:moveTo>
                <a:lnTo>
                  <a:pt x="1752056" y="211287"/>
                </a:lnTo>
                <a:lnTo>
                  <a:pt x="1745531" y="215678"/>
                </a:lnTo>
                <a:lnTo>
                  <a:pt x="1741131" y="222196"/>
                </a:lnTo>
                <a:lnTo>
                  <a:pt x="1739517" y="230187"/>
                </a:lnTo>
                <a:lnTo>
                  <a:pt x="1741131" y="238153"/>
                </a:lnTo>
                <a:lnTo>
                  <a:pt x="1745531" y="244659"/>
                </a:lnTo>
                <a:lnTo>
                  <a:pt x="1752056" y="249045"/>
                </a:lnTo>
                <a:lnTo>
                  <a:pt x="1760047" y="250653"/>
                </a:lnTo>
                <a:lnTo>
                  <a:pt x="1768064" y="249045"/>
                </a:lnTo>
                <a:lnTo>
                  <a:pt x="1774602" y="244659"/>
                </a:lnTo>
                <a:lnTo>
                  <a:pt x="1779007" y="238153"/>
                </a:lnTo>
                <a:lnTo>
                  <a:pt x="1780621" y="230187"/>
                </a:lnTo>
                <a:lnTo>
                  <a:pt x="1779007" y="222196"/>
                </a:lnTo>
                <a:lnTo>
                  <a:pt x="1774602" y="215678"/>
                </a:lnTo>
                <a:lnTo>
                  <a:pt x="1768064" y="211287"/>
                </a:lnTo>
                <a:lnTo>
                  <a:pt x="1760047" y="209678"/>
                </a:lnTo>
                <a:close/>
              </a:path>
              <a:path w="1998344" h="1090295">
                <a:moveTo>
                  <a:pt x="1977449" y="209691"/>
                </a:moveTo>
                <a:lnTo>
                  <a:pt x="1969479" y="211165"/>
                </a:lnTo>
                <a:lnTo>
                  <a:pt x="1962876" y="215454"/>
                </a:lnTo>
                <a:lnTo>
                  <a:pt x="1958374" y="221895"/>
                </a:lnTo>
                <a:lnTo>
                  <a:pt x="1956638" y="229838"/>
                </a:lnTo>
                <a:lnTo>
                  <a:pt x="1958130" y="237852"/>
                </a:lnTo>
                <a:lnTo>
                  <a:pt x="1962433" y="244435"/>
                </a:lnTo>
                <a:lnTo>
                  <a:pt x="1968895" y="248923"/>
                </a:lnTo>
                <a:lnTo>
                  <a:pt x="1976862" y="250653"/>
                </a:lnTo>
                <a:lnTo>
                  <a:pt x="1984902" y="249166"/>
                </a:lnTo>
                <a:lnTo>
                  <a:pt x="1991505" y="244877"/>
                </a:lnTo>
                <a:lnTo>
                  <a:pt x="1996007" y="238435"/>
                </a:lnTo>
                <a:lnTo>
                  <a:pt x="1997743" y="230493"/>
                </a:lnTo>
                <a:lnTo>
                  <a:pt x="1997657" y="229838"/>
                </a:lnTo>
                <a:lnTo>
                  <a:pt x="1996175" y="222307"/>
                </a:lnTo>
                <a:lnTo>
                  <a:pt x="1991833" y="215787"/>
                </a:lnTo>
                <a:lnTo>
                  <a:pt x="1985357" y="211362"/>
                </a:lnTo>
                <a:lnTo>
                  <a:pt x="1977449" y="209691"/>
                </a:lnTo>
                <a:close/>
              </a:path>
              <a:path w="1998344" h="1090295">
                <a:moveTo>
                  <a:pt x="1977519" y="209678"/>
                </a:moveTo>
                <a:lnTo>
                  <a:pt x="1977388" y="209678"/>
                </a:lnTo>
                <a:lnTo>
                  <a:pt x="1977519" y="209678"/>
                </a:lnTo>
                <a:close/>
              </a:path>
              <a:path w="1998344" h="1090295">
                <a:moveTo>
                  <a:pt x="20767" y="419574"/>
                </a:moveTo>
                <a:lnTo>
                  <a:pt x="20608" y="419574"/>
                </a:lnTo>
                <a:lnTo>
                  <a:pt x="12603" y="421157"/>
                </a:lnTo>
                <a:lnTo>
                  <a:pt x="6058" y="425531"/>
                </a:lnTo>
                <a:lnTo>
                  <a:pt x="1636" y="432031"/>
                </a:lnTo>
                <a:lnTo>
                  <a:pt x="1" y="439996"/>
                </a:lnTo>
                <a:lnTo>
                  <a:pt x="1596" y="447970"/>
                </a:lnTo>
                <a:lnTo>
                  <a:pt x="5985" y="454495"/>
                </a:lnTo>
                <a:lnTo>
                  <a:pt x="12508" y="458909"/>
                </a:lnTo>
                <a:lnTo>
                  <a:pt x="20505" y="460550"/>
                </a:lnTo>
                <a:lnTo>
                  <a:pt x="28471" y="458962"/>
                </a:lnTo>
                <a:lnTo>
                  <a:pt x="34998" y="454626"/>
                </a:lnTo>
                <a:lnTo>
                  <a:pt x="39430" y="448178"/>
                </a:lnTo>
                <a:lnTo>
                  <a:pt x="41112" y="440258"/>
                </a:lnTo>
                <a:lnTo>
                  <a:pt x="39577" y="432270"/>
                </a:lnTo>
                <a:lnTo>
                  <a:pt x="35239" y="425711"/>
                </a:lnTo>
                <a:lnTo>
                  <a:pt x="28750" y="421253"/>
                </a:lnTo>
                <a:lnTo>
                  <a:pt x="20767" y="419574"/>
                </a:lnTo>
                <a:close/>
              </a:path>
              <a:path w="1998344" h="1090295">
                <a:moveTo>
                  <a:pt x="238040" y="419574"/>
                </a:moveTo>
                <a:lnTo>
                  <a:pt x="230035" y="421157"/>
                </a:lnTo>
                <a:lnTo>
                  <a:pt x="223490" y="425531"/>
                </a:lnTo>
                <a:lnTo>
                  <a:pt x="219063" y="432056"/>
                </a:lnTo>
                <a:lnTo>
                  <a:pt x="217431" y="439996"/>
                </a:lnTo>
                <a:lnTo>
                  <a:pt x="219027" y="447970"/>
                </a:lnTo>
                <a:lnTo>
                  <a:pt x="223417" y="454495"/>
                </a:lnTo>
                <a:lnTo>
                  <a:pt x="229939" y="458909"/>
                </a:lnTo>
                <a:lnTo>
                  <a:pt x="237935" y="460550"/>
                </a:lnTo>
                <a:lnTo>
                  <a:pt x="245939" y="458966"/>
                </a:lnTo>
                <a:lnTo>
                  <a:pt x="252484" y="454588"/>
                </a:lnTo>
                <a:lnTo>
                  <a:pt x="256907" y="448074"/>
                </a:lnTo>
                <a:lnTo>
                  <a:pt x="258544" y="440084"/>
                </a:lnTo>
                <a:lnTo>
                  <a:pt x="256901" y="432031"/>
                </a:lnTo>
                <a:lnTo>
                  <a:pt x="252522" y="425563"/>
                </a:lnTo>
                <a:lnTo>
                  <a:pt x="246011" y="421182"/>
                </a:lnTo>
                <a:lnTo>
                  <a:pt x="238040" y="419574"/>
                </a:lnTo>
                <a:close/>
              </a:path>
              <a:path w="1998344" h="1090295">
                <a:moveTo>
                  <a:pt x="455612" y="419574"/>
                </a:moveTo>
                <a:lnTo>
                  <a:pt x="455437" y="419574"/>
                </a:lnTo>
                <a:lnTo>
                  <a:pt x="447421" y="421182"/>
                </a:lnTo>
                <a:lnTo>
                  <a:pt x="440882" y="425569"/>
                </a:lnTo>
                <a:lnTo>
                  <a:pt x="436477" y="432074"/>
                </a:lnTo>
                <a:lnTo>
                  <a:pt x="434863" y="440040"/>
                </a:lnTo>
                <a:lnTo>
                  <a:pt x="436477" y="448031"/>
                </a:lnTo>
                <a:lnTo>
                  <a:pt x="440882" y="454549"/>
                </a:lnTo>
                <a:lnTo>
                  <a:pt x="447421" y="458941"/>
                </a:lnTo>
                <a:lnTo>
                  <a:pt x="455437" y="460550"/>
                </a:lnTo>
                <a:lnTo>
                  <a:pt x="463379" y="458962"/>
                </a:lnTo>
                <a:lnTo>
                  <a:pt x="469888" y="454626"/>
                </a:lnTo>
                <a:lnTo>
                  <a:pt x="474305" y="448178"/>
                </a:lnTo>
                <a:lnTo>
                  <a:pt x="475967" y="440258"/>
                </a:lnTo>
                <a:lnTo>
                  <a:pt x="474443" y="432270"/>
                </a:lnTo>
                <a:lnTo>
                  <a:pt x="470107" y="425711"/>
                </a:lnTo>
                <a:lnTo>
                  <a:pt x="463613" y="421253"/>
                </a:lnTo>
                <a:lnTo>
                  <a:pt x="455612" y="419574"/>
                </a:lnTo>
                <a:close/>
              </a:path>
              <a:path w="1998344" h="1090295">
                <a:moveTo>
                  <a:pt x="672952" y="419574"/>
                </a:moveTo>
                <a:lnTo>
                  <a:pt x="664822" y="421200"/>
                </a:lnTo>
                <a:lnTo>
                  <a:pt x="658302" y="425580"/>
                </a:lnTo>
                <a:lnTo>
                  <a:pt x="653905" y="432074"/>
                </a:lnTo>
                <a:lnTo>
                  <a:pt x="652291" y="440040"/>
                </a:lnTo>
                <a:lnTo>
                  <a:pt x="653905" y="448031"/>
                </a:lnTo>
                <a:lnTo>
                  <a:pt x="658310" y="454549"/>
                </a:lnTo>
                <a:lnTo>
                  <a:pt x="664849" y="458941"/>
                </a:lnTo>
                <a:lnTo>
                  <a:pt x="672865" y="460550"/>
                </a:lnTo>
                <a:lnTo>
                  <a:pt x="680856" y="458941"/>
                </a:lnTo>
                <a:lnTo>
                  <a:pt x="687382" y="454549"/>
                </a:lnTo>
                <a:lnTo>
                  <a:pt x="691782" y="448031"/>
                </a:lnTo>
                <a:lnTo>
                  <a:pt x="693395" y="440040"/>
                </a:lnTo>
                <a:lnTo>
                  <a:pt x="691789" y="432062"/>
                </a:lnTo>
                <a:lnTo>
                  <a:pt x="687393" y="425569"/>
                </a:lnTo>
                <a:lnTo>
                  <a:pt x="680911" y="421200"/>
                </a:lnTo>
                <a:lnTo>
                  <a:pt x="672952" y="419574"/>
                </a:lnTo>
                <a:close/>
              </a:path>
              <a:path w="1998344" h="1090295">
                <a:moveTo>
                  <a:pt x="890293" y="419574"/>
                </a:moveTo>
                <a:lnTo>
                  <a:pt x="882295" y="421182"/>
                </a:lnTo>
                <a:lnTo>
                  <a:pt x="875754" y="425569"/>
                </a:lnTo>
                <a:lnTo>
                  <a:pt x="871339" y="432074"/>
                </a:lnTo>
                <a:lnTo>
                  <a:pt x="869719" y="440040"/>
                </a:lnTo>
                <a:lnTo>
                  <a:pt x="871339" y="448031"/>
                </a:lnTo>
                <a:lnTo>
                  <a:pt x="875754" y="454549"/>
                </a:lnTo>
                <a:lnTo>
                  <a:pt x="882295" y="458941"/>
                </a:lnTo>
                <a:lnTo>
                  <a:pt x="890293" y="460550"/>
                </a:lnTo>
                <a:lnTo>
                  <a:pt x="898284" y="458941"/>
                </a:lnTo>
                <a:lnTo>
                  <a:pt x="904809" y="454549"/>
                </a:lnTo>
                <a:lnTo>
                  <a:pt x="909209" y="448031"/>
                </a:lnTo>
                <a:lnTo>
                  <a:pt x="910823" y="440040"/>
                </a:lnTo>
                <a:lnTo>
                  <a:pt x="909209" y="432037"/>
                </a:lnTo>
                <a:lnTo>
                  <a:pt x="904809" y="425547"/>
                </a:lnTo>
                <a:lnTo>
                  <a:pt x="898284" y="421176"/>
                </a:lnTo>
                <a:lnTo>
                  <a:pt x="890293" y="419574"/>
                </a:lnTo>
                <a:close/>
              </a:path>
              <a:path w="1998344" h="1090295">
                <a:moveTo>
                  <a:pt x="1107720" y="419574"/>
                </a:moveTo>
                <a:lnTo>
                  <a:pt x="1099722" y="421157"/>
                </a:lnTo>
                <a:lnTo>
                  <a:pt x="1093176" y="425531"/>
                </a:lnTo>
                <a:lnTo>
                  <a:pt x="1088743" y="432056"/>
                </a:lnTo>
                <a:lnTo>
                  <a:pt x="1087103" y="439996"/>
                </a:lnTo>
                <a:lnTo>
                  <a:pt x="1088710" y="447970"/>
                </a:lnTo>
                <a:lnTo>
                  <a:pt x="1093100" y="454495"/>
                </a:lnTo>
                <a:lnTo>
                  <a:pt x="1099624" y="458909"/>
                </a:lnTo>
                <a:lnTo>
                  <a:pt x="1107633" y="460550"/>
                </a:lnTo>
                <a:lnTo>
                  <a:pt x="1115631" y="458966"/>
                </a:lnTo>
                <a:lnTo>
                  <a:pt x="1122172" y="454588"/>
                </a:lnTo>
                <a:lnTo>
                  <a:pt x="1126587" y="448074"/>
                </a:lnTo>
                <a:lnTo>
                  <a:pt x="1128207" y="440084"/>
                </a:lnTo>
                <a:lnTo>
                  <a:pt x="1126577" y="432031"/>
                </a:lnTo>
                <a:lnTo>
                  <a:pt x="1122199" y="425563"/>
                </a:lnTo>
                <a:lnTo>
                  <a:pt x="1115686" y="421182"/>
                </a:lnTo>
                <a:lnTo>
                  <a:pt x="1107720" y="419574"/>
                </a:lnTo>
                <a:close/>
              </a:path>
              <a:path w="1998344" h="1090295">
                <a:moveTo>
                  <a:pt x="1325542" y="419574"/>
                </a:moveTo>
                <a:lnTo>
                  <a:pt x="1325148" y="419574"/>
                </a:lnTo>
                <a:lnTo>
                  <a:pt x="1317156" y="421253"/>
                </a:lnTo>
                <a:lnTo>
                  <a:pt x="1310650" y="425711"/>
                </a:lnTo>
                <a:lnTo>
                  <a:pt x="1306305" y="432234"/>
                </a:lnTo>
                <a:lnTo>
                  <a:pt x="1304749" y="440215"/>
                </a:lnTo>
                <a:lnTo>
                  <a:pt x="1306427" y="448172"/>
                </a:lnTo>
                <a:lnTo>
                  <a:pt x="1310883" y="454653"/>
                </a:lnTo>
                <a:lnTo>
                  <a:pt x="1317449" y="458998"/>
                </a:lnTo>
                <a:lnTo>
                  <a:pt x="1325455" y="460550"/>
                </a:lnTo>
                <a:lnTo>
                  <a:pt x="1333357" y="458913"/>
                </a:lnTo>
                <a:lnTo>
                  <a:pt x="1339824" y="454560"/>
                </a:lnTo>
                <a:lnTo>
                  <a:pt x="1344205" y="448129"/>
                </a:lnTo>
                <a:lnTo>
                  <a:pt x="1345854" y="440258"/>
                </a:lnTo>
                <a:lnTo>
                  <a:pt x="1344330" y="432270"/>
                </a:lnTo>
                <a:lnTo>
                  <a:pt x="1339999" y="425711"/>
                </a:lnTo>
                <a:lnTo>
                  <a:pt x="1333485" y="421247"/>
                </a:lnTo>
                <a:lnTo>
                  <a:pt x="1325542" y="419574"/>
                </a:lnTo>
                <a:close/>
              </a:path>
              <a:path w="1998344" h="1090295">
                <a:moveTo>
                  <a:pt x="1542532" y="419574"/>
                </a:moveTo>
                <a:lnTo>
                  <a:pt x="1534535" y="421182"/>
                </a:lnTo>
                <a:lnTo>
                  <a:pt x="1527994" y="425569"/>
                </a:lnTo>
                <a:lnTo>
                  <a:pt x="1523579" y="432074"/>
                </a:lnTo>
                <a:lnTo>
                  <a:pt x="1521958" y="440040"/>
                </a:lnTo>
                <a:lnTo>
                  <a:pt x="1523579" y="448031"/>
                </a:lnTo>
                <a:lnTo>
                  <a:pt x="1527994" y="454549"/>
                </a:lnTo>
                <a:lnTo>
                  <a:pt x="1534535" y="458941"/>
                </a:lnTo>
                <a:lnTo>
                  <a:pt x="1542532" y="460550"/>
                </a:lnTo>
                <a:lnTo>
                  <a:pt x="1550530" y="458941"/>
                </a:lnTo>
                <a:lnTo>
                  <a:pt x="1557071" y="454549"/>
                </a:lnTo>
                <a:lnTo>
                  <a:pt x="1561486" y="448031"/>
                </a:lnTo>
                <a:lnTo>
                  <a:pt x="1563106" y="440040"/>
                </a:lnTo>
                <a:lnTo>
                  <a:pt x="1561467" y="432037"/>
                </a:lnTo>
                <a:lnTo>
                  <a:pt x="1557054" y="425547"/>
                </a:lnTo>
                <a:lnTo>
                  <a:pt x="1550524" y="421176"/>
                </a:lnTo>
                <a:lnTo>
                  <a:pt x="1542532" y="419574"/>
                </a:lnTo>
                <a:close/>
              </a:path>
              <a:path w="1998344" h="1090295">
                <a:moveTo>
                  <a:pt x="1759960" y="419574"/>
                </a:moveTo>
                <a:lnTo>
                  <a:pt x="1751969" y="421182"/>
                </a:lnTo>
                <a:lnTo>
                  <a:pt x="1745443" y="425569"/>
                </a:lnTo>
                <a:lnTo>
                  <a:pt x="1741043" y="432074"/>
                </a:lnTo>
                <a:lnTo>
                  <a:pt x="1739430" y="440040"/>
                </a:lnTo>
                <a:lnTo>
                  <a:pt x="1741043" y="448031"/>
                </a:lnTo>
                <a:lnTo>
                  <a:pt x="1745443" y="454549"/>
                </a:lnTo>
                <a:lnTo>
                  <a:pt x="1751969" y="458941"/>
                </a:lnTo>
                <a:lnTo>
                  <a:pt x="1759960" y="460550"/>
                </a:lnTo>
                <a:lnTo>
                  <a:pt x="1767958" y="458941"/>
                </a:lnTo>
                <a:lnTo>
                  <a:pt x="1774499" y="454549"/>
                </a:lnTo>
                <a:lnTo>
                  <a:pt x="1778914" y="448031"/>
                </a:lnTo>
                <a:lnTo>
                  <a:pt x="1780534" y="440040"/>
                </a:lnTo>
                <a:lnTo>
                  <a:pt x="1778895" y="432037"/>
                </a:lnTo>
                <a:lnTo>
                  <a:pt x="1774482" y="425547"/>
                </a:lnTo>
                <a:lnTo>
                  <a:pt x="1767952" y="421176"/>
                </a:lnTo>
                <a:lnTo>
                  <a:pt x="1759960" y="419574"/>
                </a:lnTo>
                <a:close/>
              </a:path>
              <a:path w="1998344" h="1090295">
                <a:moveTo>
                  <a:pt x="1977388" y="419574"/>
                </a:moveTo>
                <a:lnTo>
                  <a:pt x="1969381" y="421093"/>
                </a:lnTo>
                <a:lnTo>
                  <a:pt x="1962811" y="425411"/>
                </a:lnTo>
                <a:lnTo>
                  <a:pt x="1958342" y="431872"/>
                </a:lnTo>
                <a:lnTo>
                  <a:pt x="1956639" y="439822"/>
                </a:lnTo>
                <a:lnTo>
                  <a:pt x="1958163" y="447829"/>
                </a:lnTo>
                <a:lnTo>
                  <a:pt x="1962499" y="454391"/>
                </a:lnTo>
                <a:lnTo>
                  <a:pt x="1968993" y="458851"/>
                </a:lnTo>
                <a:lnTo>
                  <a:pt x="1976994" y="460550"/>
                </a:lnTo>
                <a:lnTo>
                  <a:pt x="1985001" y="459005"/>
                </a:lnTo>
                <a:lnTo>
                  <a:pt x="1991571" y="454675"/>
                </a:lnTo>
                <a:lnTo>
                  <a:pt x="1996040" y="448209"/>
                </a:lnTo>
                <a:lnTo>
                  <a:pt x="1997743" y="440258"/>
                </a:lnTo>
                <a:lnTo>
                  <a:pt x="1996218" y="432270"/>
                </a:lnTo>
                <a:lnTo>
                  <a:pt x="1991883" y="425711"/>
                </a:lnTo>
                <a:lnTo>
                  <a:pt x="1985388" y="421253"/>
                </a:lnTo>
                <a:lnTo>
                  <a:pt x="1977388" y="419574"/>
                </a:lnTo>
                <a:close/>
              </a:path>
              <a:path w="1998344" h="1090295">
                <a:moveTo>
                  <a:pt x="20608" y="629165"/>
                </a:moveTo>
                <a:lnTo>
                  <a:pt x="12603" y="630773"/>
                </a:lnTo>
                <a:lnTo>
                  <a:pt x="6058" y="635160"/>
                </a:lnTo>
                <a:lnTo>
                  <a:pt x="1637" y="641665"/>
                </a:lnTo>
                <a:lnTo>
                  <a:pt x="1" y="649631"/>
                </a:lnTo>
                <a:lnTo>
                  <a:pt x="1596" y="657608"/>
                </a:lnTo>
                <a:lnTo>
                  <a:pt x="5985" y="664131"/>
                </a:lnTo>
                <a:lnTo>
                  <a:pt x="12508" y="668538"/>
                </a:lnTo>
                <a:lnTo>
                  <a:pt x="20505" y="670167"/>
                </a:lnTo>
                <a:lnTo>
                  <a:pt x="28471" y="668594"/>
                </a:lnTo>
                <a:lnTo>
                  <a:pt x="34998" y="664260"/>
                </a:lnTo>
                <a:lnTo>
                  <a:pt x="39430" y="657811"/>
                </a:lnTo>
                <a:lnTo>
                  <a:pt x="41112" y="649893"/>
                </a:lnTo>
                <a:lnTo>
                  <a:pt x="39537" y="641913"/>
                </a:lnTo>
                <a:lnTo>
                  <a:pt x="35165" y="635372"/>
                </a:lnTo>
                <a:lnTo>
                  <a:pt x="28654" y="630943"/>
                </a:lnTo>
                <a:lnTo>
                  <a:pt x="20661" y="629296"/>
                </a:lnTo>
                <a:lnTo>
                  <a:pt x="20608" y="629165"/>
                </a:lnTo>
                <a:close/>
              </a:path>
              <a:path w="1998344" h="1090295">
                <a:moveTo>
                  <a:pt x="238040" y="629165"/>
                </a:moveTo>
                <a:lnTo>
                  <a:pt x="230036" y="630773"/>
                </a:lnTo>
                <a:lnTo>
                  <a:pt x="223491" y="635160"/>
                </a:lnTo>
                <a:lnTo>
                  <a:pt x="219068" y="641665"/>
                </a:lnTo>
                <a:lnTo>
                  <a:pt x="217431" y="649631"/>
                </a:lnTo>
                <a:lnTo>
                  <a:pt x="219028" y="657608"/>
                </a:lnTo>
                <a:lnTo>
                  <a:pt x="223417" y="664131"/>
                </a:lnTo>
                <a:lnTo>
                  <a:pt x="229939" y="668538"/>
                </a:lnTo>
                <a:lnTo>
                  <a:pt x="237935" y="670167"/>
                </a:lnTo>
                <a:lnTo>
                  <a:pt x="245940" y="668578"/>
                </a:lnTo>
                <a:lnTo>
                  <a:pt x="252485" y="664202"/>
                </a:lnTo>
                <a:lnTo>
                  <a:pt x="256907" y="657697"/>
                </a:lnTo>
                <a:lnTo>
                  <a:pt x="258544" y="649718"/>
                </a:lnTo>
                <a:lnTo>
                  <a:pt x="256904" y="641747"/>
                </a:lnTo>
                <a:lnTo>
                  <a:pt x="252504" y="635280"/>
                </a:lnTo>
                <a:lnTo>
                  <a:pt x="245999" y="630915"/>
                </a:lnTo>
                <a:lnTo>
                  <a:pt x="238040" y="629296"/>
                </a:lnTo>
                <a:lnTo>
                  <a:pt x="238040" y="629165"/>
                </a:lnTo>
                <a:close/>
              </a:path>
              <a:path w="1998344" h="1090295">
                <a:moveTo>
                  <a:pt x="455437" y="629165"/>
                </a:moveTo>
                <a:lnTo>
                  <a:pt x="447421" y="630799"/>
                </a:lnTo>
                <a:lnTo>
                  <a:pt x="440882" y="635198"/>
                </a:lnTo>
                <a:lnTo>
                  <a:pt x="436477" y="641708"/>
                </a:lnTo>
                <a:lnTo>
                  <a:pt x="434863" y="649675"/>
                </a:lnTo>
                <a:lnTo>
                  <a:pt x="436478" y="657653"/>
                </a:lnTo>
                <a:lnTo>
                  <a:pt x="440882" y="664167"/>
                </a:lnTo>
                <a:lnTo>
                  <a:pt x="447421" y="668558"/>
                </a:lnTo>
                <a:lnTo>
                  <a:pt x="455437" y="670167"/>
                </a:lnTo>
                <a:lnTo>
                  <a:pt x="463379" y="668578"/>
                </a:lnTo>
                <a:lnTo>
                  <a:pt x="469888" y="664240"/>
                </a:lnTo>
                <a:lnTo>
                  <a:pt x="474305" y="657797"/>
                </a:lnTo>
                <a:lnTo>
                  <a:pt x="475968" y="649893"/>
                </a:lnTo>
                <a:lnTo>
                  <a:pt x="474405" y="641913"/>
                </a:lnTo>
                <a:lnTo>
                  <a:pt x="470031" y="635372"/>
                </a:lnTo>
                <a:lnTo>
                  <a:pt x="463514" y="630943"/>
                </a:lnTo>
                <a:lnTo>
                  <a:pt x="455525" y="629296"/>
                </a:lnTo>
                <a:lnTo>
                  <a:pt x="455437" y="629165"/>
                </a:lnTo>
                <a:close/>
              </a:path>
              <a:path w="1998344" h="1090295">
                <a:moveTo>
                  <a:pt x="672865" y="629165"/>
                </a:moveTo>
                <a:lnTo>
                  <a:pt x="664849" y="630780"/>
                </a:lnTo>
                <a:lnTo>
                  <a:pt x="658310" y="635181"/>
                </a:lnTo>
                <a:lnTo>
                  <a:pt x="653905" y="641702"/>
                </a:lnTo>
                <a:lnTo>
                  <a:pt x="652291" y="649675"/>
                </a:lnTo>
                <a:lnTo>
                  <a:pt x="653905" y="657652"/>
                </a:lnTo>
                <a:lnTo>
                  <a:pt x="658310" y="664165"/>
                </a:lnTo>
                <a:lnTo>
                  <a:pt x="664849" y="668557"/>
                </a:lnTo>
                <a:lnTo>
                  <a:pt x="672865" y="670167"/>
                </a:lnTo>
                <a:lnTo>
                  <a:pt x="680856" y="668557"/>
                </a:lnTo>
                <a:lnTo>
                  <a:pt x="687382" y="664165"/>
                </a:lnTo>
                <a:lnTo>
                  <a:pt x="691782" y="657652"/>
                </a:lnTo>
                <a:lnTo>
                  <a:pt x="693395" y="649675"/>
                </a:lnTo>
                <a:lnTo>
                  <a:pt x="691771" y="641765"/>
                </a:lnTo>
                <a:lnTo>
                  <a:pt x="687393" y="635296"/>
                </a:lnTo>
                <a:lnTo>
                  <a:pt x="680905" y="630921"/>
                </a:lnTo>
                <a:lnTo>
                  <a:pt x="672953" y="629296"/>
                </a:lnTo>
                <a:lnTo>
                  <a:pt x="672865" y="629165"/>
                </a:lnTo>
                <a:close/>
              </a:path>
              <a:path w="1998344" h="1090295">
                <a:moveTo>
                  <a:pt x="890293" y="629165"/>
                </a:moveTo>
                <a:lnTo>
                  <a:pt x="882295" y="630780"/>
                </a:lnTo>
                <a:lnTo>
                  <a:pt x="875754" y="635181"/>
                </a:lnTo>
                <a:lnTo>
                  <a:pt x="871339" y="641702"/>
                </a:lnTo>
                <a:lnTo>
                  <a:pt x="869719" y="649675"/>
                </a:lnTo>
                <a:lnTo>
                  <a:pt x="871339" y="657652"/>
                </a:lnTo>
                <a:lnTo>
                  <a:pt x="875754" y="664165"/>
                </a:lnTo>
                <a:lnTo>
                  <a:pt x="882295" y="668557"/>
                </a:lnTo>
                <a:lnTo>
                  <a:pt x="890293" y="670167"/>
                </a:lnTo>
                <a:lnTo>
                  <a:pt x="898284" y="668557"/>
                </a:lnTo>
                <a:lnTo>
                  <a:pt x="904810" y="664165"/>
                </a:lnTo>
                <a:lnTo>
                  <a:pt x="909210" y="657652"/>
                </a:lnTo>
                <a:lnTo>
                  <a:pt x="910823" y="649675"/>
                </a:lnTo>
                <a:lnTo>
                  <a:pt x="909185" y="641741"/>
                </a:lnTo>
                <a:lnTo>
                  <a:pt x="904777" y="635263"/>
                </a:lnTo>
                <a:lnTo>
                  <a:pt x="898259" y="630897"/>
                </a:lnTo>
                <a:lnTo>
                  <a:pt x="890293" y="629296"/>
                </a:lnTo>
                <a:lnTo>
                  <a:pt x="890293" y="629165"/>
                </a:lnTo>
                <a:close/>
              </a:path>
              <a:path w="1998344" h="1090295">
                <a:moveTo>
                  <a:pt x="1107721" y="629165"/>
                </a:moveTo>
                <a:lnTo>
                  <a:pt x="1099722" y="630773"/>
                </a:lnTo>
                <a:lnTo>
                  <a:pt x="1093177" y="635160"/>
                </a:lnTo>
                <a:lnTo>
                  <a:pt x="1088749" y="641665"/>
                </a:lnTo>
                <a:lnTo>
                  <a:pt x="1087103" y="649631"/>
                </a:lnTo>
                <a:lnTo>
                  <a:pt x="1088710" y="657608"/>
                </a:lnTo>
                <a:lnTo>
                  <a:pt x="1093100" y="664131"/>
                </a:lnTo>
                <a:lnTo>
                  <a:pt x="1099624" y="668538"/>
                </a:lnTo>
                <a:lnTo>
                  <a:pt x="1107633" y="670167"/>
                </a:lnTo>
                <a:lnTo>
                  <a:pt x="1115631" y="668578"/>
                </a:lnTo>
                <a:lnTo>
                  <a:pt x="1122172" y="664202"/>
                </a:lnTo>
                <a:lnTo>
                  <a:pt x="1126587" y="657697"/>
                </a:lnTo>
                <a:lnTo>
                  <a:pt x="1128207" y="649718"/>
                </a:lnTo>
                <a:lnTo>
                  <a:pt x="1126576" y="641747"/>
                </a:lnTo>
                <a:lnTo>
                  <a:pt x="1122183" y="635280"/>
                </a:lnTo>
                <a:lnTo>
                  <a:pt x="1115680" y="630915"/>
                </a:lnTo>
                <a:lnTo>
                  <a:pt x="1107721" y="629296"/>
                </a:lnTo>
                <a:lnTo>
                  <a:pt x="1107721" y="629165"/>
                </a:lnTo>
                <a:close/>
              </a:path>
              <a:path w="1998344" h="1090295">
                <a:moveTo>
                  <a:pt x="1325148" y="629165"/>
                </a:moveTo>
                <a:lnTo>
                  <a:pt x="1317166" y="630857"/>
                </a:lnTo>
                <a:lnTo>
                  <a:pt x="1310665" y="635301"/>
                </a:lnTo>
                <a:lnTo>
                  <a:pt x="1306306" y="641849"/>
                </a:lnTo>
                <a:lnTo>
                  <a:pt x="1304750" y="649849"/>
                </a:lnTo>
                <a:lnTo>
                  <a:pt x="1306427" y="657804"/>
                </a:lnTo>
                <a:lnTo>
                  <a:pt x="1310884" y="664279"/>
                </a:lnTo>
                <a:lnTo>
                  <a:pt x="1317449" y="668618"/>
                </a:lnTo>
                <a:lnTo>
                  <a:pt x="1325455" y="670167"/>
                </a:lnTo>
                <a:lnTo>
                  <a:pt x="1333358" y="668532"/>
                </a:lnTo>
                <a:lnTo>
                  <a:pt x="1339824" y="664185"/>
                </a:lnTo>
                <a:lnTo>
                  <a:pt x="1344205" y="657759"/>
                </a:lnTo>
                <a:lnTo>
                  <a:pt x="1345854" y="649893"/>
                </a:lnTo>
                <a:lnTo>
                  <a:pt x="1344291" y="641913"/>
                </a:lnTo>
                <a:lnTo>
                  <a:pt x="1339917" y="635372"/>
                </a:lnTo>
                <a:lnTo>
                  <a:pt x="1333401" y="630943"/>
                </a:lnTo>
                <a:lnTo>
                  <a:pt x="1325411" y="629296"/>
                </a:lnTo>
                <a:lnTo>
                  <a:pt x="1325148" y="629296"/>
                </a:lnTo>
                <a:lnTo>
                  <a:pt x="1325148" y="629165"/>
                </a:lnTo>
                <a:close/>
              </a:path>
              <a:path w="1998344" h="1090295">
                <a:moveTo>
                  <a:pt x="1542533" y="629165"/>
                </a:moveTo>
                <a:lnTo>
                  <a:pt x="1534535" y="630780"/>
                </a:lnTo>
                <a:lnTo>
                  <a:pt x="1527994" y="635181"/>
                </a:lnTo>
                <a:lnTo>
                  <a:pt x="1523579" y="641702"/>
                </a:lnTo>
                <a:lnTo>
                  <a:pt x="1521959" y="649675"/>
                </a:lnTo>
                <a:lnTo>
                  <a:pt x="1523579" y="657652"/>
                </a:lnTo>
                <a:lnTo>
                  <a:pt x="1527994" y="664165"/>
                </a:lnTo>
                <a:lnTo>
                  <a:pt x="1534535" y="668557"/>
                </a:lnTo>
                <a:lnTo>
                  <a:pt x="1542533" y="670167"/>
                </a:lnTo>
                <a:lnTo>
                  <a:pt x="1550530" y="668557"/>
                </a:lnTo>
                <a:lnTo>
                  <a:pt x="1557071" y="664165"/>
                </a:lnTo>
                <a:lnTo>
                  <a:pt x="1561486" y="657652"/>
                </a:lnTo>
                <a:lnTo>
                  <a:pt x="1563107" y="649675"/>
                </a:lnTo>
                <a:lnTo>
                  <a:pt x="1561443" y="641741"/>
                </a:lnTo>
                <a:lnTo>
                  <a:pt x="1557022" y="635263"/>
                </a:lnTo>
                <a:lnTo>
                  <a:pt x="1550499" y="630897"/>
                </a:lnTo>
                <a:lnTo>
                  <a:pt x="1542533" y="629296"/>
                </a:lnTo>
                <a:lnTo>
                  <a:pt x="1542533" y="629165"/>
                </a:lnTo>
                <a:close/>
              </a:path>
              <a:path w="1998344" h="1090295">
                <a:moveTo>
                  <a:pt x="1759960" y="629165"/>
                </a:moveTo>
                <a:lnTo>
                  <a:pt x="1751969" y="630780"/>
                </a:lnTo>
                <a:lnTo>
                  <a:pt x="1745444" y="635181"/>
                </a:lnTo>
                <a:lnTo>
                  <a:pt x="1741044" y="641702"/>
                </a:lnTo>
                <a:lnTo>
                  <a:pt x="1739430" y="649675"/>
                </a:lnTo>
                <a:lnTo>
                  <a:pt x="1741044" y="657652"/>
                </a:lnTo>
                <a:lnTo>
                  <a:pt x="1745444" y="664165"/>
                </a:lnTo>
                <a:lnTo>
                  <a:pt x="1751969" y="668557"/>
                </a:lnTo>
                <a:lnTo>
                  <a:pt x="1759960" y="670167"/>
                </a:lnTo>
                <a:lnTo>
                  <a:pt x="1767958" y="668557"/>
                </a:lnTo>
                <a:lnTo>
                  <a:pt x="1774499" y="664165"/>
                </a:lnTo>
                <a:lnTo>
                  <a:pt x="1778914" y="657652"/>
                </a:lnTo>
                <a:lnTo>
                  <a:pt x="1780534" y="649675"/>
                </a:lnTo>
                <a:lnTo>
                  <a:pt x="1778871" y="641741"/>
                </a:lnTo>
                <a:lnTo>
                  <a:pt x="1774450" y="635263"/>
                </a:lnTo>
                <a:lnTo>
                  <a:pt x="1767927" y="630897"/>
                </a:lnTo>
                <a:lnTo>
                  <a:pt x="1759960" y="629296"/>
                </a:lnTo>
                <a:lnTo>
                  <a:pt x="1759960" y="629165"/>
                </a:lnTo>
                <a:close/>
              </a:path>
              <a:path w="1998344" h="1090295">
                <a:moveTo>
                  <a:pt x="1977388" y="629165"/>
                </a:moveTo>
                <a:lnTo>
                  <a:pt x="1969381" y="630709"/>
                </a:lnTo>
                <a:lnTo>
                  <a:pt x="1962811" y="635040"/>
                </a:lnTo>
                <a:lnTo>
                  <a:pt x="1958342" y="641505"/>
                </a:lnTo>
                <a:lnTo>
                  <a:pt x="1956639" y="649456"/>
                </a:lnTo>
                <a:lnTo>
                  <a:pt x="1958164" y="657456"/>
                </a:lnTo>
                <a:lnTo>
                  <a:pt x="1962499" y="664017"/>
                </a:lnTo>
                <a:lnTo>
                  <a:pt x="1968994" y="668476"/>
                </a:lnTo>
                <a:lnTo>
                  <a:pt x="1976994" y="670167"/>
                </a:lnTo>
                <a:lnTo>
                  <a:pt x="1985001" y="668637"/>
                </a:lnTo>
                <a:lnTo>
                  <a:pt x="1991571" y="664314"/>
                </a:lnTo>
                <a:lnTo>
                  <a:pt x="1996040" y="657848"/>
                </a:lnTo>
                <a:lnTo>
                  <a:pt x="1997743" y="649893"/>
                </a:lnTo>
                <a:lnTo>
                  <a:pt x="1996176" y="641925"/>
                </a:lnTo>
                <a:lnTo>
                  <a:pt x="1991834" y="635405"/>
                </a:lnTo>
                <a:lnTo>
                  <a:pt x="1985358" y="630980"/>
                </a:lnTo>
                <a:lnTo>
                  <a:pt x="1977388" y="629296"/>
                </a:lnTo>
                <a:lnTo>
                  <a:pt x="1977388" y="629165"/>
                </a:lnTo>
                <a:close/>
              </a:path>
              <a:path w="1998344" h="1090295">
                <a:moveTo>
                  <a:pt x="20608" y="839074"/>
                </a:moveTo>
                <a:lnTo>
                  <a:pt x="12603" y="840663"/>
                </a:lnTo>
                <a:lnTo>
                  <a:pt x="6058" y="845038"/>
                </a:lnTo>
                <a:lnTo>
                  <a:pt x="1631" y="851567"/>
                </a:lnTo>
                <a:lnTo>
                  <a:pt x="1" y="859514"/>
                </a:lnTo>
                <a:lnTo>
                  <a:pt x="1595" y="867494"/>
                </a:lnTo>
                <a:lnTo>
                  <a:pt x="5984" y="874018"/>
                </a:lnTo>
                <a:lnTo>
                  <a:pt x="12506" y="878425"/>
                </a:lnTo>
                <a:lnTo>
                  <a:pt x="20503" y="880054"/>
                </a:lnTo>
                <a:lnTo>
                  <a:pt x="28508" y="878465"/>
                </a:lnTo>
                <a:lnTo>
                  <a:pt x="35053" y="874091"/>
                </a:lnTo>
                <a:lnTo>
                  <a:pt x="39476" y="867590"/>
                </a:lnTo>
                <a:lnTo>
                  <a:pt x="41112" y="859619"/>
                </a:lnTo>
                <a:lnTo>
                  <a:pt x="39468" y="851541"/>
                </a:lnTo>
                <a:lnTo>
                  <a:pt x="35090" y="845076"/>
                </a:lnTo>
                <a:lnTo>
                  <a:pt x="28580" y="840693"/>
                </a:lnTo>
                <a:lnTo>
                  <a:pt x="20608" y="839074"/>
                </a:lnTo>
                <a:close/>
              </a:path>
              <a:path w="1998344" h="1090295">
                <a:moveTo>
                  <a:pt x="238040" y="839074"/>
                </a:moveTo>
                <a:lnTo>
                  <a:pt x="230036" y="840663"/>
                </a:lnTo>
                <a:lnTo>
                  <a:pt x="223491" y="845038"/>
                </a:lnTo>
                <a:lnTo>
                  <a:pt x="219063" y="851567"/>
                </a:lnTo>
                <a:lnTo>
                  <a:pt x="217431" y="859514"/>
                </a:lnTo>
                <a:lnTo>
                  <a:pt x="219028" y="867494"/>
                </a:lnTo>
                <a:lnTo>
                  <a:pt x="223417" y="874018"/>
                </a:lnTo>
                <a:lnTo>
                  <a:pt x="229939" y="878425"/>
                </a:lnTo>
                <a:lnTo>
                  <a:pt x="237935" y="880054"/>
                </a:lnTo>
                <a:lnTo>
                  <a:pt x="245940" y="878465"/>
                </a:lnTo>
                <a:lnTo>
                  <a:pt x="252485" y="874091"/>
                </a:lnTo>
                <a:lnTo>
                  <a:pt x="256908" y="867590"/>
                </a:lnTo>
                <a:lnTo>
                  <a:pt x="258544" y="859619"/>
                </a:lnTo>
                <a:lnTo>
                  <a:pt x="256900" y="851541"/>
                </a:lnTo>
                <a:lnTo>
                  <a:pt x="252523" y="845076"/>
                </a:lnTo>
                <a:lnTo>
                  <a:pt x="246012" y="840693"/>
                </a:lnTo>
                <a:lnTo>
                  <a:pt x="238040" y="839074"/>
                </a:lnTo>
                <a:close/>
              </a:path>
              <a:path w="1998344" h="1090295">
                <a:moveTo>
                  <a:pt x="455438" y="839074"/>
                </a:moveTo>
                <a:lnTo>
                  <a:pt x="447421" y="840684"/>
                </a:lnTo>
                <a:lnTo>
                  <a:pt x="440883" y="845076"/>
                </a:lnTo>
                <a:lnTo>
                  <a:pt x="436478" y="851589"/>
                </a:lnTo>
                <a:lnTo>
                  <a:pt x="434864" y="859567"/>
                </a:lnTo>
                <a:lnTo>
                  <a:pt x="436478" y="867541"/>
                </a:lnTo>
                <a:lnTo>
                  <a:pt x="440883" y="874054"/>
                </a:lnTo>
                <a:lnTo>
                  <a:pt x="447421" y="878444"/>
                </a:lnTo>
                <a:lnTo>
                  <a:pt x="455438" y="880054"/>
                </a:lnTo>
                <a:lnTo>
                  <a:pt x="463429" y="878444"/>
                </a:lnTo>
                <a:lnTo>
                  <a:pt x="469954" y="874054"/>
                </a:lnTo>
                <a:lnTo>
                  <a:pt x="474354" y="867541"/>
                </a:lnTo>
                <a:lnTo>
                  <a:pt x="475968" y="859567"/>
                </a:lnTo>
                <a:lnTo>
                  <a:pt x="474348" y="851554"/>
                </a:lnTo>
                <a:lnTo>
                  <a:pt x="469938" y="845058"/>
                </a:lnTo>
                <a:lnTo>
                  <a:pt x="463410" y="840679"/>
                </a:lnTo>
                <a:lnTo>
                  <a:pt x="455438" y="839074"/>
                </a:lnTo>
                <a:close/>
              </a:path>
              <a:path w="1998344" h="1090295">
                <a:moveTo>
                  <a:pt x="672953" y="839074"/>
                </a:moveTo>
                <a:lnTo>
                  <a:pt x="664849" y="840684"/>
                </a:lnTo>
                <a:lnTo>
                  <a:pt x="658298" y="845094"/>
                </a:lnTo>
                <a:lnTo>
                  <a:pt x="653906" y="851589"/>
                </a:lnTo>
                <a:lnTo>
                  <a:pt x="652291" y="859567"/>
                </a:lnTo>
                <a:lnTo>
                  <a:pt x="653906" y="867541"/>
                </a:lnTo>
                <a:lnTo>
                  <a:pt x="658310" y="874054"/>
                </a:lnTo>
                <a:lnTo>
                  <a:pt x="664849" y="878444"/>
                </a:lnTo>
                <a:lnTo>
                  <a:pt x="672865" y="880054"/>
                </a:lnTo>
                <a:lnTo>
                  <a:pt x="680856" y="878444"/>
                </a:lnTo>
                <a:lnTo>
                  <a:pt x="687382" y="874054"/>
                </a:lnTo>
                <a:lnTo>
                  <a:pt x="691782" y="867541"/>
                </a:lnTo>
                <a:lnTo>
                  <a:pt x="693396" y="859567"/>
                </a:lnTo>
                <a:lnTo>
                  <a:pt x="691790" y="851579"/>
                </a:lnTo>
                <a:lnTo>
                  <a:pt x="687383" y="845076"/>
                </a:lnTo>
                <a:lnTo>
                  <a:pt x="680912" y="840709"/>
                </a:lnTo>
                <a:lnTo>
                  <a:pt x="672953" y="839074"/>
                </a:lnTo>
                <a:close/>
              </a:path>
              <a:path w="1998344" h="1090295">
                <a:moveTo>
                  <a:pt x="890293" y="839074"/>
                </a:moveTo>
                <a:lnTo>
                  <a:pt x="882295" y="840684"/>
                </a:lnTo>
                <a:lnTo>
                  <a:pt x="875755" y="845076"/>
                </a:lnTo>
                <a:lnTo>
                  <a:pt x="871340" y="851589"/>
                </a:lnTo>
                <a:lnTo>
                  <a:pt x="869719" y="859567"/>
                </a:lnTo>
                <a:lnTo>
                  <a:pt x="871340" y="867541"/>
                </a:lnTo>
                <a:lnTo>
                  <a:pt x="875755" y="874054"/>
                </a:lnTo>
                <a:lnTo>
                  <a:pt x="882295" y="878444"/>
                </a:lnTo>
                <a:lnTo>
                  <a:pt x="890293" y="880054"/>
                </a:lnTo>
                <a:lnTo>
                  <a:pt x="898284" y="878444"/>
                </a:lnTo>
                <a:lnTo>
                  <a:pt x="904810" y="874054"/>
                </a:lnTo>
                <a:lnTo>
                  <a:pt x="909210" y="867541"/>
                </a:lnTo>
                <a:lnTo>
                  <a:pt x="910823" y="859567"/>
                </a:lnTo>
                <a:lnTo>
                  <a:pt x="909210" y="851554"/>
                </a:lnTo>
                <a:lnTo>
                  <a:pt x="904810" y="845058"/>
                </a:lnTo>
                <a:lnTo>
                  <a:pt x="898284" y="840679"/>
                </a:lnTo>
                <a:lnTo>
                  <a:pt x="890293" y="839074"/>
                </a:lnTo>
                <a:close/>
              </a:path>
              <a:path w="1998344" h="1090295">
                <a:moveTo>
                  <a:pt x="1107721" y="839074"/>
                </a:moveTo>
                <a:lnTo>
                  <a:pt x="1099723" y="840663"/>
                </a:lnTo>
                <a:lnTo>
                  <a:pt x="1093177" y="845038"/>
                </a:lnTo>
                <a:lnTo>
                  <a:pt x="1088743" y="851567"/>
                </a:lnTo>
                <a:lnTo>
                  <a:pt x="1087103" y="859514"/>
                </a:lnTo>
                <a:lnTo>
                  <a:pt x="1088711" y="867494"/>
                </a:lnTo>
                <a:lnTo>
                  <a:pt x="1093100" y="874018"/>
                </a:lnTo>
                <a:lnTo>
                  <a:pt x="1099624" y="878425"/>
                </a:lnTo>
                <a:lnTo>
                  <a:pt x="1107633" y="880054"/>
                </a:lnTo>
                <a:lnTo>
                  <a:pt x="1115631" y="878465"/>
                </a:lnTo>
                <a:lnTo>
                  <a:pt x="1122172" y="874091"/>
                </a:lnTo>
                <a:lnTo>
                  <a:pt x="1126587" y="867590"/>
                </a:lnTo>
                <a:lnTo>
                  <a:pt x="1128207" y="859619"/>
                </a:lnTo>
                <a:lnTo>
                  <a:pt x="1126577" y="851541"/>
                </a:lnTo>
                <a:lnTo>
                  <a:pt x="1122199" y="845076"/>
                </a:lnTo>
                <a:lnTo>
                  <a:pt x="1115687" y="840693"/>
                </a:lnTo>
                <a:lnTo>
                  <a:pt x="1107721" y="839074"/>
                </a:lnTo>
                <a:close/>
              </a:path>
              <a:path w="1998344" h="1090295">
                <a:moveTo>
                  <a:pt x="1325236" y="839074"/>
                </a:moveTo>
                <a:lnTo>
                  <a:pt x="1317166" y="840746"/>
                </a:lnTo>
                <a:lnTo>
                  <a:pt x="1310665" y="845186"/>
                </a:lnTo>
                <a:lnTo>
                  <a:pt x="1306306" y="851732"/>
                </a:lnTo>
                <a:lnTo>
                  <a:pt x="1304750" y="859719"/>
                </a:lnTo>
                <a:lnTo>
                  <a:pt x="1306428" y="867684"/>
                </a:lnTo>
                <a:lnTo>
                  <a:pt x="1310884" y="874164"/>
                </a:lnTo>
                <a:lnTo>
                  <a:pt x="1317449" y="878506"/>
                </a:lnTo>
                <a:lnTo>
                  <a:pt x="1325455" y="880054"/>
                </a:lnTo>
                <a:lnTo>
                  <a:pt x="1333432" y="878393"/>
                </a:lnTo>
                <a:lnTo>
                  <a:pt x="1339923" y="873978"/>
                </a:lnTo>
                <a:lnTo>
                  <a:pt x="1344280" y="867467"/>
                </a:lnTo>
                <a:lnTo>
                  <a:pt x="1345854" y="859514"/>
                </a:lnTo>
                <a:lnTo>
                  <a:pt x="1344233" y="851541"/>
                </a:lnTo>
                <a:lnTo>
                  <a:pt x="1339813" y="845038"/>
                </a:lnTo>
                <a:lnTo>
                  <a:pt x="1333259" y="840663"/>
                </a:lnTo>
                <a:lnTo>
                  <a:pt x="1325236" y="839074"/>
                </a:lnTo>
                <a:close/>
              </a:path>
              <a:path w="1998344" h="1090295">
                <a:moveTo>
                  <a:pt x="1542533" y="839074"/>
                </a:moveTo>
                <a:lnTo>
                  <a:pt x="1534535" y="840684"/>
                </a:lnTo>
                <a:lnTo>
                  <a:pt x="1527994" y="845076"/>
                </a:lnTo>
                <a:lnTo>
                  <a:pt x="1523579" y="851589"/>
                </a:lnTo>
                <a:lnTo>
                  <a:pt x="1521959" y="859567"/>
                </a:lnTo>
                <a:lnTo>
                  <a:pt x="1523579" y="867541"/>
                </a:lnTo>
                <a:lnTo>
                  <a:pt x="1527994" y="874054"/>
                </a:lnTo>
                <a:lnTo>
                  <a:pt x="1534535" y="878444"/>
                </a:lnTo>
                <a:lnTo>
                  <a:pt x="1542533" y="880054"/>
                </a:lnTo>
                <a:lnTo>
                  <a:pt x="1550531" y="878444"/>
                </a:lnTo>
                <a:lnTo>
                  <a:pt x="1557071" y="874054"/>
                </a:lnTo>
                <a:lnTo>
                  <a:pt x="1561486" y="867541"/>
                </a:lnTo>
                <a:lnTo>
                  <a:pt x="1563107" y="859567"/>
                </a:lnTo>
                <a:lnTo>
                  <a:pt x="1561468" y="851554"/>
                </a:lnTo>
                <a:lnTo>
                  <a:pt x="1557055" y="845058"/>
                </a:lnTo>
                <a:lnTo>
                  <a:pt x="1550524" y="840679"/>
                </a:lnTo>
                <a:lnTo>
                  <a:pt x="1542533" y="839074"/>
                </a:lnTo>
                <a:close/>
              </a:path>
              <a:path w="1998344" h="1090295">
                <a:moveTo>
                  <a:pt x="1759961" y="839074"/>
                </a:moveTo>
                <a:lnTo>
                  <a:pt x="1751970" y="840684"/>
                </a:lnTo>
                <a:lnTo>
                  <a:pt x="1745444" y="845076"/>
                </a:lnTo>
                <a:lnTo>
                  <a:pt x="1741044" y="851589"/>
                </a:lnTo>
                <a:lnTo>
                  <a:pt x="1739430" y="859567"/>
                </a:lnTo>
                <a:lnTo>
                  <a:pt x="1741044" y="867541"/>
                </a:lnTo>
                <a:lnTo>
                  <a:pt x="1745444" y="874054"/>
                </a:lnTo>
                <a:lnTo>
                  <a:pt x="1751970" y="878444"/>
                </a:lnTo>
                <a:lnTo>
                  <a:pt x="1759961" y="880054"/>
                </a:lnTo>
                <a:lnTo>
                  <a:pt x="1767958" y="878444"/>
                </a:lnTo>
                <a:lnTo>
                  <a:pt x="1774499" y="874054"/>
                </a:lnTo>
                <a:lnTo>
                  <a:pt x="1778914" y="867541"/>
                </a:lnTo>
                <a:lnTo>
                  <a:pt x="1780535" y="859567"/>
                </a:lnTo>
                <a:lnTo>
                  <a:pt x="1778896" y="851554"/>
                </a:lnTo>
                <a:lnTo>
                  <a:pt x="1774483" y="845058"/>
                </a:lnTo>
                <a:lnTo>
                  <a:pt x="1767952" y="840679"/>
                </a:lnTo>
                <a:lnTo>
                  <a:pt x="1759961" y="839074"/>
                </a:lnTo>
                <a:close/>
              </a:path>
              <a:path w="1998344" h="1090295">
                <a:moveTo>
                  <a:pt x="1977388" y="839074"/>
                </a:moveTo>
                <a:lnTo>
                  <a:pt x="1969376" y="840602"/>
                </a:lnTo>
                <a:lnTo>
                  <a:pt x="1962795" y="844926"/>
                </a:lnTo>
                <a:lnTo>
                  <a:pt x="1958324" y="851394"/>
                </a:lnTo>
                <a:lnTo>
                  <a:pt x="1956639" y="859353"/>
                </a:lnTo>
                <a:lnTo>
                  <a:pt x="1958164" y="867346"/>
                </a:lnTo>
                <a:lnTo>
                  <a:pt x="1962500" y="873904"/>
                </a:lnTo>
                <a:lnTo>
                  <a:pt x="1968994" y="878362"/>
                </a:lnTo>
                <a:lnTo>
                  <a:pt x="1976994" y="880054"/>
                </a:lnTo>
                <a:lnTo>
                  <a:pt x="1985001" y="878525"/>
                </a:lnTo>
                <a:lnTo>
                  <a:pt x="1991571" y="874200"/>
                </a:lnTo>
                <a:lnTo>
                  <a:pt x="1996040" y="867732"/>
                </a:lnTo>
                <a:lnTo>
                  <a:pt x="1997744" y="859772"/>
                </a:lnTo>
                <a:lnTo>
                  <a:pt x="1997711" y="859353"/>
                </a:lnTo>
                <a:lnTo>
                  <a:pt x="1996127" y="851605"/>
                </a:lnTo>
                <a:lnTo>
                  <a:pt x="1991768" y="845131"/>
                </a:lnTo>
                <a:lnTo>
                  <a:pt x="1985309" y="840739"/>
                </a:lnTo>
                <a:lnTo>
                  <a:pt x="1977388" y="839074"/>
                </a:lnTo>
                <a:close/>
              </a:path>
              <a:path w="1998344" h="1090295">
                <a:moveTo>
                  <a:pt x="20608" y="1048700"/>
                </a:moveTo>
                <a:lnTo>
                  <a:pt x="12603" y="1050289"/>
                </a:lnTo>
                <a:lnTo>
                  <a:pt x="6058" y="1054663"/>
                </a:lnTo>
                <a:lnTo>
                  <a:pt x="1637" y="1061165"/>
                </a:lnTo>
                <a:lnTo>
                  <a:pt x="1" y="1069137"/>
                </a:lnTo>
                <a:lnTo>
                  <a:pt x="1596" y="1077117"/>
                </a:lnTo>
                <a:lnTo>
                  <a:pt x="5984" y="1083642"/>
                </a:lnTo>
                <a:lnTo>
                  <a:pt x="12507" y="1088050"/>
                </a:lnTo>
                <a:lnTo>
                  <a:pt x="20503" y="1089680"/>
                </a:lnTo>
                <a:lnTo>
                  <a:pt x="28508" y="1088090"/>
                </a:lnTo>
                <a:lnTo>
                  <a:pt x="35054" y="1083716"/>
                </a:lnTo>
                <a:lnTo>
                  <a:pt x="39476" y="1077214"/>
                </a:lnTo>
                <a:lnTo>
                  <a:pt x="41112" y="1069242"/>
                </a:lnTo>
                <a:lnTo>
                  <a:pt x="39457" y="1061224"/>
                </a:lnTo>
                <a:lnTo>
                  <a:pt x="35054" y="1054768"/>
                </a:lnTo>
                <a:lnTo>
                  <a:pt x="28555" y="1050413"/>
                </a:lnTo>
                <a:lnTo>
                  <a:pt x="20608" y="1048805"/>
                </a:lnTo>
                <a:close/>
              </a:path>
              <a:path w="1998344" h="1090295">
                <a:moveTo>
                  <a:pt x="238041" y="1048700"/>
                </a:moveTo>
                <a:lnTo>
                  <a:pt x="230036" y="1050289"/>
                </a:lnTo>
                <a:lnTo>
                  <a:pt x="223491" y="1054663"/>
                </a:lnTo>
                <a:lnTo>
                  <a:pt x="219069" y="1061165"/>
                </a:lnTo>
                <a:lnTo>
                  <a:pt x="217432" y="1069137"/>
                </a:lnTo>
                <a:lnTo>
                  <a:pt x="219028" y="1077117"/>
                </a:lnTo>
                <a:lnTo>
                  <a:pt x="223417" y="1083642"/>
                </a:lnTo>
                <a:lnTo>
                  <a:pt x="229940" y="1088050"/>
                </a:lnTo>
                <a:lnTo>
                  <a:pt x="237936" y="1089680"/>
                </a:lnTo>
                <a:lnTo>
                  <a:pt x="245940" y="1088090"/>
                </a:lnTo>
                <a:lnTo>
                  <a:pt x="252485" y="1083716"/>
                </a:lnTo>
                <a:lnTo>
                  <a:pt x="256908" y="1077214"/>
                </a:lnTo>
                <a:lnTo>
                  <a:pt x="258545" y="1069242"/>
                </a:lnTo>
                <a:lnTo>
                  <a:pt x="256904" y="1061260"/>
                </a:lnTo>
                <a:lnTo>
                  <a:pt x="252505" y="1054786"/>
                </a:lnTo>
                <a:lnTo>
                  <a:pt x="245999" y="1050418"/>
                </a:lnTo>
                <a:lnTo>
                  <a:pt x="238041" y="1048805"/>
                </a:lnTo>
                <a:close/>
              </a:path>
              <a:path w="1998344" h="1090295">
                <a:moveTo>
                  <a:pt x="455438" y="1048700"/>
                </a:moveTo>
                <a:lnTo>
                  <a:pt x="447422" y="1050310"/>
                </a:lnTo>
                <a:lnTo>
                  <a:pt x="440883" y="1054701"/>
                </a:lnTo>
                <a:lnTo>
                  <a:pt x="436478" y="1061214"/>
                </a:lnTo>
                <a:lnTo>
                  <a:pt x="434864" y="1069190"/>
                </a:lnTo>
                <a:lnTo>
                  <a:pt x="436478" y="1077166"/>
                </a:lnTo>
                <a:lnTo>
                  <a:pt x="440883" y="1083679"/>
                </a:lnTo>
                <a:lnTo>
                  <a:pt x="447422" y="1088070"/>
                </a:lnTo>
                <a:lnTo>
                  <a:pt x="455438" y="1089681"/>
                </a:lnTo>
                <a:lnTo>
                  <a:pt x="463429" y="1088070"/>
                </a:lnTo>
                <a:lnTo>
                  <a:pt x="469955" y="1083679"/>
                </a:lnTo>
                <a:lnTo>
                  <a:pt x="474355" y="1077166"/>
                </a:lnTo>
                <a:lnTo>
                  <a:pt x="475968" y="1069190"/>
                </a:lnTo>
                <a:lnTo>
                  <a:pt x="474311" y="1061212"/>
                </a:lnTo>
                <a:lnTo>
                  <a:pt x="469905" y="1054750"/>
                </a:lnTo>
                <a:lnTo>
                  <a:pt x="463398" y="1050399"/>
                </a:lnTo>
                <a:lnTo>
                  <a:pt x="455438" y="1048805"/>
                </a:lnTo>
                <a:close/>
              </a:path>
              <a:path w="1998344" h="1090295">
                <a:moveTo>
                  <a:pt x="672866" y="1048700"/>
                </a:moveTo>
                <a:lnTo>
                  <a:pt x="664849" y="1050310"/>
                </a:lnTo>
                <a:lnTo>
                  <a:pt x="658311" y="1054701"/>
                </a:lnTo>
                <a:lnTo>
                  <a:pt x="653906" y="1061214"/>
                </a:lnTo>
                <a:lnTo>
                  <a:pt x="652292" y="1069190"/>
                </a:lnTo>
                <a:lnTo>
                  <a:pt x="653906" y="1077166"/>
                </a:lnTo>
                <a:lnTo>
                  <a:pt x="658311" y="1083679"/>
                </a:lnTo>
                <a:lnTo>
                  <a:pt x="664849" y="1088070"/>
                </a:lnTo>
                <a:lnTo>
                  <a:pt x="672866" y="1089681"/>
                </a:lnTo>
                <a:lnTo>
                  <a:pt x="680857" y="1088070"/>
                </a:lnTo>
                <a:lnTo>
                  <a:pt x="687382" y="1083679"/>
                </a:lnTo>
                <a:lnTo>
                  <a:pt x="691782" y="1077166"/>
                </a:lnTo>
                <a:lnTo>
                  <a:pt x="693396" y="1069190"/>
                </a:lnTo>
                <a:lnTo>
                  <a:pt x="691771" y="1061273"/>
                </a:lnTo>
                <a:lnTo>
                  <a:pt x="687393" y="1054805"/>
                </a:lnTo>
                <a:lnTo>
                  <a:pt x="680906" y="1050434"/>
                </a:lnTo>
                <a:lnTo>
                  <a:pt x="672953" y="1048805"/>
                </a:lnTo>
                <a:close/>
              </a:path>
              <a:path w="1998344" h="1090295">
                <a:moveTo>
                  <a:pt x="890293" y="1048700"/>
                </a:moveTo>
                <a:lnTo>
                  <a:pt x="882296" y="1050310"/>
                </a:lnTo>
                <a:lnTo>
                  <a:pt x="875755" y="1054701"/>
                </a:lnTo>
                <a:lnTo>
                  <a:pt x="871340" y="1061214"/>
                </a:lnTo>
                <a:lnTo>
                  <a:pt x="869719" y="1069190"/>
                </a:lnTo>
                <a:lnTo>
                  <a:pt x="871340" y="1077166"/>
                </a:lnTo>
                <a:lnTo>
                  <a:pt x="875755" y="1083679"/>
                </a:lnTo>
                <a:lnTo>
                  <a:pt x="882296" y="1088070"/>
                </a:lnTo>
                <a:lnTo>
                  <a:pt x="890293" y="1089681"/>
                </a:lnTo>
                <a:lnTo>
                  <a:pt x="898284" y="1088070"/>
                </a:lnTo>
                <a:lnTo>
                  <a:pt x="904810" y="1083679"/>
                </a:lnTo>
                <a:lnTo>
                  <a:pt x="909210" y="1077166"/>
                </a:lnTo>
                <a:lnTo>
                  <a:pt x="910824" y="1069190"/>
                </a:lnTo>
                <a:lnTo>
                  <a:pt x="909186" y="1061248"/>
                </a:lnTo>
                <a:lnTo>
                  <a:pt x="904777" y="1054769"/>
                </a:lnTo>
                <a:lnTo>
                  <a:pt x="898260" y="1050404"/>
                </a:lnTo>
                <a:lnTo>
                  <a:pt x="890293" y="1048805"/>
                </a:lnTo>
                <a:close/>
              </a:path>
              <a:path w="1998344" h="1090295">
                <a:moveTo>
                  <a:pt x="1107721" y="1048700"/>
                </a:moveTo>
                <a:lnTo>
                  <a:pt x="1099723" y="1050289"/>
                </a:lnTo>
                <a:lnTo>
                  <a:pt x="1093177" y="1054663"/>
                </a:lnTo>
                <a:lnTo>
                  <a:pt x="1088749" y="1061165"/>
                </a:lnTo>
                <a:lnTo>
                  <a:pt x="1087103" y="1069137"/>
                </a:lnTo>
                <a:lnTo>
                  <a:pt x="1088711" y="1077117"/>
                </a:lnTo>
                <a:lnTo>
                  <a:pt x="1093101" y="1083642"/>
                </a:lnTo>
                <a:lnTo>
                  <a:pt x="1099624" y="1088050"/>
                </a:lnTo>
                <a:lnTo>
                  <a:pt x="1107634" y="1089680"/>
                </a:lnTo>
                <a:lnTo>
                  <a:pt x="1115631" y="1088090"/>
                </a:lnTo>
                <a:lnTo>
                  <a:pt x="1122172" y="1083716"/>
                </a:lnTo>
                <a:lnTo>
                  <a:pt x="1126587" y="1077214"/>
                </a:lnTo>
                <a:lnTo>
                  <a:pt x="1128208" y="1069242"/>
                </a:lnTo>
                <a:lnTo>
                  <a:pt x="1126576" y="1061260"/>
                </a:lnTo>
                <a:lnTo>
                  <a:pt x="1122183" y="1054786"/>
                </a:lnTo>
                <a:lnTo>
                  <a:pt x="1115681" y="1050418"/>
                </a:lnTo>
                <a:lnTo>
                  <a:pt x="1107721" y="1048805"/>
                </a:lnTo>
                <a:close/>
              </a:path>
              <a:path w="1998344" h="1090295">
                <a:moveTo>
                  <a:pt x="1325149" y="1048700"/>
                </a:moveTo>
                <a:lnTo>
                  <a:pt x="1317166" y="1050372"/>
                </a:lnTo>
                <a:lnTo>
                  <a:pt x="1310665" y="1054812"/>
                </a:lnTo>
                <a:lnTo>
                  <a:pt x="1306306" y="1061359"/>
                </a:lnTo>
                <a:lnTo>
                  <a:pt x="1304750" y="1069346"/>
                </a:lnTo>
                <a:lnTo>
                  <a:pt x="1306428" y="1077310"/>
                </a:lnTo>
                <a:lnTo>
                  <a:pt x="1310884" y="1083789"/>
                </a:lnTo>
                <a:lnTo>
                  <a:pt x="1317450" y="1088130"/>
                </a:lnTo>
                <a:lnTo>
                  <a:pt x="1325455" y="1089679"/>
                </a:lnTo>
                <a:lnTo>
                  <a:pt x="1333432" y="1088019"/>
                </a:lnTo>
                <a:lnTo>
                  <a:pt x="1339923" y="1083604"/>
                </a:lnTo>
                <a:lnTo>
                  <a:pt x="1344280" y="1077092"/>
                </a:lnTo>
                <a:lnTo>
                  <a:pt x="1345854" y="1069137"/>
                </a:lnTo>
                <a:lnTo>
                  <a:pt x="1344177" y="1061174"/>
                </a:lnTo>
                <a:lnTo>
                  <a:pt x="1339720" y="1054695"/>
                </a:lnTo>
                <a:lnTo>
                  <a:pt x="1333155" y="1050354"/>
                </a:lnTo>
                <a:lnTo>
                  <a:pt x="1325149" y="1048805"/>
                </a:lnTo>
                <a:close/>
              </a:path>
              <a:path w="1998344" h="1090295">
                <a:moveTo>
                  <a:pt x="1542533" y="1048700"/>
                </a:moveTo>
                <a:lnTo>
                  <a:pt x="1534535" y="1050310"/>
                </a:lnTo>
                <a:lnTo>
                  <a:pt x="1527994" y="1054701"/>
                </a:lnTo>
                <a:lnTo>
                  <a:pt x="1523579" y="1061214"/>
                </a:lnTo>
                <a:lnTo>
                  <a:pt x="1521959" y="1069190"/>
                </a:lnTo>
                <a:lnTo>
                  <a:pt x="1523579" y="1077166"/>
                </a:lnTo>
                <a:lnTo>
                  <a:pt x="1527994" y="1083679"/>
                </a:lnTo>
                <a:lnTo>
                  <a:pt x="1534535" y="1088070"/>
                </a:lnTo>
                <a:lnTo>
                  <a:pt x="1542533" y="1089681"/>
                </a:lnTo>
                <a:lnTo>
                  <a:pt x="1550531" y="1088070"/>
                </a:lnTo>
                <a:lnTo>
                  <a:pt x="1557072" y="1083679"/>
                </a:lnTo>
                <a:lnTo>
                  <a:pt x="1561487" y="1077166"/>
                </a:lnTo>
                <a:lnTo>
                  <a:pt x="1563107" y="1069190"/>
                </a:lnTo>
                <a:lnTo>
                  <a:pt x="1561444" y="1061248"/>
                </a:lnTo>
                <a:lnTo>
                  <a:pt x="1557022" y="1054769"/>
                </a:lnTo>
                <a:lnTo>
                  <a:pt x="1550500" y="1050404"/>
                </a:lnTo>
                <a:lnTo>
                  <a:pt x="1542533" y="1048805"/>
                </a:lnTo>
                <a:close/>
              </a:path>
              <a:path w="1998344" h="1090295">
                <a:moveTo>
                  <a:pt x="1759961" y="1048700"/>
                </a:moveTo>
                <a:lnTo>
                  <a:pt x="1751970" y="1050310"/>
                </a:lnTo>
                <a:lnTo>
                  <a:pt x="1745444" y="1054701"/>
                </a:lnTo>
                <a:lnTo>
                  <a:pt x="1741044" y="1061214"/>
                </a:lnTo>
                <a:lnTo>
                  <a:pt x="1739431" y="1069190"/>
                </a:lnTo>
                <a:lnTo>
                  <a:pt x="1741044" y="1077166"/>
                </a:lnTo>
                <a:lnTo>
                  <a:pt x="1745444" y="1083679"/>
                </a:lnTo>
                <a:lnTo>
                  <a:pt x="1751970" y="1088070"/>
                </a:lnTo>
                <a:lnTo>
                  <a:pt x="1759961" y="1089681"/>
                </a:lnTo>
                <a:lnTo>
                  <a:pt x="1767959" y="1088070"/>
                </a:lnTo>
                <a:lnTo>
                  <a:pt x="1774499" y="1083679"/>
                </a:lnTo>
                <a:lnTo>
                  <a:pt x="1778915" y="1077166"/>
                </a:lnTo>
                <a:lnTo>
                  <a:pt x="1780535" y="1069190"/>
                </a:lnTo>
                <a:lnTo>
                  <a:pt x="1778871" y="1061248"/>
                </a:lnTo>
                <a:lnTo>
                  <a:pt x="1774450" y="1054769"/>
                </a:lnTo>
                <a:lnTo>
                  <a:pt x="1767928" y="1050404"/>
                </a:lnTo>
                <a:lnTo>
                  <a:pt x="1759961" y="1048805"/>
                </a:lnTo>
                <a:close/>
              </a:path>
              <a:path w="1998344" h="1090295">
                <a:moveTo>
                  <a:pt x="1977389" y="1048700"/>
                </a:moveTo>
                <a:lnTo>
                  <a:pt x="1969376" y="1050228"/>
                </a:lnTo>
                <a:lnTo>
                  <a:pt x="1962795" y="1054552"/>
                </a:lnTo>
                <a:lnTo>
                  <a:pt x="1958324" y="1061020"/>
                </a:lnTo>
                <a:lnTo>
                  <a:pt x="1956640" y="1068979"/>
                </a:lnTo>
                <a:lnTo>
                  <a:pt x="1958164" y="1076971"/>
                </a:lnTo>
                <a:lnTo>
                  <a:pt x="1962500" y="1083529"/>
                </a:lnTo>
                <a:lnTo>
                  <a:pt x="1968994" y="1087987"/>
                </a:lnTo>
                <a:lnTo>
                  <a:pt x="1976995" y="1089678"/>
                </a:lnTo>
                <a:lnTo>
                  <a:pt x="1985001" y="1088150"/>
                </a:lnTo>
                <a:lnTo>
                  <a:pt x="1991572" y="1083825"/>
                </a:lnTo>
                <a:lnTo>
                  <a:pt x="1996041" y="1077357"/>
                </a:lnTo>
                <a:lnTo>
                  <a:pt x="1997744" y="1069398"/>
                </a:lnTo>
                <a:lnTo>
                  <a:pt x="1997711" y="1068979"/>
                </a:lnTo>
                <a:lnTo>
                  <a:pt x="1996102" y="1061262"/>
                </a:lnTo>
                <a:lnTo>
                  <a:pt x="1991736" y="1054823"/>
                </a:lnTo>
                <a:lnTo>
                  <a:pt x="1985284" y="1050458"/>
                </a:lnTo>
                <a:lnTo>
                  <a:pt x="1977389" y="104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06192"/>
            <a:ext cx="18287999" cy="94808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39495" y="393191"/>
            <a:ext cx="16720185" cy="0"/>
          </a:xfrm>
          <a:custGeom>
            <a:avLst/>
            <a:gdLst/>
            <a:ahLst/>
            <a:cxnLst/>
            <a:rect l="l" t="t" r="r" b="b"/>
            <a:pathLst>
              <a:path w="16720185">
                <a:moveTo>
                  <a:pt x="0" y="0"/>
                </a:moveTo>
                <a:lnTo>
                  <a:pt x="16719804" y="0"/>
                </a:lnTo>
              </a:path>
            </a:pathLst>
          </a:custGeom>
          <a:ln w="85725">
            <a:solidFill>
              <a:srgbClr val="21212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5315" y="4925567"/>
            <a:ext cx="8687816" cy="15730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A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839959" y="0"/>
            <a:ext cx="7448550" cy="10287000"/>
            <a:chOff x="10839959" y="0"/>
            <a:chExt cx="7448550" cy="10287000"/>
          </a:xfrm>
        </p:grpSpPr>
        <p:sp>
          <p:nvSpPr>
            <p:cNvPr id="4" name="object 4"/>
            <p:cNvSpPr/>
            <p:nvPr/>
          </p:nvSpPr>
          <p:spPr>
            <a:xfrm>
              <a:off x="15496032" y="0"/>
              <a:ext cx="2792095" cy="2451100"/>
            </a:xfrm>
            <a:custGeom>
              <a:avLst/>
              <a:gdLst/>
              <a:ahLst/>
              <a:cxnLst/>
              <a:rect l="l" t="t" r="r" b="b"/>
              <a:pathLst>
                <a:path w="2792094" h="2451100">
                  <a:moveTo>
                    <a:pt x="1262056" y="0"/>
                  </a:moveTo>
                  <a:lnTo>
                    <a:pt x="7709" y="0"/>
                  </a:lnTo>
                  <a:lnTo>
                    <a:pt x="4580" y="42163"/>
                  </a:lnTo>
                  <a:lnTo>
                    <a:pt x="2042" y="90048"/>
                  </a:lnTo>
                  <a:lnTo>
                    <a:pt x="512" y="138184"/>
                  </a:lnTo>
                  <a:lnTo>
                    <a:pt x="0" y="186563"/>
                  </a:lnTo>
                  <a:lnTo>
                    <a:pt x="512" y="235068"/>
                  </a:lnTo>
                  <a:lnTo>
                    <a:pt x="2042" y="283328"/>
                  </a:lnTo>
                  <a:lnTo>
                    <a:pt x="4580" y="331333"/>
                  </a:lnTo>
                  <a:lnTo>
                    <a:pt x="8114" y="379072"/>
                  </a:lnTo>
                  <a:lnTo>
                    <a:pt x="12636" y="426535"/>
                  </a:lnTo>
                  <a:lnTo>
                    <a:pt x="18134" y="473712"/>
                  </a:lnTo>
                  <a:lnTo>
                    <a:pt x="24598" y="520592"/>
                  </a:lnTo>
                  <a:lnTo>
                    <a:pt x="32018" y="567165"/>
                  </a:lnTo>
                  <a:lnTo>
                    <a:pt x="40383" y="613421"/>
                  </a:lnTo>
                  <a:lnTo>
                    <a:pt x="49683" y="659350"/>
                  </a:lnTo>
                  <a:lnTo>
                    <a:pt x="59908" y="704941"/>
                  </a:lnTo>
                  <a:lnTo>
                    <a:pt x="71048" y="750183"/>
                  </a:lnTo>
                  <a:lnTo>
                    <a:pt x="83091" y="795067"/>
                  </a:lnTo>
                  <a:lnTo>
                    <a:pt x="96028" y="839582"/>
                  </a:lnTo>
                  <a:lnTo>
                    <a:pt x="109848" y="883719"/>
                  </a:lnTo>
                  <a:lnTo>
                    <a:pt x="124541" y="927465"/>
                  </a:lnTo>
                  <a:lnTo>
                    <a:pt x="140097" y="970813"/>
                  </a:lnTo>
                  <a:lnTo>
                    <a:pt x="156505" y="1013750"/>
                  </a:lnTo>
                  <a:lnTo>
                    <a:pt x="173756" y="1056267"/>
                  </a:lnTo>
                  <a:lnTo>
                    <a:pt x="191837" y="1098353"/>
                  </a:lnTo>
                  <a:lnTo>
                    <a:pt x="210740" y="1139999"/>
                  </a:lnTo>
                  <a:lnTo>
                    <a:pt x="230454" y="1181193"/>
                  </a:lnTo>
                  <a:lnTo>
                    <a:pt x="250968" y="1221926"/>
                  </a:lnTo>
                  <a:lnTo>
                    <a:pt x="272273" y="1262187"/>
                  </a:lnTo>
                  <a:lnTo>
                    <a:pt x="294357" y="1301966"/>
                  </a:lnTo>
                  <a:lnTo>
                    <a:pt x="317211" y="1341253"/>
                  </a:lnTo>
                  <a:lnTo>
                    <a:pt x="340824" y="1380037"/>
                  </a:lnTo>
                  <a:lnTo>
                    <a:pt x="365185" y="1418308"/>
                  </a:lnTo>
                  <a:lnTo>
                    <a:pt x="390286" y="1456055"/>
                  </a:lnTo>
                  <a:lnTo>
                    <a:pt x="416114" y="1493269"/>
                  </a:lnTo>
                  <a:lnTo>
                    <a:pt x="442660" y="1529939"/>
                  </a:lnTo>
                  <a:lnTo>
                    <a:pt x="469914" y="1566055"/>
                  </a:lnTo>
                  <a:lnTo>
                    <a:pt x="497864" y="1601606"/>
                  </a:lnTo>
                  <a:lnTo>
                    <a:pt x="526502" y="1636583"/>
                  </a:lnTo>
                  <a:lnTo>
                    <a:pt x="555815" y="1670974"/>
                  </a:lnTo>
                  <a:lnTo>
                    <a:pt x="585795" y="1704770"/>
                  </a:lnTo>
                  <a:lnTo>
                    <a:pt x="616430" y="1737961"/>
                  </a:lnTo>
                  <a:lnTo>
                    <a:pt x="647711" y="1770535"/>
                  </a:lnTo>
                  <a:lnTo>
                    <a:pt x="679627" y="1802483"/>
                  </a:lnTo>
                  <a:lnTo>
                    <a:pt x="712167" y="1833794"/>
                  </a:lnTo>
                  <a:lnTo>
                    <a:pt x="745322" y="1864458"/>
                  </a:lnTo>
                  <a:lnTo>
                    <a:pt x="779081" y="1894466"/>
                  </a:lnTo>
                  <a:lnTo>
                    <a:pt x="813433" y="1923805"/>
                  </a:lnTo>
                  <a:lnTo>
                    <a:pt x="848368" y="1952467"/>
                  </a:lnTo>
                  <a:lnTo>
                    <a:pt x="883877" y="1980440"/>
                  </a:lnTo>
                  <a:lnTo>
                    <a:pt x="919948" y="2007715"/>
                  </a:lnTo>
                  <a:lnTo>
                    <a:pt x="956571" y="2034282"/>
                  </a:lnTo>
                  <a:lnTo>
                    <a:pt x="993736" y="2060129"/>
                  </a:lnTo>
                  <a:lnTo>
                    <a:pt x="1031433" y="2085247"/>
                  </a:lnTo>
                  <a:lnTo>
                    <a:pt x="1069650" y="2109625"/>
                  </a:lnTo>
                  <a:lnTo>
                    <a:pt x="1108379" y="2133253"/>
                  </a:lnTo>
                  <a:lnTo>
                    <a:pt x="1147608" y="2156121"/>
                  </a:lnTo>
                  <a:lnTo>
                    <a:pt x="1187327" y="2178218"/>
                  </a:lnTo>
                  <a:lnTo>
                    <a:pt x="1227526" y="2199535"/>
                  </a:lnTo>
                  <a:lnTo>
                    <a:pt x="1268194" y="2220060"/>
                  </a:lnTo>
                  <a:lnTo>
                    <a:pt x="1309322" y="2239784"/>
                  </a:lnTo>
                  <a:lnTo>
                    <a:pt x="1350898" y="2258696"/>
                  </a:lnTo>
                  <a:lnTo>
                    <a:pt x="1392913" y="2276786"/>
                  </a:lnTo>
                  <a:lnTo>
                    <a:pt x="1435356" y="2294043"/>
                  </a:lnTo>
                  <a:lnTo>
                    <a:pt x="1478216" y="2310458"/>
                  </a:lnTo>
                  <a:lnTo>
                    <a:pt x="1521484" y="2326020"/>
                  </a:lnTo>
                  <a:lnTo>
                    <a:pt x="1565149" y="2340718"/>
                  </a:lnTo>
                  <a:lnTo>
                    <a:pt x="1609200" y="2354543"/>
                  </a:lnTo>
                  <a:lnTo>
                    <a:pt x="1653628" y="2367484"/>
                  </a:lnTo>
                  <a:lnTo>
                    <a:pt x="1698422" y="2379531"/>
                  </a:lnTo>
                  <a:lnTo>
                    <a:pt x="1743571" y="2390673"/>
                  </a:lnTo>
                  <a:lnTo>
                    <a:pt x="1789066" y="2400900"/>
                  </a:lnTo>
                  <a:lnTo>
                    <a:pt x="1834895" y="2410203"/>
                  </a:lnTo>
                  <a:lnTo>
                    <a:pt x="1881049" y="2418569"/>
                  </a:lnTo>
                  <a:lnTo>
                    <a:pt x="1927518" y="2425990"/>
                  </a:lnTo>
                  <a:lnTo>
                    <a:pt x="1974290" y="2432455"/>
                  </a:lnTo>
                  <a:lnTo>
                    <a:pt x="2021356" y="2437954"/>
                  </a:lnTo>
                  <a:lnTo>
                    <a:pt x="2068705" y="2442476"/>
                  </a:lnTo>
                  <a:lnTo>
                    <a:pt x="2116327" y="2446011"/>
                  </a:lnTo>
                  <a:lnTo>
                    <a:pt x="2164212" y="2448549"/>
                  </a:lnTo>
                  <a:lnTo>
                    <a:pt x="2212348" y="2450079"/>
                  </a:lnTo>
                  <a:lnTo>
                    <a:pt x="2260727" y="2450592"/>
                  </a:lnTo>
                  <a:lnTo>
                    <a:pt x="2309232" y="2450079"/>
                  </a:lnTo>
                  <a:lnTo>
                    <a:pt x="2357492" y="2448549"/>
                  </a:lnTo>
                  <a:lnTo>
                    <a:pt x="2405497" y="2446011"/>
                  </a:lnTo>
                  <a:lnTo>
                    <a:pt x="2453236" y="2442476"/>
                  </a:lnTo>
                  <a:lnTo>
                    <a:pt x="2500698" y="2437954"/>
                  </a:lnTo>
                  <a:lnTo>
                    <a:pt x="2547875" y="2432455"/>
                  </a:lnTo>
                  <a:lnTo>
                    <a:pt x="2594754" y="2425990"/>
                  </a:lnTo>
                  <a:lnTo>
                    <a:pt x="2641326" y="2418569"/>
                  </a:lnTo>
                  <a:lnTo>
                    <a:pt x="2687580" y="2410203"/>
                  </a:lnTo>
                  <a:lnTo>
                    <a:pt x="2733507" y="2400900"/>
                  </a:lnTo>
                  <a:lnTo>
                    <a:pt x="2779095" y="2390673"/>
                  </a:lnTo>
                  <a:lnTo>
                    <a:pt x="2791967" y="2387503"/>
                  </a:lnTo>
                  <a:lnTo>
                    <a:pt x="2791967" y="1202435"/>
                  </a:lnTo>
                  <a:lnTo>
                    <a:pt x="2260727" y="1202435"/>
                  </a:lnTo>
                  <a:lnTo>
                    <a:pt x="2213117" y="1201324"/>
                  </a:lnTo>
                  <a:lnTo>
                    <a:pt x="2166052" y="1198021"/>
                  </a:lnTo>
                  <a:lnTo>
                    <a:pt x="2119580" y="1192577"/>
                  </a:lnTo>
                  <a:lnTo>
                    <a:pt x="2073752" y="1185043"/>
                  </a:lnTo>
                  <a:lnTo>
                    <a:pt x="2028618" y="1175467"/>
                  </a:lnTo>
                  <a:lnTo>
                    <a:pt x="1984227" y="1163901"/>
                  </a:lnTo>
                  <a:lnTo>
                    <a:pt x="1940630" y="1150393"/>
                  </a:lnTo>
                  <a:lnTo>
                    <a:pt x="1897876" y="1134994"/>
                  </a:lnTo>
                  <a:lnTo>
                    <a:pt x="1856015" y="1117753"/>
                  </a:lnTo>
                  <a:lnTo>
                    <a:pt x="1815097" y="1098721"/>
                  </a:lnTo>
                  <a:lnTo>
                    <a:pt x="1775173" y="1077946"/>
                  </a:lnTo>
                  <a:lnTo>
                    <a:pt x="1736291" y="1055481"/>
                  </a:lnTo>
                  <a:lnTo>
                    <a:pt x="1698503" y="1031373"/>
                  </a:lnTo>
                  <a:lnTo>
                    <a:pt x="1661857" y="1005673"/>
                  </a:lnTo>
                  <a:lnTo>
                    <a:pt x="1626405" y="978431"/>
                  </a:lnTo>
                  <a:lnTo>
                    <a:pt x="1592195" y="949697"/>
                  </a:lnTo>
                  <a:lnTo>
                    <a:pt x="1559278" y="919520"/>
                  </a:lnTo>
                  <a:lnTo>
                    <a:pt x="1527703" y="887951"/>
                  </a:lnTo>
                  <a:lnTo>
                    <a:pt x="1497521" y="855039"/>
                  </a:lnTo>
                  <a:lnTo>
                    <a:pt x="1468781" y="820834"/>
                  </a:lnTo>
                  <a:lnTo>
                    <a:pt x="1441534" y="785387"/>
                  </a:lnTo>
                  <a:lnTo>
                    <a:pt x="1415829" y="748746"/>
                  </a:lnTo>
                  <a:lnTo>
                    <a:pt x="1391716" y="710963"/>
                  </a:lnTo>
                  <a:lnTo>
                    <a:pt x="1369245" y="672086"/>
                  </a:lnTo>
                  <a:lnTo>
                    <a:pt x="1348467" y="632167"/>
                  </a:lnTo>
                  <a:lnTo>
                    <a:pt x="1329430" y="591253"/>
                  </a:lnTo>
                  <a:lnTo>
                    <a:pt x="1312185" y="549397"/>
                  </a:lnTo>
                  <a:lnTo>
                    <a:pt x="1296782" y="506646"/>
                  </a:lnTo>
                  <a:lnTo>
                    <a:pt x="1283271" y="463052"/>
                  </a:lnTo>
                  <a:lnTo>
                    <a:pt x="1271702" y="418664"/>
                  </a:lnTo>
                  <a:lnTo>
                    <a:pt x="1262124" y="373532"/>
                  </a:lnTo>
                  <a:lnTo>
                    <a:pt x="1254587" y="327706"/>
                  </a:lnTo>
                  <a:lnTo>
                    <a:pt x="1249142" y="281236"/>
                  </a:lnTo>
                  <a:lnTo>
                    <a:pt x="1245839" y="234171"/>
                  </a:lnTo>
                  <a:lnTo>
                    <a:pt x="1244727" y="186563"/>
                  </a:lnTo>
                  <a:lnTo>
                    <a:pt x="1245839" y="138953"/>
                  </a:lnTo>
                  <a:lnTo>
                    <a:pt x="1249142" y="91888"/>
                  </a:lnTo>
                  <a:lnTo>
                    <a:pt x="1254587" y="45416"/>
                  </a:lnTo>
                  <a:lnTo>
                    <a:pt x="1262056" y="0"/>
                  </a:lnTo>
                  <a:close/>
                </a:path>
                <a:path w="2792094" h="2451100">
                  <a:moveTo>
                    <a:pt x="2791967" y="1051116"/>
                  </a:moveTo>
                  <a:lnTo>
                    <a:pt x="2746250" y="1077946"/>
                  </a:lnTo>
                  <a:lnTo>
                    <a:pt x="2706331" y="1098721"/>
                  </a:lnTo>
                  <a:lnTo>
                    <a:pt x="2665417" y="1117753"/>
                  </a:lnTo>
                  <a:lnTo>
                    <a:pt x="2623561" y="1134994"/>
                  </a:lnTo>
                  <a:lnTo>
                    <a:pt x="2580810" y="1150393"/>
                  </a:lnTo>
                  <a:lnTo>
                    <a:pt x="2537216" y="1163901"/>
                  </a:lnTo>
                  <a:lnTo>
                    <a:pt x="2492828" y="1175467"/>
                  </a:lnTo>
                  <a:lnTo>
                    <a:pt x="2447696" y="1185043"/>
                  </a:lnTo>
                  <a:lnTo>
                    <a:pt x="2401870" y="1192577"/>
                  </a:lnTo>
                  <a:lnTo>
                    <a:pt x="2355400" y="1198021"/>
                  </a:lnTo>
                  <a:lnTo>
                    <a:pt x="2308335" y="1201324"/>
                  </a:lnTo>
                  <a:lnTo>
                    <a:pt x="2260727" y="1202435"/>
                  </a:lnTo>
                  <a:lnTo>
                    <a:pt x="2791967" y="1202435"/>
                  </a:lnTo>
                  <a:lnTo>
                    <a:pt x="2791967" y="1051116"/>
                  </a:lnTo>
                  <a:close/>
                </a:path>
                <a:path w="2792094" h="2451100">
                  <a:moveTo>
                    <a:pt x="2791967" y="0"/>
                  </a:moveTo>
                  <a:lnTo>
                    <a:pt x="1262056" y="0"/>
                  </a:lnTo>
                  <a:lnTo>
                    <a:pt x="2791967" y="1051116"/>
                  </a:lnTo>
                  <a:lnTo>
                    <a:pt x="2791967" y="0"/>
                  </a:lnTo>
                  <a:close/>
                </a:path>
              </a:pathLst>
            </a:custGeom>
            <a:solidFill>
              <a:srgbClr val="607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39959" y="1229867"/>
              <a:ext cx="7448550" cy="9057640"/>
            </a:xfrm>
            <a:custGeom>
              <a:avLst/>
              <a:gdLst/>
              <a:ahLst/>
              <a:cxnLst/>
              <a:rect l="l" t="t" r="r" b="b"/>
              <a:pathLst>
                <a:path w="7448550" h="9057640">
                  <a:moveTo>
                    <a:pt x="3182491" y="0"/>
                  </a:moveTo>
                  <a:lnTo>
                    <a:pt x="0" y="9057127"/>
                  </a:lnTo>
                  <a:lnTo>
                    <a:pt x="7239062" y="5900674"/>
                  </a:lnTo>
                  <a:lnTo>
                    <a:pt x="2930523" y="5900674"/>
                  </a:lnTo>
                  <a:lnTo>
                    <a:pt x="3902454" y="3135503"/>
                  </a:lnTo>
                  <a:lnTo>
                    <a:pt x="6335471" y="3135503"/>
                  </a:lnTo>
                  <a:lnTo>
                    <a:pt x="3182491" y="0"/>
                  </a:lnTo>
                  <a:close/>
                </a:path>
                <a:path w="7448550" h="9057640">
                  <a:moveTo>
                    <a:pt x="6335471" y="3135503"/>
                  </a:moveTo>
                  <a:lnTo>
                    <a:pt x="3902454" y="3135503"/>
                  </a:lnTo>
                  <a:lnTo>
                    <a:pt x="5540881" y="4762119"/>
                  </a:lnTo>
                  <a:lnTo>
                    <a:pt x="2930523" y="5900674"/>
                  </a:lnTo>
                  <a:lnTo>
                    <a:pt x="7239062" y="5900674"/>
                  </a:lnTo>
                  <a:lnTo>
                    <a:pt x="7448040" y="5809553"/>
                  </a:lnTo>
                  <a:lnTo>
                    <a:pt x="7448040" y="4241905"/>
                  </a:lnTo>
                  <a:lnTo>
                    <a:pt x="6335471" y="3135503"/>
                  </a:lnTo>
                  <a:close/>
                </a:path>
              </a:pathLst>
            </a:custGeom>
            <a:solidFill>
              <a:srgbClr val="F3F7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033259" y="2540"/>
            <a:ext cx="3691890" cy="3136900"/>
          </a:xfrm>
          <a:custGeom>
            <a:avLst/>
            <a:gdLst/>
            <a:ahLst/>
            <a:cxnLst/>
            <a:rect l="l" t="t" r="r" b="b"/>
            <a:pathLst>
              <a:path w="3691890" h="3136900">
                <a:moveTo>
                  <a:pt x="2084417" y="3124200"/>
                </a:moveTo>
                <a:lnTo>
                  <a:pt x="1607577" y="3124200"/>
                </a:lnTo>
                <a:lnTo>
                  <a:pt x="1654542" y="3136900"/>
                </a:lnTo>
                <a:lnTo>
                  <a:pt x="2037337" y="3136900"/>
                </a:lnTo>
                <a:lnTo>
                  <a:pt x="2084417" y="3124200"/>
                </a:lnTo>
                <a:close/>
              </a:path>
              <a:path w="3691890" h="3136900">
                <a:moveTo>
                  <a:pt x="2223411" y="3098800"/>
                </a:moveTo>
                <a:lnTo>
                  <a:pt x="1468899" y="3098800"/>
                </a:lnTo>
                <a:lnTo>
                  <a:pt x="1560971" y="3124200"/>
                </a:lnTo>
                <a:lnTo>
                  <a:pt x="2131132" y="3124200"/>
                </a:lnTo>
                <a:lnTo>
                  <a:pt x="2223411" y="3098800"/>
                </a:lnTo>
                <a:close/>
              </a:path>
              <a:path w="3691890" h="3136900">
                <a:moveTo>
                  <a:pt x="3163459" y="0"/>
                </a:moveTo>
                <a:lnTo>
                  <a:pt x="528956" y="0"/>
                </a:lnTo>
                <a:lnTo>
                  <a:pt x="525923" y="12700"/>
                </a:lnTo>
                <a:lnTo>
                  <a:pt x="494852" y="38100"/>
                </a:lnTo>
                <a:lnTo>
                  <a:pt x="464573" y="76200"/>
                </a:lnTo>
                <a:lnTo>
                  <a:pt x="435101" y="101600"/>
                </a:lnTo>
                <a:lnTo>
                  <a:pt x="406451" y="139700"/>
                </a:lnTo>
                <a:lnTo>
                  <a:pt x="378638" y="177800"/>
                </a:lnTo>
                <a:lnTo>
                  <a:pt x="351679" y="215900"/>
                </a:lnTo>
                <a:lnTo>
                  <a:pt x="325587" y="254000"/>
                </a:lnTo>
                <a:lnTo>
                  <a:pt x="300380" y="292100"/>
                </a:lnTo>
                <a:lnTo>
                  <a:pt x="276071" y="330200"/>
                </a:lnTo>
                <a:lnTo>
                  <a:pt x="252678" y="368300"/>
                </a:lnTo>
                <a:lnTo>
                  <a:pt x="230214" y="406400"/>
                </a:lnTo>
                <a:lnTo>
                  <a:pt x="208696" y="444500"/>
                </a:lnTo>
                <a:lnTo>
                  <a:pt x="188139" y="482600"/>
                </a:lnTo>
                <a:lnTo>
                  <a:pt x="168558" y="520700"/>
                </a:lnTo>
                <a:lnTo>
                  <a:pt x="149969" y="571500"/>
                </a:lnTo>
                <a:lnTo>
                  <a:pt x="132386" y="609600"/>
                </a:lnTo>
                <a:lnTo>
                  <a:pt x="115827" y="647700"/>
                </a:lnTo>
                <a:lnTo>
                  <a:pt x="100305" y="698500"/>
                </a:lnTo>
                <a:lnTo>
                  <a:pt x="85837" y="736600"/>
                </a:lnTo>
                <a:lnTo>
                  <a:pt x="72438" y="787400"/>
                </a:lnTo>
                <a:lnTo>
                  <a:pt x="60123" y="825500"/>
                </a:lnTo>
                <a:lnTo>
                  <a:pt x="48908" y="876300"/>
                </a:lnTo>
                <a:lnTo>
                  <a:pt x="38808" y="914400"/>
                </a:lnTo>
                <a:lnTo>
                  <a:pt x="29838" y="965200"/>
                </a:lnTo>
                <a:lnTo>
                  <a:pt x="22014" y="1016000"/>
                </a:lnTo>
                <a:lnTo>
                  <a:pt x="15352" y="1054100"/>
                </a:lnTo>
                <a:lnTo>
                  <a:pt x="9866" y="1104900"/>
                </a:lnTo>
                <a:lnTo>
                  <a:pt x="5573" y="1155700"/>
                </a:lnTo>
                <a:lnTo>
                  <a:pt x="2487" y="1193800"/>
                </a:lnTo>
                <a:lnTo>
                  <a:pt x="624" y="1244600"/>
                </a:lnTo>
                <a:lnTo>
                  <a:pt x="0" y="1295400"/>
                </a:lnTo>
                <a:lnTo>
                  <a:pt x="624" y="1346200"/>
                </a:lnTo>
                <a:lnTo>
                  <a:pt x="2487" y="1397000"/>
                </a:lnTo>
                <a:lnTo>
                  <a:pt x="5573" y="1435100"/>
                </a:lnTo>
                <a:lnTo>
                  <a:pt x="9866" y="1485900"/>
                </a:lnTo>
                <a:lnTo>
                  <a:pt x="15352" y="1536700"/>
                </a:lnTo>
                <a:lnTo>
                  <a:pt x="22014" y="1574800"/>
                </a:lnTo>
                <a:lnTo>
                  <a:pt x="29838" y="1625600"/>
                </a:lnTo>
                <a:lnTo>
                  <a:pt x="38808" y="1676400"/>
                </a:lnTo>
                <a:lnTo>
                  <a:pt x="48908" y="1714500"/>
                </a:lnTo>
                <a:lnTo>
                  <a:pt x="60123" y="1765300"/>
                </a:lnTo>
                <a:lnTo>
                  <a:pt x="72438" y="1803400"/>
                </a:lnTo>
                <a:lnTo>
                  <a:pt x="85837" y="1854200"/>
                </a:lnTo>
                <a:lnTo>
                  <a:pt x="100305" y="1892300"/>
                </a:lnTo>
                <a:lnTo>
                  <a:pt x="115827" y="1943100"/>
                </a:lnTo>
                <a:lnTo>
                  <a:pt x="132386" y="1981200"/>
                </a:lnTo>
                <a:lnTo>
                  <a:pt x="149969" y="2019300"/>
                </a:lnTo>
                <a:lnTo>
                  <a:pt x="168558" y="2070100"/>
                </a:lnTo>
                <a:lnTo>
                  <a:pt x="188139" y="2108200"/>
                </a:lnTo>
                <a:lnTo>
                  <a:pt x="208696" y="2146300"/>
                </a:lnTo>
                <a:lnTo>
                  <a:pt x="230214" y="2184400"/>
                </a:lnTo>
                <a:lnTo>
                  <a:pt x="252678" y="2222500"/>
                </a:lnTo>
                <a:lnTo>
                  <a:pt x="276071" y="2260600"/>
                </a:lnTo>
                <a:lnTo>
                  <a:pt x="300380" y="2298700"/>
                </a:lnTo>
                <a:lnTo>
                  <a:pt x="325587" y="2336800"/>
                </a:lnTo>
                <a:lnTo>
                  <a:pt x="351679" y="2374900"/>
                </a:lnTo>
                <a:lnTo>
                  <a:pt x="378638" y="2413000"/>
                </a:lnTo>
                <a:lnTo>
                  <a:pt x="406451" y="2451100"/>
                </a:lnTo>
                <a:lnTo>
                  <a:pt x="435101" y="2489200"/>
                </a:lnTo>
                <a:lnTo>
                  <a:pt x="464573" y="2514600"/>
                </a:lnTo>
                <a:lnTo>
                  <a:pt x="494852" y="2552700"/>
                </a:lnTo>
                <a:lnTo>
                  <a:pt x="525923" y="2590800"/>
                </a:lnTo>
                <a:lnTo>
                  <a:pt x="557769" y="2616200"/>
                </a:lnTo>
                <a:lnTo>
                  <a:pt x="590375" y="2654300"/>
                </a:lnTo>
                <a:lnTo>
                  <a:pt x="623727" y="2679700"/>
                </a:lnTo>
                <a:lnTo>
                  <a:pt x="657808" y="2705100"/>
                </a:lnTo>
                <a:lnTo>
                  <a:pt x="692603" y="2730500"/>
                </a:lnTo>
                <a:lnTo>
                  <a:pt x="728098" y="2768600"/>
                </a:lnTo>
                <a:lnTo>
                  <a:pt x="764275" y="2794000"/>
                </a:lnTo>
                <a:lnTo>
                  <a:pt x="801120" y="2819400"/>
                </a:lnTo>
                <a:lnTo>
                  <a:pt x="838618" y="2844800"/>
                </a:lnTo>
                <a:lnTo>
                  <a:pt x="876753" y="2870200"/>
                </a:lnTo>
                <a:lnTo>
                  <a:pt x="915510" y="2895600"/>
                </a:lnTo>
                <a:lnTo>
                  <a:pt x="954872" y="2908300"/>
                </a:lnTo>
                <a:lnTo>
                  <a:pt x="1035355" y="2959100"/>
                </a:lnTo>
                <a:lnTo>
                  <a:pt x="1076444" y="2971800"/>
                </a:lnTo>
                <a:lnTo>
                  <a:pt x="1118077" y="2997200"/>
                </a:lnTo>
                <a:lnTo>
                  <a:pt x="1202916" y="3022600"/>
                </a:lnTo>
                <a:lnTo>
                  <a:pt x="1246091" y="3048000"/>
                </a:lnTo>
                <a:lnTo>
                  <a:pt x="1423464" y="3098800"/>
                </a:lnTo>
                <a:lnTo>
                  <a:pt x="2268943" y="3098800"/>
                </a:lnTo>
                <a:lnTo>
                  <a:pt x="2446663" y="3048000"/>
                </a:lnTo>
                <a:lnTo>
                  <a:pt x="2489913" y="3022600"/>
                </a:lnTo>
                <a:lnTo>
                  <a:pt x="2574892" y="2997200"/>
                </a:lnTo>
                <a:lnTo>
                  <a:pt x="2616589" y="2971800"/>
                </a:lnTo>
                <a:lnTo>
                  <a:pt x="2657737" y="2959100"/>
                </a:lnTo>
                <a:lnTo>
                  <a:pt x="2738325" y="2908300"/>
                </a:lnTo>
                <a:lnTo>
                  <a:pt x="2777734" y="2895600"/>
                </a:lnTo>
                <a:lnTo>
                  <a:pt x="2816533" y="2870200"/>
                </a:lnTo>
                <a:lnTo>
                  <a:pt x="2854706" y="2844800"/>
                </a:lnTo>
                <a:lnTo>
                  <a:pt x="2892237" y="2819400"/>
                </a:lnTo>
                <a:lnTo>
                  <a:pt x="2929112" y="2794000"/>
                </a:lnTo>
                <a:lnTo>
                  <a:pt x="2965315" y="2768600"/>
                </a:lnTo>
                <a:lnTo>
                  <a:pt x="3000830" y="2730500"/>
                </a:lnTo>
                <a:lnTo>
                  <a:pt x="3035643" y="2705100"/>
                </a:lnTo>
                <a:lnTo>
                  <a:pt x="3069736" y="2679700"/>
                </a:lnTo>
                <a:lnTo>
                  <a:pt x="3103096" y="2654300"/>
                </a:lnTo>
                <a:lnTo>
                  <a:pt x="3135707" y="2616200"/>
                </a:lnTo>
                <a:lnTo>
                  <a:pt x="3167553" y="2590800"/>
                </a:lnTo>
                <a:lnTo>
                  <a:pt x="3198619" y="2552700"/>
                </a:lnTo>
                <a:lnTo>
                  <a:pt x="3228890" y="2514600"/>
                </a:lnTo>
                <a:lnTo>
                  <a:pt x="3258349" y="2489200"/>
                </a:lnTo>
                <a:lnTo>
                  <a:pt x="3286983" y="2451100"/>
                </a:lnTo>
                <a:lnTo>
                  <a:pt x="3314774" y="2413000"/>
                </a:lnTo>
                <a:lnTo>
                  <a:pt x="3341709" y="2374900"/>
                </a:lnTo>
                <a:lnTo>
                  <a:pt x="3367770" y="2336800"/>
                </a:lnTo>
                <a:lnTo>
                  <a:pt x="3392944" y="2298700"/>
                </a:lnTo>
                <a:lnTo>
                  <a:pt x="3417214" y="2260600"/>
                </a:lnTo>
                <a:lnTo>
                  <a:pt x="3440566" y="2222500"/>
                </a:lnTo>
                <a:lnTo>
                  <a:pt x="3462983" y="2184400"/>
                </a:lnTo>
                <a:lnTo>
                  <a:pt x="3484451" y="2146300"/>
                </a:lnTo>
                <a:lnTo>
                  <a:pt x="3498119" y="2120900"/>
                </a:lnTo>
                <a:lnTo>
                  <a:pt x="1749359" y="2120900"/>
                </a:lnTo>
                <a:lnTo>
                  <a:pt x="1702338" y="2108200"/>
                </a:lnTo>
                <a:lnTo>
                  <a:pt x="1656187" y="2108200"/>
                </a:lnTo>
                <a:lnTo>
                  <a:pt x="1610985" y="2095500"/>
                </a:lnTo>
                <a:lnTo>
                  <a:pt x="1566811" y="2070100"/>
                </a:lnTo>
                <a:lnTo>
                  <a:pt x="1481868" y="2044700"/>
                </a:lnTo>
                <a:lnTo>
                  <a:pt x="1441257" y="2019300"/>
                </a:lnTo>
                <a:lnTo>
                  <a:pt x="1401994" y="1993900"/>
                </a:lnTo>
                <a:lnTo>
                  <a:pt x="1364156" y="1968500"/>
                </a:lnTo>
                <a:lnTo>
                  <a:pt x="1327825" y="1943100"/>
                </a:lnTo>
                <a:lnTo>
                  <a:pt x="1293079" y="1917700"/>
                </a:lnTo>
                <a:lnTo>
                  <a:pt x="1259998" y="1879600"/>
                </a:lnTo>
                <a:lnTo>
                  <a:pt x="1228662" y="1841500"/>
                </a:lnTo>
                <a:lnTo>
                  <a:pt x="1199150" y="1816100"/>
                </a:lnTo>
                <a:lnTo>
                  <a:pt x="1171542" y="1778000"/>
                </a:lnTo>
                <a:lnTo>
                  <a:pt x="1145917" y="1739900"/>
                </a:lnTo>
                <a:lnTo>
                  <a:pt x="1122355" y="1701800"/>
                </a:lnTo>
                <a:lnTo>
                  <a:pt x="1100935" y="1663700"/>
                </a:lnTo>
                <a:lnTo>
                  <a:pt x="1081738" y="1612900"/>
                </a:lnTo>
                <a:lnTo>
                  <a:pt x="1064842" y="1574800"/>
                </a:lnTo>
                <a:lnTo>
                  <a:pt x="1050327" y="1524000"/>
                </a:lnTo>
                <a:lnTo>
                  <a:pt x="1038273" y="1485900"/>
                </a:lnTo>
                <a:lnTo>
                  <a:pt x="1028759" y="1435100"/>
                </a:lnTo>
                <a:lnTo>
                  <a:pt x="1021864" y="1397000"/>
                </a:lnTo>
                <a:lnTo>
                  <a:pt x="1017669" y="1346200"/>
                </a:lnTo>
                <a:lnTo>
                  <a:pt x="1016254" y="1295400"/>
                </a:lnTo>
                <a:lnTo>
                  <a:pt x="1017669" y="1244600"/>
                </a:lnTo>
                <a:lnTo>
                  <a:pt x="1021864" y="1193800"/>
                </a:lnTo>
                <a:lnTo>
                  <a:pt x="1028759" y="1155700"/>
                </a:lnTo>
                <a:lnTo>
                  <a:pt x="1038273" y="1104900"/>
                </a:lnTo>
                <a:lnTo>
                  <a:pt x="1050327" y="1054100"/>
                </a:lnTo>
                <a:lnTo>
                  <a:pt x="1064842" y="1016000"/>
                </a:lnTo>
                <a:lnTo>
                  <a:pt x="1081738" y="977900"/>
                </a:lnTo>
                <a:lnTo>
                  <a:pt x="1100935" y="927100"/>
                </a:lnTo>
                <a:lnTo>
                  <a:pt x="1122355" y="889000"/>
                </a:lnTo>
                <a:lnTo>
                  <a:pt x="1145917" y="850900"/>
                </a:lnTo>
                <a:lnTo>
                  <a:pt x="1171542" y="812800"/>
                </a:lnTo>
                <a:lnTo>
                  <a:pt x="1199150" y="774700"/>
                </a:lnTo>
                <a:lnTo>
                  <a:pt x="1228662" y="736600"/>
                </a:lnTo>
                <a:lnTo>
                  <a:pt x="1259998" y="711200"/>
                </a:lnTo>
                <a:lnTo>
                  <a:pt x="1293079" y="673100"/>
                </a:lnTo>
                <a:lnTo>
                  <a:pt x="1327825" y="647700"/>
                </a:lnTo>
                <a:lnTo>
                  <a:pt x="1364156" y="622300"/>
                </a:lnTo>
                <a:lnTo>
                  <a:pt x="1401994" y="596900"/>
                </a:lnTo>
                <a:lnTo>
                  <a:pt x="1441257" y="571500"/>
                </a:lnTo>
                <a:lnTo>
                  <a:pt x="1481868" y="546100"/>
                </a:lnTo>
                <a:lnTo>
                  <a:pt x="1523746" y="533400"/>
                </a:lnTo>
                <a:lnTo>
                  <a:pt x="1566811" y="508000"/>
                </a:lnTo>
                <a:lnTo>
                  <a:pt x="1656187" y="482600"/>
                </a:lnTo>
                <a:lnTo>
                  <a:pt x="1702338" y="482600"/>
                </a:lnTo>
                <a:lnTo>
                  <a:pt x="1749359" y="469900"/>
                </a:lnTo>
                <a:lnTo>
                  <a:pt x="3496893" y="469900"/>
                </a:lnTo>
                <a:lnTo>
                  <a:pt x="3483217" y="444500"/>
                </a:lnTo>
                <a:lnTo>
                  <a:pt x="3461743" y="406400"/>
                </a:lnTo>
                <a:lnTo>
                  <a:pt x="3439324" y="368300"/>
                </a:lnTo>
                <a:lnTo>
                  <a:pt x="3415975" y="330200"/>
                </a:lnTo>
                <a:lnTo>
                  <a:pt x="3391711" y="292100"/>
                </a:lnTo>
                <a:lnTo>
                  <a:pt x="3366547" y="254000"/>
                </a:lnTo>
                <a:lnTo>
                  <a:pt x="3340499" y="215900"/>
                </a:lnTo>
                <a:lnTo>
                  <a:pt x="3313581" y="177800"/>
                </a:lnTo>
                <a:lnTo>
                  <a:pt x="3285810" y="139700"/>
                </a:lnTo>
                <a:lnTo>
                  <a:pt x="3257200" y="101600"/>
                </a:lnTo>
                <a:lnTo>
                  <a:pt x="3227766" y="76200"/>
                </a:lnTo>
                <a:lnTo>
                  <a:pt x="3197524" y="38100"/>
                </a:lnTo>
                <a:lnTo>
                  <a:pt x="3166489" y="12700"/>
                </a:lnTo>
                <a:lnTo>
                  <a:pt x="3163459" y="0"/>
                </a:lnTo>
                <a:close/>
              </a:path>
              <a:path w="3691890" h="3136900">
                <a:moveTo>
                  <a:pt x="3496893" y="469900"/>
                </a:moveTo>
                <a:lnTo>
                  <a:pt x="1942538" y="469900"/>
                </a:lnTo>
                <a:lnTo>
                  <a:pt x="1989759" y="482600"/>
                </a:lnTo>
                <a:lnTo>
                  <a:pt x="2036074" y="482600"/>
                </a:lnTo>
                <a:lnTo>
                  <a:pt x="2125679" y="508000"/>
                </a:lnTo>
                <a:lnTo>
                  <a:pt x="2168814" y="533400"/>
                </a:lnTo>
                <a:lnTo>
                  <a:pt x="2210735" y="546100"/>
                </a:lnTo>
                <a:lnTo>
                  <a:pt x="2251364" y="571500"/>
                </a:lnTo>
                <a:lnTo>
                  <a:pt x="2290625" y="596900"/>
                </a:lnTo>
                <a:lnTo>
                  <a:pt x="2328439" y="622300"/>
                </a:lnTo>
                <a:lnTo>
                  <a:pt x="2364729" y="647700"/>
                </a:lnTo>
                <a:lnTo>
                  <a:pt x="2399419" y="673100"/>
                </a:lnTo>
                <a:lnTo>
                  <a:pt x="2432431" y="711200"/>
                </a:lnTo>
                <a:lnTo>
                  <a:pt x="2463687" y="736600"/>
                </a:lnTo>
                <a:lnTo>
                  <a:pt x="2493111" y="774700"/>
                </a:lnTo>
                <a:lnTo>
                  <a:pt x="2520624" y="812800"/>
                </a:lnTo>
                <a:lnTo>
                  <a:pt x="2546151" y="850900"/>
                </a:lnTo>
                <a:lnTo>
                  <a:pt x="2569614" y="889000"/>
                </a:lnTo>
                <a:lnTo>
                  <a:pt x="2590934" y="927100"/>
                </a:lnTo>
                <a:lnTo>
                  <a:pt x="2610036" y="977900"/>
                </a:lnTo>
                <a:lnTo>
                  <a:pt x="2626842" y="1016000"/>
                </a:lnTo>
                <a:lnTo>
                  <a:pt x="2641274" y="1054100"/>
                </a:lnTo>
                <a:lnTo>
                  <a:pt x="2653255" y="1104900"/>
                </a:lnTo>
                <a:lnTo>
                  <a:pt x="2662708" y="1155700"/>
                </a:lnTo>
                <a:lnTo>
                  <a:pt x="2669556" y="1193800"/>
                </a:lnTo>
                <a:lnTo>
                  <a:pt x="2673722" y="1244600"/>
                </a:lnTo>
                <a:lnTo>
                  <a:pt x="2675128" y="1295400"/>
                </a:lnTo>
                <a:lnTo>
                  <a:pt x="2673712" y="1346200"/>
                </a:lnTo>
                <a:lnTo>
                  <a:pt x="2669517" y="1397000"/>
                </a:lnTo>
                <a:lnTo>
                  <a:pt x="2662622" y="1435100"/>
                </a:lnTo>
                <a:lnTo>
                  <a:pt x="2653108" y="1485900"/>
                </a:lnTo>
                <a:lnTo>
                  <a:pt x="2641054" y="1524000"/>
                </a:lnTo>
                <a:lnTo>
                  <a:pt x="2626539" y="1574800"/>
                </a:lnTo>
                <a:lnTo>
                  <a:pt x="2609643" y="1612900"/>
                </a:lnTo>
                <a:lnTo>
                  <a:pt x="2590446" y="1663700"/>
                </a:lnTo>
                <a:lnTo>
                  <a:pt x="2569026" y="1701800"/>
                </a:lnTo>
                <a:lnTo>
                  <a:pt x="2545464" y="1739900"/>
                </a:lnTo>
                <a:lnTo>
                  <a:pt x="2519839" y="1778000"/>
                </a:lnTo>
                <a:lnTo>
                  <a:pt x="2492231" y="1816100"/>
                </a:lnTo>
                <a:lnTo>
                  <a:pt x="2462719" y="1841500"/>
                </a:lnTo>
                <a:lnTo>
                  <a:pt x="2431383" y="1879600"/>
                </a:lnTo>
                <a:lnTo>
                  <a:pt x="2398302" y="1917700"/>
                </a:lnTo>
                <a:lnTo>
                  <a:pt x="2363556" y="1943100"/>
                </a:lnTo>
                <a:lnTo>
                  <a:pt x="2327225" y="1968500"/>
                </a:lnTo>
                <a:lnTo>
                  <a:pt x="2289387" y="1993900"/>
                </a:lnTo>
                <a:lnTo>
                  <a:pt x="2250124" y="2019300"/>
                </a:lnTo>
                <a:lnTo>
                  <a:pt x="2209513" y="2044700"/>
                </a:lnTo>
                <a:lnTo>
                  <a:pt x="2124570" y="2070100"/>
                </a:lnTo>
                <a:lnTo>
                  <a:pt x="2080396" y="2095500"/>
                </a:lnTo>
                <a:lnTo>
                  <a:pt x="2035194" y="2108200"/>
                </a:lnTo>
                <a:lnTo>
                  <a:pt x="1989043" y="2108200"/>
                </a:lnTo>
                <a:lnTo>
                  <a:pt x="1942022" y="2120900"/>
                </a:lnTo>
                <a:lnTo>
                  <a:pt x="3498119" y="2120900"/>
                </a:lnTo>
                <a:lnTo>
                  <a:pt x="3504953" y="2108200"/>
                </a:lnTo>
                <a:lnTo>
                  <a:pt x="3524475" y="2070100"/>
                </a:lnTo>
                <a:lnTo>
                  <a:pt x="3543001" y="2019300"/>
                </a:lnTo>
                <a:lnTo>
                  <a:pt x="3560515" y="1981200"/>
                </a:lnTo>
                <a:lnTo>
                  <a:pt x="3577003" y="1943100"/>
                </a:lnTo>
                <a:lnTo>
                  <a:pt x="3592448" y="1892300"/>
                </a:lnTo>
                <a:lnTo>
                  <a:pt x="3606836" y="1854200"/>
                </a:lnTo>
                <a:lnTo>
                  <a:pt x="3620151" y="1803400"/>
                </a:lnTo>
                <a:lnTo>
                  <a:pt x="3632377" y="1765300"/>
                </a:lnTo>
                <a:lnTo>
                  <a:pt x="3643500" y="1714500"/>
                </a:lnTo>
                <a:lnTo>
                  <a:pt x="3653503" y="1676400"/>
                </a:lnTo>
                <a:lnTo>
                  <a:pt x="3662371" y="1625600"/>
                </a:lnTo>
                <a:lnTo>
                  <a:pt x="3670089" y="1574800"/>
                </a:lnTo>
                <a:lnTo>
                  <a:pt x="3676642" y="1536700"/>
                </a:lnTo>
                <a:lnTo>
                  <a:pt x="3682013" y="1485900"/>
                </a:lnTo>
                <a:lnTo>
                  <a:pt x="3686189" y="1435100"/>
                </a:lnTo>
                <a:lnTo>
                  <a:pt x="3689152" y="1397000"/>
                </a:lnTo>
                <a:lnTo>
                  <a:pt x="3690888" y="1346200"/>
                </a:lnTo>
                <a:lnTo>
                  <a:pt x="3691382" y="1295400"/>
                </a:lnTo>
                <a:lnTo>
                  <a:pt x="3690759" y="1244600"/>
                </a:lnTo>
                <a:lnTo>
                  <a:pt x="3688902" y="1193800"/>
                </a:lnTo>
                <a:lnTo>
                  <a:pt x="3685827" y="1155700"/>
                </a:lnTo>
                <a:lnTo>
                  <a:pt x="3681547" y="1104900"/>
                </a:lnTo>
                <a:lnTo>
                  <a:pt x="3676078" y="1054100"/>
                </a:lnTo>
                <a:lnTo>
                  <a:pt x="3669436" y="1016000"/>
                </a:lnTo>
                <a:lnTo>
                  <a:pt x="3661635" y="965200"/>
                </a:lnTo>
                <a:lnTo>
                  <a:pt x="3652691" y="914400"/>
                </a:lnTo>
                <a:lnTo>
                  <a:pt x="3642620" y="876300"/>
                </a:lnTo>
                <a:lnTo>
                  <a:pt x="3631436" y="825500"/>
                </a:lnTo>
                <a:lnTo>
                  <a:pt x="3619154" y="787400"/>
                </a:lnTo>
                <a:lnTo>
                  <a:pt x="3605790" y="736600"/>
                </a:lnTo>
                <a:lnTo>
                  <a:pt x="3591359" y="698500"/>
                </a:lnTo>
                <a:lnTo>
                  <a:pt x="3575876" y="647700"/>
                </a:lnTo>
                <a:lnTo>
                  <a:pt x="3559357" y="609600"/>
                </a:lnTo>
                <a:lnTo>
                  <a:pt x="3541816" y="571500"/>
                </a:lnTo>
                <a:lnTo>
                  <a:pt x="3523269" y="520700"/>
                </a:lnTo>
                <a:lnTo>
                  <a:pt x="3503731" y="482600"/>
                </a:lnTo>
                <a:lnTo>
                  <a:pt x="3496893" y="469900"/>
                </a:lnTo>
                <a:close/>
              </a:path>
            </a:pathLst>
          </a:custGeom>
          <a:solidFill>
            <a:srgbClr val="F3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4679" y="7799831"/>
            <a:ext cx="979169" cy="980440"/>
          </a:xfrm>
          <a:custGeom>
            <a:avLst/>
            <a:gdLst/>
            <a:ahLst/>
            <a:cxnLst/>
            <a:rect l="l" t="t" r="r" b="b"/>
            <a:pathLst>
              <a:path w="979170" h="980440">
                <a:moveTo>
                  <a:pt x="489584" y="0"/>
                </a:moveTo>
                <a:lnTo>
                  <a:pt x="442574" y="2249"/>
                </a:lnTo>
                <a:lnTo>
                  <a:pt x="396798" y="8860"/>
                </a:lnTo>
                <a:lnTo>
                  <a:pt x="352465" y="19624"/>
                </a:lnTo>
                <a:lnTo>
                  <a:pt x="309782" y="34331"/>
                </a:lnTo>
                <a:lnTo>
                  <a:pt x="268959" y="52774"/>
                </a:lnTo>
                <a:lnTo>
                  <a:pt x="230204" y="74744"/>
                </a:lnTo>
                <a:lnTo>
                  <a:pt x="193726" y="100032"/>
                </a:lnTo>
                <a:lnTo>
                  <a:pt x="159732" y="128431"/>
                </a:lnTo>
                <a:lnTo>
                  <a:pt x="128431" y="159732"/>
                </a:lnTo>
                <a:lnTo>
                  <a:pt x="100032" y="193726"/>
                </a:lnTo>
                <a:lnTo>
                  <a:pt x="74744" y="230204"/>
                </a:lnTo>
                <a:lnTo>
                  <a:pt x="52774" y="268959"/>
                </a:lnTo>
                <a:lnTo>
                  <a:pt x="34331" y="309782"/>
                </a:lnTo>
                <a:lnTo>
                  <a:pt x="19624" y="352465"/>
                </a:lnTo>
                <a:lnTo>
                  <a:pt x="8860" y="396798"/>
                </a:lnTo>
                <a:lnTo>
                  <a:pt x="2249" y="442574"/>
                </a:lnTo>
                <a:lnTo>
                  <a:pt x="0" y="489585"/>
                </a:lnTo>
                <a:lnTo>
                  <a:pt x="2249" y="536721"/>
                </a:lnTo>
                <a:lnTo>
                  <a:pt x="8860" y="582609"/>
                </a:lnTo>
                <a:lnTo>
                  <a:pt x="19624" y="627041"/>
                </a:lnTo>
                <a:lnTo>
                  <a:pt x="34331" y="669808"/>
                </a:lnTo>
                <a:lnTo>
                  <a:pt x="52774" y="710704"/>
                </a:lnTo>
                <a:lnTo>
                  <a:pt x="74744" y="749520"/>
                </a:lnTo>
                <a:lnTo>
                  <a:pt x="100032" y="786050"/>
                </a:lnTo>
                <a:lnTo>
                  <a:pt x="128431" y="820086"/>
                </a:lnTo>
                <a:lnTo>
                  <a:pt x="159732" y="851420"/>
                </a:lnTo>
                <a:lnTo>
                  <a:pt x="193726" y="879845"/>
                </a:lnTo>
                <a:lnTo>
                  <a:pt x="230204" y="905154"/>
                </a:lnTo>
                <a:lnTo>
                  <a:pt x="268959" y="927138"/>
                </a:lnTo>
                <a:lnTo>
                  <a:pt x="309782" y="945590"/>
                </a:lnTo>
                <a:lnTo>
                  <a:pt x="352465" y="960303"/>
                </a:lnTo>
                <a:lnTo>
                  <a:pt x="396798" y="971069"/>
                </a:lnTo>
                <a:lnTo>
                  <a:pt x="442574" y="977681"/>
                </a:lnTo>
                <a:lnTo>
                  <a:pt x="489584" y="979932"/>
                </a:lnTo>
                <a:lnTo>
                  <a:pt x="536721" y="977681"/>
                </a:lnTo>
                <a:lnTo>
                  <a:pt x="582608" y="971069"/>
                </a:lnTo>
                <a:lnTo>
                  <a:pt x="627036" y="960303"/>
                </a:lnTo>
                <a:lnTo>
                  <a:pt x="669798" y="945590"/>
                </a:lnTo>
                <a:lnTo>
                  <a:pt x="710684" y="927138"/>
                </a:lnTo>
                <a:lnTo>
                  <a:pt x="749487" y="905154"/>
                </a:lnTo>
                <a:lnTo>
                  <a:pt x="785997" y="879845"/>
                </a:lnTo>
                <a:lnTo>
                  <a:pt x="820007" y="851420"/>
                </a:lnTo>
                <a:lnTo>
                  <a:pt x="851307" y="820086"/>
                </a:lnTo>
                <a:lnTo>
                  <a:pt x="879690" y="786050"/>
                </a:lnTo>
                <a:lnTo>
                  <a:pt x="904947" y="749520"/>
                </a:lnTo>
                <a:lnTo>
                  <a:pt x="926870" y="710704"/>
                </a:lnTo>
                <a:lnTo>
                  <a:pt x="927332" y="709676"/>
                </a:lnTo>
                <a:lnTo>
                  <a:pt x="489584" y="709676"/>
                </a:lnTo>
                <a:lnTo>
                  <a:pt x="445420" y="705177"/>
                </a:lnTo>
                <a:lnTo>
                  <a:pt x="404209" y="692288"/>
                </a:lnTo>
                <a:lnTo>
                  <a:pt x="366855" y="671916"/>
                </a:lnTo>
                <a:lnTo>
                  <a:pt x="334264" y="644969"/>
                </a:lnTo>
                <a:lnTo>
                  <a:pt x="307340" y="612354"/>
                </a:lnTo>
                <a:lnTo>
                  <a:pt x="286988" y="574980"/>
                </a:lnTo>
                <a:lnTo>
                  <a:pt x="274113" y="533754"/>
                </a:lnTo>
                <a:lnTo>
                  <a:pt x="269620" y="489585"/>
                </a:lnTo>
                <a:lnTo>
                  <a:pt x="274113" y="445420"/>
                </a:lnTo>
                <a:lnTo>
                  <a:pt x="286988" y="404209"/>
                </a:lnTo>
                <a:lnTo>
                  <a:pt x="307339" y="366855"/>
                </a:lnTo>
                <a:lnTo>
                  <a:pt x="334263" y="334264"/>
                </a:lnTo>
                <a:lnTo>
                  <a:pt x="366855" y="307340"/>
                </a:lnTo>
                <a:lnTo>
                  <a:pt x="404209" y="286988"/>
                </a:lnTo>
                <a:lnTo>
                  <a:pt x="445420" y="274113"/>
                </a:lnTo>
                <a:lnTo>
                  <a:pt x="489584" y="269621"/>
                </a:lnTo>
                <a:lnTo>
                  <a:pt x="926833" y="269621"/>
                </a:lnTo>
                <a:lnTo>
                  <a:pt x="926535" y="268959"/>
                </a:lnTo>
                <a:lnTo>
                  <a:pt x="904610" y="230204"/>
                </a:lnTo>
                <a:lnTo>
                  <a:pt x="879365" y="193726"/>
                </a:lnTo>
                <a:lnTo>
                  <a:pt x="851006" y="159732"/>
                </a:lnTo>
                <a:lnTo>
                  <a:pt x="819739" y="128431"/>
                </a:lnTo>
                <a:lnTo>
                  <a:pt x="785769" y="100032"/>
                </a:lnTo>
                <a:lnTo>
                  <a:pt x="749303" y="74744"/>
                </a:lnTo>
                <a:lnTo>
                  <a:pt x="710545" y="52774"/>
                </a:lnTo>
                <a:lnTo>
                  <a:pt x="669701" y="34331"/>
                </a:lnTo>
                <a:lnTo>
                  <a:pt x="626978" y="19624"/>
                </a:lnTo>
                <a:lnTo>
                  <a:pt x="582580" y="8860"/>
                </a:lnTo>
                <a:lnTo>
                  <a:pt x="536714" y="2249"/>
                </a:lnTo>
                <a:lnTo>
                  <a:pt x="489584" y="0"/>
                </a:lnTo>
                <a:close/>
              </a:path>
              <a:path w="979170" h="980440">
                <a:moveTo>
                  <a:pt x="926833" y="269621"/>
                </a:moveTo>
                <a:lnTo>
                  <a:pt x="489584" y="269621"/>
                </a:lnTo>
                <a:lnTo>
                  <a:pt x="533973" y="274113"/>
                </a:lnTo>
                <a:lnTo>
                  <a:pt x="575302" y="286988"/>
                </a:lnTo>
                <a:lnTo>
                  <a:pt x="612689" y="307340"/>
                </a:lnTo>
                <a:lnTo>
                  <a:pt x="645255" y="334264"/>
                </a:lnTo>
                <a:lnTo>
                  <a:pt x="672117" y="366855"/>
                </a:lnTo>
                <a:lnTo>
                  <a:pt x="692396" y="404209"/>
                </a:lnTo>
                <a:lnTo>
                  <a:pt x="705209" y="445420"/>
                </a:lnTo>
                <a:lnTo>
                  <a:pt x="709675" y="489585"/>
                </a:lnTo>
                <a:lnTo>
                  <a:pt x="705177" y="533754"/>
                </a:lnTo>
                <a:lnTo>
                  <a:pt x="692288" y="574980"/>
                </a:lnTo>
                <a:lnTo>
                  <a:pt x="671916" y="612354"/>
                </a:lnTo>
                <a:lnTo>
                  <a:pt x="644969" y="644969"/>
                </a:lnTo>
                <a:lnTo>
                  <a:pt x="612354" y="671916"/>
                </a:lnTo>
                <a:lnTo>
                  <a:pt x="574980" y="692288"/>
                </a:lnTo>
                <a:lnTo>
                  <a:pt x="533754" y="705177"/>
                </a:lnTo>
                <a:lnTo>
                  <a:pt x="489584" y="709676"/>
                </a:lnTo>
                <a:lnTo>
                  <a:pt x="927332" y="709676"/>
                </a:lnTo>
                <a:lnTo>
                  <a:pt x="945249" y="669808"/>
                </a:lnTo>
                <a:lnTo>
                  <a:pt x="959878" y="627041"/>
                </a:lnTo>
                <a:lnTo>
                  <a:pt x="970546" y="582609"/>
                </a:lnTo>
                <a:lnTo>
                  <a:pt x="977046" y="536721"/>
                </a:lnTo>
                <a:lnTo>
                  <a:pt x="979169" y="489585"/>
                </a:lnTo>
                <a:lnTo>
                  <a:pt x="976927" y="442574"/>
                </a:lnTo>
                <a:lnTo>
                  <a:pt x="970337" y="396798"/>
                </a:lnTo>
                <a:lnTo>
                  <a:pt x="959604" y="352465"/>
                </a:lnTo>
                <a:lnTo>
                  <a:pt x="944935" y="309782"/>
                </a:lnTo>
                <a:lnTo>
                  <a:pt x="926833" y="269621"/>
                </a:lnTo>
                <a:close/>
              </a:path>
            </a:pathLst>
          </a:custGeom>
          <a:solidFill>
            <a:srgbClr val="F3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899" y="505714"/>
            <a:ext cx="54590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b="1" spc="310" dirty="0">
                <a:latin typeface="Arial"/>
                <a:cs typeface="Arial"/>
              </a:rPr>
              <a:t>CONTENT</a:t>
            </a:r>
            <a:endParaRPr sz="8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924" y="3677209"/>
            <a:ext cx="4727575" cy="50552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387985" algn="l"/>
              </a:tabLst>
            </a:pPr>
            <a:r>
              <a:rPr sz="3100" spc="-35" dirty="0">
                <a:solidFill>
                  <a:srgbClr val="F3F7F8"/>
                </a:solidFill>
                <a:latin typeface="Tahoma"/>
                <a:cs typeface="Tahoma"/>
              </a:rPr>
              <a:t>Introduction.</a:t>
            </a:r>
            <a:endParaRPr sz="3100" dirty="0">
              <a:latin typeface="Tahoma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387985" algn="l"/>
              </a:tabLst>
            </a:pPr>
            <a:r>
              <a:rPr sz="3100" spc="-25" dirty="0">
                <a:solidFill>
                  <a:srgbClr val="F3F7F8"/>
                </a:solidFill>
                <a:latin typeface="Tahoma"/>
                <a:cs typeface="Tahoma"/>
              </a:rPr>
              <a:t>Explora</a:t>
            </a:r>
            <a:r>
              <a:rPr sz="3100" spc="-20" dirty="0">
                <a:solidFill>
                  <a:srgbClr val="F3F7F8"/>
                </a:solidFill>
                <a:latin typeface="Tahoma"/>
                <a:cs typeface="Tahoma"/>
              </a:rPr>
              <a:t>tory</a:t>
            </a:r>
            <a:r>
              <a:rPr sz="3100" spc="-345" dirty="0">
                <a:solidFill>
                  <a:srgbClr val="F3F7F8"/>
                </a:solidFill>
                <a:latin typeface="Tahoma"/>
                <a:cs typeface="Tahoma"/>
              </a:rPr>
              <a:t> </a:t>
            </a:r>
            <a:r>
              <a:rPr sz="3100" spc="-65" dirty="0">
                <a:solidFill>
                  <a:srgbClr val="F3F7F8"/>
                </a:solidFill>
                <a:latin typeface="Tahoma"/>
                <a:cs typeface="Tahoma"/>
              </a:rPr>
              <a:t>Data</a:t>
            </a:r>
            <a:r>
              <a:rPr sz="3100" spc="-365" dirty="0">
                <a:solidFill>
                  <a:srgbClr val="F3F7F8"/>
                </a:solidFill>
                <a:latin typeface="Tahoma"/>
                <a:cs typeface="Tahoma"/>
              </a:rPr>
              <a:t> </a:t>
            </a:r>
            <a:r>
              <a:rPr sz="3100" spc="-40" dirty="0">
                <a:solidFill>
                  <a:srgbClr val="F3F7F8"/>
                </a:solidFill>
                <a:latin typeface="Tahoma"/>
                <a:cs typeface="Tahoma"/>
              </a:rPr>
              <a:t>Ana</a:t>
            </a:r>
            <a:r>
              <a:rPr sz="3100" spc="-15" dirty="0">
                <a:solidFill>
                  <a:srgbClr val="F3F7F8"/>
                </a:solidFill>
                <a:latin typeface="Tahoma"/>
                <a:cs typeface="Tahoma"/>
              </a:rPr>
              <a:t>l</a:t>
            </a:r>
            <a:r>
              <a:rPr sz="3100" spc="-40" dirty="0">
                <a:solidFill>
                  <a:srgbClr val="F3F7F8"/>
                </a:solidFill>
                <a:latin typeface="Tahoma"/>
                <a:cs typeface="Tahoma"/>
              </a:rPr>
              <a:t>ysi</a:t>
            </a:r>
            <a:r>
              <a:rPr sz="3100" spc="-55" dirty="0">
                <a:solidFill>
                  <a:srgbClr val="F3F7F8"/>
                </a:solidFill>
                <a:latin typeface="Tahoma"/>
                <a:cs typeface="Tahoma"/>
              </a:rPr>
              <a:t>s</a:t>
            </a:r>
            <a:r>
              <a:rPr sz="3100" spc="-160" dirty="0">
                <a:solidFill>
                  <a:srgbClr val="F3F7F8"/>
                </a:solidFill>
                <a:latin typeface="Tahoma"/>
                <a:cs typeface="Tahoma"/>
              </a:rPr>
              <a:t>.</a:t>
            </a:r>
            <a:endParaRPr sz="3100" dirty="0">
              <a:latin typeface="Tahoma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87985" algn="l"/>
              </a:tabLst>
            </a:pPr>
            <a:r>
              <a:rPr sz="3100" spc="-130" dirty="0">
                <a:solidFill>
                  <a:srgbClr val="F3F7F8"/>
                </a:solidFill>
                <a:latin typeface="Tahoma"/>
                <a:cs typeface="Tahoma"/>
              </a:rPr>
              <a:t>D</a:t>
            </a:r>
            <a:r>
              <a:rPr sz="3100" spc="-95" dirty="0">
                <a:solidFill>
                  <a:srgbClr val="F3F7F8"/>
                </a:solidFill>
                <a:latin typeface="Tahoma"/>
                <a:cs typeface="Tahoma"/>
              </a:rPr>
              <a:t>a</a:t>
            </a:r>
            <a:r>
              <a:rPr sz="3100" spc="-15" dirty="0">
                <a:solidFill>
                  <a:srgbClr val="F3F7F8"/>
                </a:solidFill>
                <a:latin typeface="Tahoma"/>
                <a:cs typeface="Tahoma"/>
              </a:rPr>
              <a:t>ta</a:t>
            </a:r>
            <a:r>
              <a:rPr sz="3100" spc="-370" dirty="0">
                <a:solidFill>
                  <a:srgbClr val="F3F7F8"/>
                </a:solidFill>
                <a:latin typeface="Tahoma"/>
                <a:cs typeface="Tahoma"/>
              </a:rPr>
              <a:t> </a:t>
            </a:r>
            <a:r>
              <a:rPr sz="3100" spc="-15" dirty="0">
                <a:solidFill>
                  <a:srgbClr val="F3F7F8"/>
                </a:solidFill>
                <a:latin typeface="Tahoma"/>
                <a:cs typeface="Tahoma"/>
              </a:rPr>
              <a:t>Pre</a:t>
            </a:r>
            <a:r>
              <a:rPr sz="3100" spc="-160" dirty="0">
                <a:solidFill>
                  <a:srgbClr val="F3F7F8"/>
                </a:solidFill>
                <a:latin typeface="Tahoma"/>
                <a:cs typeface="Tahoma"/>
              </a:rPr>
              <a:t>-</a:t>
            </a:r>
            <a:r>
              <a:rPr sz="3100" spc="-35" dirty="0">
                <a:solidFill>
                  <a:srgbClr val="F3F7F8"/>
                </a:solidFill>
                <a:latin typeface="Tahoma"/>
                <a:cs typeface="Tahoma"/>
              </a:rPr>
              <a:t>proces</a:t>
            </a:r>
            <a:r>
              <a:rPr sz="3100" spc="-45" dirty="0">
                <a:solidFill>
                  <a:srgbClr val="F3F7F8"/>
                </a:solidFill>
                <a:latin typeface="Tahoma"/>
                <a:cs typeface="Tahoma"/>
              </a:rPr>
              <a:t>s</a:t>
            </a:r>
            <a:r>
              <a:rPr sz="3100" spc="-65" dirty="0">
                <a:solidFill>
                  <a:srgbClr val="F3F7F8"/>
                </a:solidFill>
                <a:latin typeface="Tahoma"/>
                <a:cs typeface="Tahoma"/>
              </a:rPr>
              <a:t>ing.</a:t>
            </a:r>
            <a:endParaRPr sz="3100" dirty="0">
              <a:latin typeface="Tahoma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387985" algn="l"/>
              </a:tabLst>
            </a:pPr>
            <a:r>
              <a:rPr sz="3100" spc="-35" dirty="0">
                <a:solidFill>
                  <a:srgbClr val="F3F7F8"/>
                </a:solidFill>
                <a:latin typeface="Tahoma"/>
                <a:cs typeface="Tahoma"/>
              </a:rPr>
              <a:t>Vectorization.</a:t>
            </a:r>
            <a:endParaRPr sz="3100" dirty="0">
              <a:latin typeface="Tahoma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387985" algn="l"/>
              </a:tabLst>
            </a:pPr>
            <a:r>
              <a:rPr sz="3100" spc="-20" dirty="0">
                <a:solidFill>
                  <a:srgbClr val="F3F7F8"/>
                </a:solidFill>
                <a:latin typeface="Tahoma"/>
                <a:cs typeface="Tahoma"/>
              </a:rPr>
              <a:t>Classification.</a:t>
            </a:r>
            <a:endParaRPr sz="3100" dirty="0">
              <a:latin typeface="Tahoma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87985" algn="l"/>
              </a:tabLst>
            </a:pPr>
            <a:r>
              <a:rPr sz="3100" spc="-30" dirty="0">
                <a:solidFill>
                  <a:srgbClr val="F3F7F8"/>
                </a:solidFill>
                <a:latin typeface="Tahoma"/>
                <a:cs typeface="Tahoma"/>
              </a:rPr>
              <a:t>Evaluation.</a:t>
            </a:r>
            <a:endParaRPr sz="3100" dirty="0">
              <a:latin typeface="Tahoma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387985" algn="l"/>
              </a:tabLst>
            </a:pPr>
            <a:r>
              <a:rPr sz="3100" spc="-50" dirty="0">
                <a:solidFill>
                  <a:srgbClr val="F3F7F8"/>
                </a:solidFill>
                <a:latin typeface="Tahoma"/>
                <a:cs typeface="Tahoma"/>
              </a:rPr>
              <a:t>Challenges.</a:t>
            </a:r>
            <a:endParaRPr sz="3100" dirty="0">
              <a:latin typeface="Tahoma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387985" algn="l"/>
              </a:tabLst>
            </a:pPr>
            <a:r>
              <a:rPr sz="3100" spc="-20" dirty="0">
                <a:solidFill>
                  <a:srgbClr val="F3F7F8"/>
                </a:solidFill>
                <a:latin typeface="Tahoma"/>
                <a:cs typeface="Tahoma"/>
              </a:rPr>
              <a:t>Conclusion.</a:t>
            </a:r>
            <a:endParaRPr sz="3100" dirty="0">
              <a:latin typeface="Tahoma"/>
              <a:cs typeface="Tahoma"/>
            </a:endParaRPr>
          </a:p>
          <a:p>
            <a:pPr marL="387350" indent="-37528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87985" algn="l"/>
              </a:tabLst>
            </a:pPr>
            <a:r>
              <a:rPr sz="3100" spc="-150" dirty="0">
                <a:solidFill>
                  <a:srgbClr val="F3F7F8"/>
                </a:solidFill>
                <a:latin typeface="Tahoma"/>
                <a:cs typeface="Tahoma"/>
              </a:rPr>
              <a:t>Q&amp;A</a:t>
            </a:r>
            <a:endParaRPr sz="3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A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087100" cy="10287000"/>
            <a:chOff x="0" y="0"/>
            <a:chExt cx="110871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33359" cy="10286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32888" y="5143500"/>
              <a:ext cx="8554720" cy="3072765"/>
            </a:xfrm>
            <a:custGeom>
              <a:avLst/>
              <a:gdLst/>
              <a:ahLst/>
              <a:cxnLst/>
              <a:rect l="l" t="t" r="r" b="b"/>
              <a:pathLst>
                <a:path w="8554720" h="3072765">
                  <a:moveTo>
                    <a:pt x="8554212" y="0"/>
                  </a:moveTo>
                  <a:lnTo>
                    <a:pt x="0" y="0"/>
                  </a:lnTo>
                  <a:lnTo>
                    <a:pt x="0" y="3072384"/>
                  </a:lnTo>
                  <a:lnTo>
                    <a:pt x="8554212" y="3072384"/>
                  </a:lnTo>
                  <a:lnTo>
                    <a:pt x="8554212" y="0"/>
                  </a:lnTo>
                  <a:close/>
                </a:path>
              </a:pathLst>
            </a:custGeom>
            <a:solidFill>
              <a:srgbClr val="F3F7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2602" y="5664288"/>
              <a:ext cx="1569720" cy="2036445"/>
            </a:xfrm>
            <a:custGeom>
              <a:avLst/>
              <a:gdLst/>
              <a:ahLst/>
              <a:cxnLst/>
              <a:rect l="l" t="t" r="r" b="b"/>
              <a:pathLst>
                <a:path w="1569720" h="2036445">
                  <a:moveTo>
                    <a:pt x="1324749" y="1664246"/>
                  </a:moveTo>
                  <a:lnTo>
                    <a:pt x="1321752" y="1649361"/>
                  </a:lnTo>
                  <a:lnTo>
                    <a:pt x="1313573" y="1637207"/>
                  </a:lnTo>
                  <a:lnTo>
                    <a:pt x="1301457" y="1629003"/>
                  </a:lnTo>
                  <a:lnTo>
                    <a:pt x="1286637" y="1625993"/>
                  </a:lnTo>
                  <a:lnTo>
                    <a:pt x="662520" y="1625993"/>
                  </a:lnTo>
                  <a:lnTo>
                    <a:pt x="647687" y="1629003"/>
                  </a:lnTo>
                  <a:lnTo>
                    <a:pt x="635558" y="1637207"/>
                  </a:lnTo>
                  <a:lnTo>
                    <a:pt x="627367" y="1649374"/>
                  </a:lnTo>
                  <a:lnTo>
                    <a:pt x="624370" y="1664246"/>
                  </a:lnTo>
                  <a:lnTo>
                    <a:pt x="627380" y="1679130"/>
                  </a:lnTo>
                  <a:lnTo>
                    <a:pt x="635558" y="1691271"/>
                  </a:lnTo>
                  <a:lnTo>
                    <a:pt x="647700" y="1699463"/>
                  </a:lnTo>
                  <a:lnTo>
                    <a:pt x="662520" y="1702460"/>
                  </a:lnTo>
                  <a:lnTo>
                    <a:pt x="1286649" y="1702460"/>
                  </a:lnTo>
                  <a:lnTo>
                    <a:pt x="1301483" y="1699463"/>
                  </a:lnTo>
                  <a:lnTo>
                    <a:pt x="1313599" y="1691259"/>
                  </a:lnTo>
                  <a:lnTo>
                    <a:pt x="1321752" y="1679117"/>
                  </a:lnTo>
                  <a:lnTo>
                    <a:pt x="1324749" y="1664246"/>
                  </a:lnTo>
                  <a:close/>
                </a:path>
                <a:path w="1569720" h="2036445">
                  <a:moveTo>
                    <a:pt x="1324749" y="1297495"/>
                  </a:moveTo>
                  <a:lnTo>
                    <a:pt x="1321752" y="1282611"/>
                  </a:lnTo>
                  <a:lnTo>
                    <a:pt x="1313573" y="1270469"/>
                  </a:lnTo>
                  <a:lnTo>
                    <a:pt x="1301457" y="1262278"/>
                  </a:lnTo>
                  <a:lnTo>
                    <a:pt x="1286637" y="1259281"/>
                  </a:lnTo>
                  <a:lnTo>
                    <a:pt x="662520" y="1259281"/>
                  </a:lnTo>
                  <a:lnTo>
                    <a:pt x="647687" y="1262278"/>
                  </a:lnTo>
                  <a:lnTo>
                    <a:pt x="635558" y="1270469"/>
                  </a:lnTo>
                  <a:lnTo>
                    <a:pt x="627367" y="1282611"/>
                  </a:lnTo>
                  <a:lnTo>
                    <a:pt x="624370" y="1297495"/>
                  </a:lnTo>
                  <a:lnTo>
                    <a:pt x="627380" y="1312367"/>
                  </a:lnTo>
                  <a:lnTo>
                    <a:pt x="635558" y="1324521"/>
                  </a:lnTo>
                  <a:lnTo>
                    <a:pt x="647700" y="1332699"/>
                  </a:lnTo>
                  <a:lnTo>
                    <a:pt x="662520" y="1335709"/>
                  </a:lnTo>
                  <a:lnTo>
                    <a:pt x="1286649" y="1335709"/>
                  </a:lnTo>
                  <a:lnTo>
                    <a:pt x="1301483" y="1332699"/>
                  </a:lnTo>
                  <a:lnTo>
                    <a:pt x="1313599" y="1324508"/>
                  </a:lnTo>
                  <a:lnTo>
                    <a:pt x="1321752" y="1312367"/>
                  </a:lnTo>
                  <a:lnTo>
                    <a:pt x="1324749" y="1297495"/>
                  </a:lnTo>
                  <a:close/>
                </a:path>
                <a:path w="1569720" h="2036445">
                  <a:moveTo>
                    <a:pt x="1324749" y="944956"/>
                  </a:moveTo>
                  <a:lnTo>
                    <a:pt x="1321752" y="930097"/>
                  </a:lnTo>
                  <a:lnTo>
                    <a:pt x="1313573" y="917943"/>
                  </a:lnTo>
                  <a:lnTo>
                    <a:pt x="1301457" y="909751"/>
                  </a:lnTo>
                  <a:lnTo>
                    <a:pt x="1286637" y="906754"/>
                  </a:lnTo>
                  <a:lnTo>
                    <a:pt x="662520" y="906754"/>
                  </a:lnTo>
                  <a:lnTo>
                    <a:pt x="647687" y="909751"/>
                  </a:lnTo>
                  <a:lnTo>
                    <a:pt x="635558" y="917943"/>
                  </a:lnTo>
                  <a:lnTo>
                    <a:pt x="627367" y="930097"/>
                  </a:lnTo>
                  <a:lnTo>
                    <a:pt x="624370" y="944956"/>
                  </a:lnTo>
                  <a:lnTo>
                    <a:pt x="627367" y="959840"/>
                  </a:lnTo>
                  <a:lnTo>
                    <a:pt x="635558" y="972007"/>
                  </a:lnTo>
                  <a:lnTo>
                    <a:pt x="647687" y="980198"/>
                  </a:lnTo>
                  <a:lnTo>
                    <a:pt x="662520" y="983208"/>
                  </a:lnTo>
                  <a:lnTo>
                    <a:pt x="1286649" y="983208"/>
                  </a:lnTo>
                  <a:lnTo>
                    <a:pt x="1301483" y="980198"/>
                  </a:lnTo>
                  <a:lnTo>
                    <a:pt x="1313599" y="972007"/>
                  </a:lnTo>
                  <a:lnTo>
                    <a:pt x="1321752" y="959840"/>
                  </a:lnTo>
                  <a:lnTo>
                    <a:pt x="1324749" y="944956"/>
                  </a:lnTo>
                  <a:close/>
                </a:path>
                <a:path w="1569720" h="2036445">
                  <a:moveTo>
                    <a:pt x="1324749" y="592467"/>
                  </a:moveTo>
                  <a:lnTo>
                    <a:pt x="1321752" y="577583"/>
                  </a:lnTo>
                  <a:lnTo>
                    <a:pt x="1313573" y="565416"/>
                  </a:lnTo>
                  <a:lnTo>
                    <a:pt x="1301457" y="557225"/>
                  </a:lnTo>
                  <a:lnTo>
                    <a:pt x="1286624" y="554215"/>
                  </a:lnTo>
                  <a:lnTo>
                    <a:pt x="662520" y="554215"/>
                  </a:lnTo>
                  <a:lnTo>
                    <a:pt x="647687" y="557225"/>
                  </a:lnTo>
                  <a:lnTo>
                    <a:pt x="635558" y="565416"/>
                  </a:lnTo>
                  <a:lnTo>
                    <a:pt x="627367" y="577583"/>
                  </a:lnTo>
                  <a:lnTo>
                    <a:pt x="624370" y="592467"/>
                  </a:lnTo>
                  <a:lnTo>
                    <a:pt x="627367" y="607339"/>
                  </a:lnTo>
                  <a:lnTo>
                    <a:pt x="635558" y="619467"/>
                  </a:lnTo>
                  <a:lnTo>
                    <a:pt x="647687" y="627659"/>
                  </a:lnTo>
                  <a:lnTo>
                    <a:pt x="662520" y="630656"/>
                  </a:lnTo>
                  <a:lnTo>
                    <a:pt x="1286649" y="630656"/>
                  </a:lnTo>
                  <a:lnTo>
                    <a:pt x="1301483" y="627659"/>
                  </a:lnTo>
                  <a:lnTo>
                    <a:pt x="1313599" y="619467"/>
                  </a:lnTo>
                  <a:lnTo>
                    <a:pt x="1321752" y="607339"/>
                  </a:lnTo>
                  <a:lnTo>
                    <a:pt x="1324749" y="592467"/>
                  </a:lnTo>
                  <a:close/>
                </a:path>
                <a:path w="1569720" h="2036445">
                  <a:moveTo>
                    <a:pt x="1569580" y="334556"/>
                  </a:moveTo>
                  <a:lnTo>
                    <a:pt x="1564424" y="289788"/>
                  </a:lnTo>
                  <a:lnTo>
                    <a:pt x="1549742" y="248666"/>
                  </a:lnTo>
                  <a:lnTo>
                    <a:pt x="1528737" y="215544"/>
                  </a:lnTo>
                  <a:lnTo>
                    <a:pt x="1496504" y="182041"/>
                  </a:lnTo>
                  <a:lnTo>
                    <a:pt x="1493354" y="180035"/>
                  </a:lnTo>
                  <a:lnTo>
                    <a:pt x="1493354" y="334556"/>
                  </a:lnTo>
                  <a:lnTo>
                    <a:pt x="1493354" y="1840674"/>
                  </a:lnTo>
                  <a:lnTo>
                    <a:pt x="1484007" y="1886953"/>
                  </a:lnTo>
                  <a:lnTo>
                    <a:pt x="1458544" y="1924786"/>
                  </a:lnTo>
                  <a:lnTo>
                    <a:pt x="1420812" y="1950326"/>
                  </a:lnTo>
                  <a:lnTo>
                    <a:pt x="1374673" y="1959686"/>
                  </a:lnTo>
                  <a:lnTo>
                    <a:pt x="194932" y="1959686"/>
                  </a:lnTo>
                  <a:lnTo>
                    <a:pt x="148780" y="1950326"/>
                  </a:lnTo>
                  <a:lnTo>
                    <a:pt x="111048" y="1924786"/>
                  </a:lnTo>
                  <a:lnTo>
                    <a:pt x="85585" y="1886953"/>
                  </a:lnTo>
                  <a:lnTo>
                    <a:pt x="76250" y="1840674"/>
                  </a:lnTo>
                  <a:lnTo>
                    <a:pt x="76250" y="334556"/>
                  </a:lnTo>
                  <a:lnTo>
                    <a:pt x="85585" y="288277"/>
                  </a:lnTo>
                  <a:lnTo>
                    <a:pt x="111048" y="250444"/>
                  </a:lnTo>
                  <a:lnTo>
                    <a:pt x="148780" y="224917"/>
                  </a:lnTo>
                  <a:lnTo>
                    <a:pt x="194932" y="215544"/>
                  </a:lnTo>
                  <a:lnTo>
                    <a:pt x="461200" y="215544"/>
                  </a:lnTo>
                  <a:lnTo>
                    <a:pt x="461200" y="276834"/>
                  </a:lnTo>
                  <a:lnTo>
                    <a:pt x="464197" y="291693"/>
                  </a:lnTo>
                  <a:lnTo>
                    <a:pt x="472389" y="303834"/>
                  </a:lnTo>
                  <a:lnTo>
                    <a:pt x="484517" y="312026"/>
                  </a:lnTo>
                  <a:lnTo>
                    <a:pt x="499351" y="315023"/>
                  </a:lnTo>
                  <a:lnTo>
                    <a:pt x="1070089" y="315023"/>
                  </a:lnTo>
                  <a:lnTo>
                    <a:pt x="1084922" y="312026"/>
                  </a:lnTo>
                  <a:lnTo>
                    <a:pt x="1097038" y="303834"/>
                  </a:lnTo>
                  <a:lnTo>
                    <a:pt x="1105217" y="291693"/>
                  </a:lnTo>
                  <a:lnTo>
                    <a:pt x="1108214" y="276834"/>
                  </a:lnTo>
                  <a:lnTo>
                    <a:pt x="1108214" y="238607"/>
                  </a:lnTo>
                  <a:lnTo>
                    <a:pt x="1108214" y="215544"/>
                  </a:lnTo>
                  <a:lnTo>
                    <a:pt x="1374673" y="215544"/>
                  </a:lnTo>
                  <a:lnTo>
                    <a:pt x="1420812" y="224917"/>
                  </a:lnTo>
                  <a:lnTo>
                    <a:pt x="1458544" y="250444"/>
                  </a:lnTo>
                  <a:lnTo>
                    <a:pt x="1484007" y="288277"/>
                  </a:lnTo>
                  <a:lnTo>
                    <a:pt x="1493354" y="334556"/>
                  </a:lnTo>
                  <a:lnTo>
                    <a:pt x="1493354" y="180035"/>
                  </a:lnTo>
                  <a:lnTo>
                    <a:pt x="1460309" y="158927"/>
                  </a:lnTo>
                  <a:lnTo>
                    <a:pt x="1419301" y="144183"/>
                  </a:lnTo>
                  <a:lnTo>
                    <a:pt x="1374673" y="139014"/>
                  </a:lnTo>
                  <a:lnTo>
                    <a:pt x="1108214" y="139014"/>
                  </a:lnTo>
                  <a:lnTo>
                    <a:pt x="1108214" y="76466"/>
                  </a:lnTo>
                  <a:lnTo>
                    <a:pt x="1108214" y="38328"/>
                  </a:lnTo>
                  <a:lnTo>
                    <a:pt x="1105217" y="23406"/>
                  </a:lnTo>
                  <a:lnTo>
                    <a:pt x="1097038" y="11226"/>
                  </a:lnTo>
                  <a:lnTo>
                    <a:pt x="1084922" y="3009"/>
                  </a:lnTo>
                  <a:lnTo>
                    <a:pt x="1070089" y="0"/>
                  </a:lnTo>
                  <a:lnTo>
                    <a:pt x="1032002" y="0"/>
                  </a:lnTo>
                  <a:lnTo>
                    <a:pt x="1032002" y="76466"/>
                  </a:lnTo>
                  <a:lnTo>
                    <a:pt x="1032002" y="177317"/>
                  </a:lnTo>
                  <a:lnTo>
                    <a:pt x="1032002" y="238569"/>
                  </a:lnTo>
                  <a:lnTo>
                    <a:pt x="537476" y="238569"/>
                  </a:lnTo>
                  <a:lnTo>
                    <a:pt x="537476" y="215544"/>
                  </a:lnTo>
                  <a:lnTo>
                    <a:pt x="537476" y="177317"/>
                  </a:lnTo>
                  <a:lnTo>
                    <a:pt x="537476" y="76466"/>
                  </a:lnTo>
                  <a:lnTo>
                    <a:pt x="1032002" y="76466"/>
                  </a:lnTo>
                  <a:lnTo>
                    <a:pt x="1032002" y="0"/>
                  </a:lnTo>
                  <a:lnTo>
                    <a:pt x="499351" y="0"/>
                  </a:lnTo>
                  <a:lnTo>
                    <a:pt x="484505" y="3009"/>
                  </a:lnTo>
                  <a:lnTo>
                    <a:pt x="472376" y="11226"/>
                  </a:lnTo>
                  <a:lnTo>
                    <a:pt x="464197" y="23406"/>
                  </a:lnTo>
                  <a:lnTo>
                    <a:pt x="461200" y="38328"/>
                  </a:lnTo>
                  <a:lnTo>
                    <a:pt x="461200" y="139014"/>
                  </a:lnTo>
                  <a:lnTo>
                    <a:pt x="194932" y="139014"/>
                  </a:lnTo>
                  <a:lnTo>
                    <a:pt x="150279" y="144183"/>
                  </a:lnTo>
                  <a:lnTo>
                    <a:pt x="109270" y="158927"/>
                  </a:lnTo>
                  <a:lnTo>
                    <a:pt x="73075" y="182041"/>
                  </a:lnTo>
                  <a:lnTo>
                    <a:pt x="42875" y="212356"/>
                  </a:lnTo>
                  <a:lnTo>
                    <a:pt x="19837" y="248666"/>
                  </a:lnTo>
                  <a:lnTo>
                    <a:pt x="5156" y="289788"/>
                  </a:lnTo>
                  <a:lnTo>
                    <a:pt x="0" y="334556"/>
                  </a:lnTo>
                  <a:lnTo>
                    <a:pt x="0" y="1840674"/>
                  </a:lnTo>
                  <a:lnTo>
                    <a:pt x="5156" y="1885429"/>
                  </a:lnTo>
                  <a:lnTo>
                    <a:pt x="19850" y="1926551"/>
                  </a:lnTo>
                  <a:lnTo>
                    <a:pt x="42887" y="1962848"/>
                  </a:lnTo>
                  <a:lnTo>
                    <a:pt x="73088" y="1993138"/>
                  </a:lnTo>
                  <a:lnTo>
                    <a:pt x="109283" y="2016226"/>
                  </a:lnTo>
                  <a:lnTo>
                    <a:pt x="150291" y="2030958"/>
                  </a:lnTo>
                  <a:lnTo>
                    <a:pt x="194932" y="2036127"/>
                  </a:lnTo>
                  <a:lnTo>
                    <a:pt x="1374648" y="2036127"/>
                  </a:lnTo>
                  <a:lnTo>
                    <a:pt x="1419288" y="2030958"/>
                  </a:lnTo>
                  <a:lnTo>
                    <a:pt x="1460296" y="2016226"/>
                  </a:lnTo>
                  <a:lnTo>
                    <a:pt x="1496491" y="1993138"/>
                  </a:lnTo>
                  <a:lnTo>
                    <a:pt x="1526692" y="1962848"/>
                  </a:lnTo>
                  <a:lnTo>
                    <a:pt x="1528699" y="1959686"/>
                  </a:lnTo>
                  <a:lnTo>
                    <a:pt x="1549730" y="1926551"/>
                  </a:lnTo>
                  <a:lnTo>
                    <a:pt x="1564424" y="1885429"/>
                  </a:lnTo>
                  <a:lnTo>
                    <a:pt x="1569580" y="1840674"/>
                  </a:lnTo>
                  <a:lnTo>
                    <a:pt x="1569580" y="334556"/>
                  </a:lnTo>
                  <a:close/>
                </a:path>
              </a:pathLst>
            </a:custGeom>
            <a:solidFill>
              <a:srgbClr val="0A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8214" y="6847510"/>
              <a:ext cx="215633" cy="2161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3072" y="7206110"/>
              <a:ext cx="215664" cy="2161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90824" y="6122098"/>
              <a:ext cx="257810" cy="585470"/>
            </a:xfrm>
            <a:custGeom>
              <a:avLst/>
              <a:gdLst/>
              <a:ahLst/>
              <a:cxnLst/>
              <a:rect l="l" t="t" r="r" b="b"/>
              <a:pathLst>
                <a:path w="257810" h="585470">
                  <a:moveTo>
                    <a:pt x="256476" y="34023"/>
                  </a:moveTo>
                  <a:lnTo>
                    <a:pt x="252209" y="20015"/>
                  </a:lnTo>
                  <a:lnTo>
                    <a:pt x="242570" y="8318"/>
                  </a:lnTo>
                  <a:lnTo>
                    <a:pt x="229171" y="1282"/>
                  </a:lnTo>
                  <a:lnTo>
                    <a:pt x="214604" y="0"/>
                  </a:lnTo>
                  <a:lnTo>
                    <a:pt x="200621" y="4279"/>
                  </a:lnTo>
                  <a:lnTo>
                    <a:pt x="188937" y="13957"/>
                  </a:lnTo>
                  <a:lnTo>
                    <a:pt x="94551" y="130695"/>
                  </a:lnTo>
                  <a:lnTo>
                    <a:pt x="64414" y="101828"/>
                  </a:lnTo>
                  <a:lnTo>
                    <a:pt x="22948" y="94411"/>
                  </a:lnTo>
                  <a:lnTo>
                    <a:pt x="0" y="130365"/>
                  </a:lnTo>
                  <a:lnTo>
                    <a:pt x="3111" y="144678"/>
                  </a:lnTo>
                  <a:lnTo>
                    <a:pt x="71780" y="214617"/>
                  </a:lnTo>
                  <a:lnTo>
                    <a:pt x="98120" y="225171"/>
                  </a:lnTo>
                  <a:lnTo>
                    <a:pt x="108343" y="223748"/>
                  </a:lnTo>
                  <a:lnTo>
                    <a:pt x="248183" y="62052"/>
                  </a:lnTo>
                  <a:lnTo>
                    <a:pt x="255206" y="48615"/>
                  </a:lnTo>
                  <a:lnTo>
                    <a:pt x="256476" y="34023"/>
                  </a:lnTo>
                  <a:close/>
                </a:path>
                <a:path w="257810" h="585470">
                  <a:moveTo>
                    <a:pt x="257708" y="394195"/>
                  </a:moveTo>
                  <a:lnTo>
                    <a:pt x="253441" y="380187"/>
                  </a:lnTo>
                  <a:lnTo>
                    <a:pt x="243789" y="368490"/>
                  </a:lnTo>
                  <a:lnTo>
                    <a:pt x="230378" y="361429"/>
                  </a:lnTo>
                  <a:lnTo>
                    <a:pt x="215836" y="360133"/>
                  </a:lnTo>
                  <a:lnTo>
                    <a:pt x="201866" y="364413"/>
                  </a:lnTo>
                  <a:lnTo>
                    <a:pt x="190195" y="374078"/>
                  </a:lnTo>
                  <a:lnTo>
                    <a:pt x="95783" y="490829"/>
                  </a:lnTo>
                  <a:lnTo>
                    <a:pt x="65659" y="461987"/>
                  </a:lnTo>
                  <a:lnTo>
                    <a:pt x="24168" y="454558"/>
                  </a:lnTo>
                  <a:lnTo>
                    <a:pt x="1206" y="490486"/>
                  </a:lnTo>
                  <a:lnTo>
                    <a:pt x="4330" y="504799"/>
                  </a:lnTo>
                  <a:lnTo>
                    <a:pt x="72974" y="574713"/>
                  </a:lnTo>
                  <a:lnTo>
                    <a:pt x="99301" y="585317"/>
                  </a:lnTo>
                  <a:lnTo>
                    <a:pt x="109575" y="583920"/>
                  </a:lnTo>
                  <a:lnTo>
                    <a:pt x="249402" y="422224"/>
                  </a:lnTo>
                  <a:lnTo>
                    <a:pt x="256425" y="408774"/>
                  </a:lnTo>
                  <a:lnTo>
                    <a:pt x="257708" y="394195"/>
                  </a:lnTo>
                  <a:close/>
                </a:path>
              </a:pathLst>
            </a:custGeom>
            <a:solidFill>
              <a:srgbClr val="0A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496032" y="0"/>
            <a:ext cx="2792095" cy="2451100"/>
          </a:xfrm>
          <a:custGeom>
            <a:avLst/>
            <a:gdLst/>
            <a:ahLst/>
            <a:cxnLst/>
            <a:rect l="l" t="t" r="r" b="b"/>
            <a:pathLst>
              <a:path w="2792094" h="2451100">
                <a:moveTo>
                  <a:pt x="1262056" y="0"/>
                </a:moveTo>
                <a:lnTo>
                  <a:pt x="7709" y="0"/>
                </a:lnTo>
                <a:lnTo>
                  <a:pt x="4580" y="42163"/>
                </a:lnTo>
                <a:lnTo>
                  <a:pt x="2042" y="90048"/>
                </a:lnTo>
                <a:lnTo>
                  <a:pt x="512" y="138184"/>
                </a:lnTo>
                <a:lnTo>
                  <a:pt x="0" y="186563"/>
                </a:lnTo>
                <a:lnTo>
                  <a:pt x="512" y="235068"/>
                </a:lnTo>
                <a:lnTo>
                  <a:pt x="2042" y="283328"/>
                </a:lnTo>
                <a:lnTo>
                  <a:pt x="4580" y="331333"/>
                </a:lnTo>
                <a:lnTo>
                  <a:pt x="8114" y="379072"/>
                </a:lnTo>
                <a:lnTo>
                  <a:pt x="12636" y="426535"/>
                </a:lnTo>
                <a:lnTo>
                  <a:pt x="18134" y="473712"/>
                </a:lnTo>
                <a:lnTo>
                  <a:pt x="24598" y="520592"/>
                </a:lnTo>
                <a:lnTo>
                  <a:pt x="32018" y="567165"/>
                </a:lnTo>
                <a:lnTo>
                  <a:pt x="40383" y="613421"/>
                </a:lnTo>
                <a:lnTo>
                  <a:pt x="49683" y="659350"/>
                </a:lnTo>
                <a:lnTo>
                  <a:pt x="59908" y="704941"/>
                </a:lnTo>
                <a:lnTo>
                  <a:pt x="71048" y="750183"/>
                </a:lnTo>
                <a:lnTo>
                  <a:pt x="83091" y="795067"/>
                </a:lnTo>
                <a:lnTo>
                  <a:pt x="96028" y="839582"/>
                </a:lnTo>
                <a:lnTo>
                  <a:pt x="109848" y="883719"/>
                </a:lnTo>
                <a:lnTo>
                  <a:pt x="124541" y="927465"/>
                </a:lnTo>
                <a:lnTo>
                  <a:pt x="140097" y="970813"/>
                </a:lnTo>
                <a:lnTo>
                  <a:pt x="156505" y="1013750"/>
                </a:lnTo>
                <a:lnTo>
                  <a:pt x="173756" y="1056267"/>
                </a:lnTo>
                <a:lnTo>
                  <a:pt x="191837" y="1098353"/>
                </a:lnTo>
                <a:lnTo>
                  <a:pt x="210740" y="1139999"/>
                </a:lnTo>
                <a:lnTo>
                  <a:pt x="230454" y="1181193"/>
                </a:lnTo>
                <a:lnTo>
                  <a:pt x="250968" y="1221926"/>
                </a:lnTo>
                <a:lnTo>
                  <a:pt x="272273" y="1262187"/>
                </a:lnTo>
                <a:lnTo>
                  <a:pt x="294357" y="1301966"/>
                </a:lnTo>
                <a:lnTo>
                  <a:pt x="317211" y="1341253"/>
                </a:lnTo>
                <a:lnTo>
                  <a:pt x="340824" y="1380037"/>
                </a:lnTo>
                <a:lnTo>
                  <a:pt x="365185" y="1418308"/>
                </a:lnTo>
                <a:lnTo>
                  <a:pt x="390286" y="1456055"/>
                </a:lnTo>
                <a:lnTo>
                  <a:pt x="416114" y="1493269"/>
                </a:lnTo>
                <a:lnTo>
                  <a:pt x="442660" y="1529939"/>
                </a:lnTo>
                <a:lnTo>
                  <a:pt x="469914" y="1566055"/>
                </a:lnTo>
                <a:lnTo>
                  <a:pt x="497864" y="1601606"/>
                </a:lnTo>
                <a:lnTo>
                  <a:pt x="526502" y="1636583"/>
                </a:lnTo>
                <a:lnTo>
                  <a:pt x="555815" y="1670974"/>
                </a:lnTo>
                <a:lnTo>
                  <a:pt x="585795" y="1704770"/>
                </a:lnTo>
                <a:lnTo>
                  <a:pt x="616430" y="1737961"/>
                </a:lnTo>
                <a:lnTo>
                  <a:pt x="647711" y="1770535"/>
                </a:lnTo>
                <a:lnTo>
                  <a:pt x="679627" y="1802483"/>
                </a:lnTo>
                <a:lnTo>
                  <a:pt x="712167" y="1833794"/>
                </a:lnTo>
                <a:lnTo>
                  <a:pt x="745322" y="1864458"/>
                </a:lnTo>
                <a:lnTo>
                  <a:pt x="779081" y="1894466"/>
                </a:lnTo>
                <a:lnTo>
                  <a:pt x="813433" y="1923805"/>
                </a:lnTo>
                <a:lnTo>
                  <a:pt x="848368" y="1952467"/>
                </a:lnTo>
                <a:lnTo>
                  <a:pt x="883877" y="1980440"/>
                </a:lnTo>
                <a:lnTo>
                  <a:pt x="919948" y="2007715"/>
                </a:lnTo>
                <a:lnTo>
                  <a:pt x="956571" y="2034282"/>
                </a:lnTo>
                <a:lnTo>
                  <a:pt x="993736" y="2060129"/>
                </a:lnTo>
                <a:lnTo>
                  <a:pt x="1031433" y="2085247"/>
                </a:lnTo>
                <a:lnTo>
                  <a:pt x="1069650" y="2109625"/>
                </a:lnTo>
                <a:lnTo>
                  <a:pt x="1108379" y="2133253"/>
                </a:lnTo>
                <a:lnTo>
                  <a:pt x="1147608" y="2156121"/>
                </a:lnTo>
                <a:lnTo>
                  <a:pt x="1187327" y="2178218"/>
                </a:lnTo>
                <a:lnTo>
                  <a:pt x="1227526" y="2199535"/>
                </a:lnTo>
                <a:lnTo>
                  <a:pt x="1268194" y="2220060"/>
                </a:lnTo>
                <a:lnTo>
                  <a:pt x="1309322" y="2239784"/>
                </a:lnTo>
                <a:lnTo>
                  <a:pt x="1350898" y="2258696"/>
                </a:lnTo>
                <a:lnTo>
                  <a:pt x="1392913" y="2276786"/>
                </a:lnTo>
                <a:lnTo>
                  <a:pt x="1435356" y="2294043"/>
                </a:lnTo>
                <a:lnTo>
                  <a:pt x="1478216" y="2310458"/>
                </a:lnTo>
                <a:lnTo>
                  <a:pt x="1521484" y="2326020"/>
                </a:lnTo>
                <a:lnTo>
                  <a:pt x="1565149" y="2340718"/>
                </a:lnTo>
                <a:lnTo>
                  <a:pt x="1609200" y="2354543"/>
                </a:lnTo>
                <a:lnTo>
                  <a:pt x="1653628" y="2367484"/>
                </a:lnTo>
                <a:lnTo>
                  <a:pt x="1698422" y="2379531"/>
                </a:lnTo>
                <a:lnTo>
                  <a:pt x="1743571" y="2390673"/>
                </a:lnTo>
                <a:lnTo>
                  <a:pt x="1789066" y="2400900"/>
                </a:lnTo>
                <a:lnTo>
                  <a:pt x="1834895" y="2410203"/>
                </a:lnTo>
                <a:lnTo>
                  <a:pt x="1881049" y="2418569"/>
                </a:lnTo>
                <a:lnTo>
                  <a:pt x="1927518" y="2425990"/>
                </a:lnTo>
                <a:lnTo>
                  <a:pt x="1974290" y="2432455"/>
                </a:lnTo>
                <a:lnTo>
                  <a:pt x="2021356" y="2437954"/>
                </a:lnTo>
                <a:lnTo>
                  <a:pt x="2068705" y="2442476"/>
                </a:lnTo>
                <a:lnTo>
                  <a:pt x="2116327" y="2446011"/>
                </a:lnTo>
                <a:lnTo>
                  <a:pt x="2164212" y="2448549"/>
                </a:lnTo>
                <a:lnTo>
                  <a:pt x="2212348" y="2450079"/>
                </a:lnTo>
                <a:lnTo>
                  <a:pt x="2260727" y="2450592"/>
                </a:lnTo>
                <a:lnTo>
                  <a:pt x="2309232" y="2450079"/>
                </a:lnTo>
                <a:lnTo>
                  <a:pt x="2357492" y="2448549"/>
                </a:lnTo>
                <a:lnTo>
                  <a:pt x="2405497" y="2446011"/>
                </a:lnTo>
                <a:lnTo>
                  <a:pt x="2453236" y="2442476"/>
                </a:lnTo>
                <a:lnTo>
                  <a:pt x="2500698" y="2437954"/>
                </a:lnTo>
                <a:lnTo>
                  <a:pt x="2547875" y="2432455"/>
                </a:lnTo>
                <a:lnTo>
                  <a:pt x="2594754" y="2425990"/>
                </a:lnTo>
                <a:lnTo>
                  <a:pt x="2641326" y="2418569"/>
                </a:lnTo>
                <a:lnTo>
                  <a:pt x="2687580" y="2410203"/>
                </a:lnTo>
                <a:lnTo>
                  <a:pt x="2733507" y="2400900"/>
                </a:lnTo>
                <a:lnTo>
                  <a:pt x="2779095" y="2390673"/>
                </a:lnTo>
                <a:lnTo>
                  <a:pt x="2791967" y="2387503"/>
                </a:lnTo>
                <a:lnTo>
                  <a:pt x="2791967" y="1202435"/>
                </a:lnTo>
                <a:lnTo>
                  <a:pt x="2260727" y="1202435"/>
                </a:lnTo>
                <a:lnTo>
                  <a:pt x="2213117" y="1201324"/>
                </a:lnTo>
                <a:lnTo>
                  <a:pt x="2166052" y="1198021"/>
                </a:lnTo>
                <a:lnTo>
                  <a:pt x="2119580" y="1192577"/>
                </a:lnTo>
                <a:lnTo>
                  <a:pt x="2073752" y="1185043"/>
                </a:lnTo>
                <a:lnTo>
                  <a:pt x="2028618" y="1175467"/>
                </a:lnTo>
                <a:lnTo>
                  <a:pt x="1984227" y="1163901"/>
                </a:lnTo>
                <a:lnTo>
                  <a:pt x="1940630" y="1150393"/>
                </a:lnTo>
                <a:lnTo>
                  <a:pt x="1897876" y="1134994"/>
                </a:lnTo>
                <a:lnTo>
                  <a:pt x="1856015" y="1117753"/>
                </a:lnTo>
                <a:lnTo>
                  <a:pt x="1815097" y="1098721"/>
                </a:lnTo>
                <a:lnTo>
                  <a:pt x="1775173" y="1077946"/>
                </a:lnTo>
                <a:lnTo>
                  <a:pt x="1736291" y="1055481"/>
                </a:lnTo>
                <a:lnTo>
                  <a:pt x="1698503" y="1031373"/>
                </a:lnTo>
                <a:lnTo>
                  <a:pt x="1661857" y="1005673"/>
                </a:lnTo>
                <a:lnTo>
                  <a:pt x="1626405" y="978431"/>
                </a:lnTo>
                <a:lnTo>
                  <a:pt x="1592195" y="949697"/>
                </a:lnTo>
                <a:lnTo>
                  <a:pt x="1559278" y="919520"/>
                </a:lnTo>
                <a:lnTo>
                  <a:pt x="1527703" y="887951"/>
                </a:lnTo>
                <a:lnTo>
                  <a:pt x="1497521" y="855039"/>
                </a:lnTo>
                <a:lnTo>
                  <a:pt x="1468781" y="820834"/>
                </a:lnTo>
                <a:lnTo>
                  <a:pt x="1441534" y="785387"/>
                </a:lnTo>
                <a:lnTo>
                  <a:pt x="1415829" y="748746"/>
                </a:lnTo>
                <a:lnTo>
                  <a:pt x="1391716" y="710963"/>
                </a:lnTo>
                <a:lnTo>
                  <a:pt x="1369245" y="672086"/>
                </a:lnTo>
                <a:lnTo>
                  <a:pt x="1348467" y="632167"/>
                </a:lnTo>
                <a:lnTo>
                  <a:pt x="1329430" y="591253"/>
                </a:lnTo>
                <a:lnTo>
                  <a:pt x="1312185" y="549397"/>
                </a:lnTo>
                <a:lnTo>
                  <a:pt x="1296782" y="506646"/>
                </a:lnTo>
                <a:lnTo>
                  <a:pt x="1283271" y="463052"/>
                </a:lnTo>
                <a:lnTo>
                  <a:pt x="1271702" y="418664"/>
                </a:lnTo>
                <a:lnTo>
                  <a:pt x="1262124" y="373532"/>
                </a:lnTo>
                <a:lnTo>
                  <a:pt x="1254587" y="327706"/>
                </a:lnTo>
                <a:lnTo>
                  <a:pt x="1249142" y="281236"/>
                </a:lnTo>
                <a:lnTo>
                  <a:pt x="1245839" y="234171"/>
                </a:lnTo>
                <a:lnTo>
                  <a:pt x="1244727" y="186563"/>
                </a:lnTo>
                <a:lnTo>
                  <a:pt x="1245839" y="138953"/>
                </a:lnTo>
                <a:lnTo>
                  <a:pt x="1249142" y="91888"/>
                </a:lnTo>
                <a:lnTo>
                  <a:pt x="1254587" y="45416"/>
                </a:lnTo>
                <a:lnTo>
                  <a:pt x="1262056" y="0"/>
                </a:lnTo>
                <a:close/>
              </a:path>
              <a:path w="2792094" h="2451100">
                <a:moveTo>
                  <a:pt x="2791967" y="1051116"/>
                </a:moveTo>
                <a:lnTo>
                  <a:pt x="2746250" y="1077946"/>
                </a:lnTo>
                <a:lnTo>
                  <a:pt x="2706331" y="1098721"/>
                </a:lnTo>
                <a:lnTo>
                  <a:pt x="2665417" y="1117753"/>
                </a:lnTo>
                <a:lnTo>
                  <a:pt x="2623561" y="1134994"/>
                </a:lnTo>
                <a:lnTo>
                  <a:pt x="2580810" y="1150393"/>
                </a:lnTo>
                <a:lnTo>
                  <a:pt x="2537216" y="1163901"/>
                </a:lnTo>
                <a:lnTo>
                  <a:pt x="2492828" y="1175467"/>
                </a:lnTo>
                <a:lnTo>
                  <a:pt x="2447696" y="1185043"/>
                </a:lnTo>
                <a:lnTo>
                  <a:pt x="2401870" y="1192577"/>
                </a:lnTo>
                <a:lnTo>
                  <a:pt x="2355400" y="1198021"/>
                </a:lnTo>
                <a:lnTo>
                  <a:pt x="2308335" y="1201324"/>
                </a:lnTo>
                <a:lnTo>
                  <a:pt x="2260727" y="1202435"/>
                </a:lnTo>
                <a:lnTo>
                  <a:pt x="2791967" y="1202435"/>
                </a:lnTo>
                <a:lnTo>
                  <a:pt x="2791967" y="1051116"/>
                </a:lnTo>
                <a:close/>
              </a:path>
              <a:path w="2792094" h="2451100">
                <a:moveTo>
                  <a:pt x="2791967" y="0"/>
                </a:moveTo>
                <a:lnTo>
                  <a:pt x="1262056" y="0"/>
                </a:lnTo>
                <a:lnTo>
                  <a:pt x="2791967" y="1051116"/>
                </a:lnTo>
                <a:lnTo>
                  <a:pt x="2791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07005" y="4881043"/>
            <a:ext cx="429895" cy="438150"/>
          </a:xfrm>
          <a:custGeom>
            <a:avLst/>
            <a:gdLst/>
            <a:ahLst/>
            <a:cxnLst/>
            <a:rect l="l" t="t" r="r" b="b"/>
            <a:pathLst>
              <a:path w="429895" h="438150">
                <a:moveTo>
                  <a:pt x="29614" y="218148"/>
                </a:moveTo>
                <a:lnTo>
                  <a:pt x="0" y="230347"/>
                </a:lnTo>
                <a:lnTo>
                  <a:pt x="966" y="232110"/>
                </a:lnTo>
                <a:lnTo>
                  <a:pt x="19210" y="254159"/>
                </a:lnTo>
                <a:lnTo>
                  <a:pt x="43528" y="289325"/>
                </a:lnTo>
                <a:lnTo>
                  <a:pt x="74151" y="340577"/>
                </a:lnTo>
                <a:lnTo>
                  <a:pt x="111337" y="410917"/>
                </a:lnTo>
                <a:lnTo>
                  <a:pt x="114649" y="415573"/>
                </a:lnTo>
                <a:lnTo>
                  <a:pt x="150883" y="437926"/>
                </a:lnTo>
                <a:lnTo>
                  <a:pt x="164858" y="435123"/>
                </a:lnTo>
                <a:lnTo>
                  <a:pt x="176087" y="427546"/>
                </a:lnTo>
                <a:lnTo>
                  <a:pt x="185017" y="416444"/>
                </a:lnTo>
                <a:lnTo>
                  <a:pt x="192086" y="403068"/>
                </a:lnTo>
                <a:lnTo>
                  <a:pt x="212671" y="339368"/>
                </a:lnTo>
                <a:lnTo>
                  <a:pt x="214019" y="336173"/>
                </a:lnTo>
                <a:lnTo>
                  <a:pt x="138089" y="336173"/>
                </a:lnTo>
                <a:lnTo>
                  <a:pt x="120011" y="309349"/>
                </a:lnTo>
                <a:lnTo>
                  <a:pt x="95261" y="279282"/>
                </a:lnTo>
                <a:lnTo>
                  <a:pt x="70106" y="253012"/>
                </a:lnTo>
                <a:lnTo>
                  <a:pt x="47260" y="232076"/>
                </a:lnTo>
                <a:lnTo>
                  <a:pt x="29614" y="218148"/>
                </a:lnTo>
                <a:close/>
              </a:path>
              <a:path w="429895" h="438150">
                <a:moveTo>
                  <a:pt x="413030" y="0"/>
                </a:moveTo>
                <a:lnTo>
                  <a:pt x="355935" y="41703"/>
                </a:lnTo>
                <a:lnTo>
                  <a:pt x="318508" y="76080"/>
                </a:lnTo>
                <a:lnTo>
                  <a:pt x="282126" y="114955"/>
                </a:lnTo>
                <a:lnTo>
                  <a:pt x="247422" y="157167"/>
                </a:lnTo>
                <a:lnTo>
                  <a:pt x="215031" y="201556"/>
                </a:lnTo>
                <a:lnTo>
                  <a:pt x="185589" y="246960"/>
                </a:lnTo>
                <a:lnTo>
                  <a:pt x="159730" y="292219"/>
                </a:lnTo>
                <a:lnTo>
                  <a:pt x="138089" y="336173"/>
                </a:lnTo>
                <a:lnTo>
                  <a:pt x="214019" y="336173"/>
                </a:lnTo>
                <a:lnTo>
                  <a:pt x="237520" y="280469"/>
                </a:lnTo>
                <a:lnTo>
                  <a:pt x="265427" y="226602"/>
                </a:lnTo>
                <a:lnTo>
                  <a:pt x="295185" y="177997"/>
                </a:lnTo>
                <a:lnTo>
                  <a:pt x="325591" y="134884"/>
                </a:lnTo>
                <a:lnTo>
                  <a:pt x="355437" y="97492"/>
                </a:lnTo>
                <a:lnTo>
                  <a:pt x="383519" y="66052"/>
                </a:lnTo>
                <a:lnTo>
                  <a:pt x="429568" y="21950"/>
                </a:lnTo>
                <a:lnTo>
                  <a:pt x="413030" y="0"/>
                </a:lnTo>
                <a:close/>
              </a:path>
            </a:pathLst>
          </a:custGeom>
          <a:solidFill>
            <a:srgbClr val="F3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09063" y="8636381"/>
            <a:ext cx="2091055" cy="1651000"/>
          </a:xfrm>
          <a:custGeom>
            <a:avLst/>
            <a:gdLst/>
            <a:ahLst/>
            <a:cxnLst/>
            <a:rect l="l" t="t" r="r" b="b"/>
            <a:pathLst>
              <a:path w="2091055" h="1651000">
                <a:moveTo>
                  <a:pt x="1475105" y="0"/>
                </a:moveTo>
                <a:lnTo>
                  <a:pt x="0" y="1330744"/>
                </a:lnTo>
                <a:lnTo>
                  <a:pt x="773602" y="1650616"/>
                </a:lnTo>
                <a:lnTo>
                  <a:pt x="2090772" y="1650616"/>
                </a:lnTo>
                <a:lnTo>
                  <a:pt x="2027429" y="1480794"/>
                </a:lnTo>
                <a:lnTo>
                  <a:pt x="1544574" y="1480794"/>
                </a:lnTo>
                <a:lnTo>
                  <a:pt x="832866" y="1186459"/>
                </a:lnTo>
                <a:lnTo>
                  <a:pt x="1282953" y="779741"/>
                </a:lnTo>
                <a:lnTo>
                  <a:pt x="1765942" y="779741"/>
                </a:lnTo>
                <a:lnTo>
                  <a:pt x="1475105" y="0"/>
                </a:lnTo>
                <a:close/>
              </a:path>
              <a:path w="2091055" h="1651000">
                <a:moveTo>
                  <a:pt x="1765942" y="779741"/>
                </a:moveTo>
                <a:lnTo>
                  <a:pt x="1282953" y="779741"/>
                </a:lnTo>
                <a:lnTo>
                  <a:pt x="1544574" y="1480794"/>
                </a:lnTo>
                <a:lnTo>
                  <a:pt x="2027429" y="1480794"/>
                </a:lnTo>
                <a:lnTo>
                  <a:pt x="1765942" y="779741"/>
                </a:lnTo>
                <a:close/>
              </a:path>
            </a:pathLst>
          </a:custGeom>
          <a:solidFill>
            <a:srgbClr val="F3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523858" y="1513127"/>
            <a:ext cx="7672705" cy="2195195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4700" b="1" spc="45" dirty="0">
                <a:solidFill>
                  <a:srgbClr val="F3F7F8"/>
                </a:solidFill>
                <a:latin typeface="Arial"/>
                <a:cs typeface="Arial"/>
              </a:rPr>
              <a:t>PROBLEM</a:t>
            </a:r>
            <a:r>
              <a:rPr sz="4700" b="1" spc="130" dirty="0">
                <a:solidFill>
                  <a:srgbClr val="F3F7F8"/>
                </a:solidFill>
                <a:latin typeface="Arial"/>
                <a:cs typeface="Arial"/>
              </a:rPr>
              <a:t> </a:t>
            </a:r>
            <a:r>
              <a:rPr sz="4700" b="1" spc="25" dirty="0">
                <a:solidFill>
                  <a:srgbClr val="F3F7F8"/>
                </a:solidFill>
                <a:latin typeface="Arial"/>
                <a:cs typeface="Arial"/>
              </a:rPr>
              <a:t>STATEMENT</a:t>
            </a:r>
            <a:endParaRPr sz="4700">
              <a:latin typeface="Arial"/>
              <a:cs typeface="Arial"/>
            </a:endParaRPr>
          </a:p>
          <a:p>
            <a:pPr marL="448945" marR="5080" algn="just">
              <a:lnSpc>
                <a:spcPct val="115199"/>
              </a:lnSpc>
              <a:spcBef>
                <a:spcPts val="580"/>
              </a:spcBef>
            </a:pPr>
            <a:r>
              <a:rPr sz="2100" spc="-65" dirty="0">
                <a:latin typeface="Tahoma"/>
                <a:cs typeface="Tahoma"/>
              </a:rPr>
              <a:t>The</a:t>
            </a:r>
            <a:r>
              <a:rPr sz="2100" spc="-25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challenge</a:t>
            </a:r>
            <a:r>
              <a:rPr sz="2100" spc="-235" dirty="0">
                <a:latin typeface="Tahoma"/>
                <a:cs typeface="Tahoma"/>
              </a:rPr>
              <a:t> </a:t>
            </a:r>
            <a:r>
              <a:rPr sz="2100" spc="-15" dirty="0">
                <a:latin typeface="Tahoma"/>
                <a:cs typeface="Tahoma"/>
              </a:rPr>
              <a:t>is</a:t>
            </a:r>
            <a:r>
              <a:rPr sz="2100" spc="-24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225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build</a:t>
            </a:r>
            <a:r>
              <a:rPr sz="2100" spc="-240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a</a:t>
            </a:r>
            <a:r>
              <a:rPr sz="2100" spc="-229" dirty="0">
                <a:latin typeface="Tahoma"/>
                <a:cs typeface="Tahoma"/>
              </a:rPr>
              <a:t> </a:t>
            </a:r>
            <a:r>
              <a:rPr sz="2100" spc="-110" dirty="0">
                <a:latin typeface="Tahoma"/>
                <a:cs typeface="Tahoma"/>
              </a:rPr>
              <a:t>CLASSIFICATION</a:t>
            </a:r>
            <a:r>
              <a:rPr sz="2100" spc="-204" dirty="0">
                <a:latin typeface="Tahoma"/>
                <a:cs typeface="Tahoma"/>
              </a:rPr>
              <a:t> </a:t>
            </a:r>
            <a:r>
              <a:rPr sz="2100" spc="-85" dirty="0">
                <a:latin typeface="Tahoma"/>
                <a:cs typeface="Tahoma"/>
              </a:rPr>
              <a:t>MODEL</a:t>
            </a:r>
            <a:r>
              <a:rPr sz="2100" spc="-2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</a:t>
            </a:r>
            <a:r>
              <a:rPr sz="2100" spc="-23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predict</a:t>
            </a:r>
            <a:r>
              <a:rPr sz="2100" spc="-235" dirty="0">
                <a:latin typeface="Tahoma"/>
                <a:cs typeface="Tahoma"/>
              </a:rPr>
              <a:t> </a:t>
            </a:r>
            <a:r>
              <a:rPr sz="2100" spc="-30" dirty="0">
                <a:latin typeface="Tahoma"/>
                <a:cs typeface="Tahoma"/>
              </a:rPr>
              <a:t>the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sentiment</a:t>
            </a:r>
            <a:r>
              <a:rPr sz="2100" spc="-250" dirty="0">
                <a:latin typeface="Tahoma"/>
                <a:cs typeface="Tahoma"/>
              </a:rPr>
              <a:t> </a:t>
            </a:r>
            <a:r>
              <a:rPr sz="2100" spc="-30" dirty="0">
                <a:latin typeface="Tahoma"/>
                <a:cs typeface="Tahoma"/>
              </a:rPr>
              <a:t>of</a:t>
            </a:r>
            <a:r>
              <a:rPr sz="2100" spc="-235" dirty="0">
                <a:latin typeface="Tahoma"/>
                <a:cs typeface="Tahoma"/>
              </a:rPr>
              <a:t> </a:t>
            </a:r>
            <a:r>
              <a:rPr sz="2100" spc="-130" dirty="0">
                <a:latin typeface="Tahoma"/>
                <a:cs typeface="Tahoma"/>
              </a:rPr>
              <a:t>COVID-19</a:t>
            </a:r>
            <a:r>
              <a:rPr sz="2100" spc="-235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tweets.</a:t>
            </a:r>
            <a:r>
              <a:rPr sz="2100" spc="-235" dirty="0">
                <a:latin typeface="Tahoma"/>
                <a:cs typeface="Tahoma"/>
              </a:rPr>
              <a:t> </a:t>
            </a:r>
            <a:r>
              <a:rPr sz="2100" spc="-65" dirty="0">
                <a:latin typeface="Tahoma"/>
                <a:cs typeface="Tahoma"/>
              </a:rPr>
              <a:t>The</a:t>
            </a:r>
            <a:r>
              <a:rPr sz="2100" spc="-240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tweets</a:t>
            </a:r>
            <a:r>
              <a:rPr sz="2100" spc="-235" dirty="0">
                <a:latin typeface="Tahoma"/>
                <a:cs typeface="Tahoma"/>
              </a:rPr>
              <a:t> </a:t>
            </a:r>
            <a:r>
              <a:rPr sz="2100" spc="-55" dirty="0">
                <a:latin typeface="Tahoma"/>
                <a:cs typeface="Tahoma"/>
              </a:rPr>
              <a:t>have</a:t>
            </a:r>
            <a:r>
              <a:rPr sz="2100" spc="-240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been</a:t>
            </a:r>
            <a:r>
              <a:rPr sz="2100" spc="-240" dirty="0">
                <a:latin typeface="Tahoma"/>
                <a:cs typeface="Tahoma"/>
              </a:rPr>
              <a:t> </a:t>
            </a:r>
            <a:r>
              <a:rPr sz="2100" spc="5" dirty="0">
                <a:latin typeface="Tahoma"/>
                <a:cs typeface="Tahoma"/>
              </a:rPr>
              <a:t>pulled</a:t>
            </a:r>
            <a:r>
              <a:rPr sz="2100" spc="-250" dirty="0">
                <a:latin typeface="Tahoma"/>
                <a:cs typeface="Tahoma"/>
              </a:rPr>
              <a:t> </a:t>
            </a:r>
            <a:r>
              <a:rPr sz="2100" spc="-30" dirty="0">
                <a:latin typeface="Tahoma"/>
                <a:cs typeface="Tahoma"/>
              </a:rPr>
              <a:t>from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-30" dirty="0">
                <a:latin typeface="Tahoma"/>
                <a:cs typeface="Tahoma"/>
              </a:rPr>
              <a:t>Twitter</a:t>
            </a:r>
            <a:r>
              <a:rPr sz="2100" spc="-24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and</a:t>
            </a:r>
            <a:r>
              <a:rPr sz="2100" spc="-240" dirty="0">
                <a:latin typeface="Tahoma"/>
                <a:cs typeface="Tahoma"/>
              </a:rPr>
              <a:t> </a:t>
            </a:r>
            <a:r>
              <a:rPr sz="2100" spc="-35" dirty="0">
                <a:latin typeface="Tahoma"/>
                <a:cs typeface="Tahoma"/>
              </a:rPr>
              <a:t>manu</a:t>
            </a:r>
            <a:r>
              <a:rPr sz="2100" spc="-45" dirty="0">
                <a:latin typeface="Tahoma"/>
                <a:cs typeface="Tahoma"/>
              </a:rPr>
              <a:t>a</a:t>
            </a: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-225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ta</a:t>
            </a:r>
            <a:r>
              <a:rPr sz="2100" spc="-70" dirty="0">
                <a:latin typeface="Tahoma"/>
                <a:cs typeface="Tahoma"/>
              </a:rPr>
              <a:t>g</a:t>
            </a:r>
            <a:r>
              <a:rPr sz="2100" spc="-50" dirty="0">
                <a:latin typeface="Tahoma"/>
                <a:cs typeface="Tahoma"/>
              </a:rPr>
              <a:t>ging</a:t>
            </a:r>
            <a:r>
              <a:rPr sz="2100" spc="-225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h</a:t>
            </a:r>
            <a:r>
              <a:rPr sz="2100" spc="-45" dirty="0">
                <a:latin typeface="Tahoma"/>
                <a:cs typeface="Tahoma"/>
              </a:rPr>
              <a:t>a</a:t>
            </a:r>
            <a:r>
              <a:rPr sz="2100" spc="-60" dirty="0">
                <a:latin typeface="Tahoma"/>
                <a:cs typeface="Tahoma"/>
              </a:rPr>
              <a:t>s</a:t>
            </a:r>
            <a:r>
              <a:rPr sz="2100" spc="-235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been</a:t>
            </a:r>
            <a:r>
              <a:rPr sz="2100" spc="-24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done</a:t>
            </a:r>
            <a:r>
              <a:rPr sz="2100" spc="-240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then.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48438" y="4924805"/>
            <a:ext cx="114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Location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04191" y="5873622"/>
            <a:ext cx="1141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Tweet</a:t>
            </a:r>
            <a:r>
              <a:rPr sz="24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04191" y="6862953"/>
            <a:ext cx="1882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Origi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24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Tweet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2888" y="5143500"/>
            <a:ext cx="8554720" cy="307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686050" marR="756920">
              <a:lnSpc>
                <a:spcPct val="116100"/>
              </a:lnSpc>
            </a:pPr>
            <a:r>
              <a:rPr sz="2800" spc="-35" dirty="0">
                <a:solidFill>
                  <a:srgbClr val="0A1C24"/>
                </a:solidFill>
                <a:latin typeface="Tahoma"/>
                <a:cs typeface="Tahoma"/>
              </a:rPr>
              <a:t>Presentations</a:t>
            </a:r>
            <a:r>
              <a:rPr sz="2800" spc="-30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are</a:t>
            </a:r>
            <a:r>
              <a:rPr sz="2800" spc="-30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A1C24"/>
                </a:solidFill>
                <a:latin typeface="Tahoma"/>
                <a:cs typeface="Tahoma"/>
              </a:rPr>
              <a:t>column</a:t>
            </a:r>
            <a:r>
              <a:rPr sz="2800" spc="-31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0A1C24"/>
                </a:solidFill>
                <a:latin typeface="Tahoma"/>
                <a:cs typeface="Tahoma"/>
              </a:rPr>
              <a:t>that</a:t>
            </a:r>
            <a:r>
              <a:rPr sz="2800" spc="-29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0A1C24"/>
                </a:solidFill>
                <a:latin typeface="Tahoma"/>
                <a:cs typeface="Tahoma"/>
              </a:rPr>
              <a:t>can </a:t>
            </a:r>
            <a:r>
              <a:rPr sz="2800" spc="-86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45" dirty="0">
                <a:solidFill>
                  <a:srgbClr val="0A1C24"/>
                </a:solidFill>
                <a:latin typeface="Tahoma"/>
                <a:cs typeface="Tahoma"/>
              </a:rPr>
              <a:t>be</a:t>
            </a:r>
            <a:r>
              <a:rPr sz="2800" spc="-31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70" dirty="0">
                <a:solidFill>
                  <a:srgbClr val="0A1C24"/>
                </a:solidFill>
                <a:latin typeface="Tahoma"/>
                <a:cs typeface="Tahoma"/>
              </a:rPr>
              <a:t>us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0A1C24"/>
                </a:solidFill>
                <a:latin typeface="Tahoma"/>
                <a:cs typeface="Tahoma"/>
              </a:rPr>
              <a:t>d</a:t>
            </a:r>
            <a:r>
              <a:rPr sz="2800" spc="-33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0A1C24"/>
                </a:solidFill>
                <a:latin typeface="Tahoma"/>
                <a:cs typeface="Tahoma"/>
              </a:rPr>
              <a:t>for</a:t>
            </a:r>
            <a:r>
              <a:rPr sz="2800" spc="-32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0A1C24"/>
                </a:solidFill>
                <a:latin typeface="Tahoma"/>
                <a:cs typeface="Tahoma"/>
              </a:rPr>
              <a:t>an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a</a:t>
            </a:r>
            <a:r>
              <a:rPr sz="2800" spc="-25" dirty="0">
                <a:solidFill>
                  <a:srgbClr val="0A1C24"/>
                </a:solidFill>
                <a:latin typeface="Tahoma"/>
                <a:cs typeface="Tahoma"/>
              </a:rPr>
              <a:t>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49087" y="0"/>
            <a:ext cx="794385" cy="388620"/>
          </a:xfrm>
          <a:custGeom>
            <a:avLst/>
            <a:gdLst/>
            <a:ahLst/>
            <a:cxnLst/>
            <a:rect l="l" t="t" r="r" b="b"/>
            <a:pathLst>
              <a:path w="794384" h="388620">
                <a:moveTo>
                  <a:pt x="219552" y="0"/>
                </a:moveTo>
                <a:lnTo>
                  <a:pt x="0" y="0"/>
                </a:lnTo>
                <a:lnTo>
                  <a:pt x="2138" y="36952"/>
                </a:lnTo>
                <a:lnTo>
                  <a:pt x="9985" y="81749"/>
                </a:lnTo>
                <a:lnTo>
                  <a:pt x="22694" y="124692"/>
                </a:lnTo>
                <a:lnTo>
                  <a:pt x="39962" y="165481"/>
                </a:lnTo>
                <a:lnTo>
                  <a:pt x="61488" y="203813"/>
                </a:lnTo>
                <a:lnTo>
                  <a:pt x="86970" y="239389"/>
                </a:lnTo>
                <a:lnTo>
                  <a:pt x="116105" y="271907"/>
                </a:lnTo>
                <a:lnTo>
                  <a:pt x="148591" y="301065"/>
                </a:lnTo>
                <a:lnTo>
                  <a:pt x="184127" y="326564"/>
                </a:lnTo>
                <a:lnTo>
                  <a:pt x="222409" y="348101"/>
                </a:lnTo>
                <a:lnTo>
                  <a:pt x="263136" y="365376"/>
                </a:lnTo>
                <a:lnTo>
                  <a:pt x="306006" y="378088"/>
                </a:lnTo>
                <a:lnTo>
                  <a:pt x="350717" y="385937"/>
                </a:lnTo>
                <a:lnTo>
                  <a:pt x="396966" y="388620"/>
                </a:lnTo>
                <a:lnTo>
                  <a:pt x="443316" y="385937"/>
                </a:lnTo>
                <a:lnTo>
                  <a:pt x="488111" y="378088"/>
                </a:lnTo>
                <a:lnTo>
                  <a:pt x="531050" y="365376"/>
                </a:lnTo>
                <a:lnTo>
                  <a:pt x="571830" y="348101"/>
                </a:lnTo>
                <a:lnTo>
                  <a:pt x="610149" y="326564"/>
                </a:lnTo>
                <a:lnTo>
                  <a:pt x="645703" y="301065"/>
                </a:lnTo>
                <a:lnTo>
                  <a:pt x="678191" y="271907"/>
                </a:lnTo>
                <a:lnTo>
                  <a:pt x="707311" y="239389"/>
                </a:lnTo>
                <a:lnTo>
                  <a:pt x="732759" y="203813"/>
                </a:lnTo>
                <a:lnTo>
                  <a:pt x="752170" y="169164"/>
                </a:lnTo>
                <a:lnTo>
                  <a:pt x="396966" y="169164"/>
                </a:lnTo>
                <a:lnTo>
                  <a:pt x="349642" y="162754"/>
                </a:lnTo>
                <a:lnTo>
                  <a:pt x="307007" y="144685"/>
                </a:lnTo>
                <a:lnTo>
                  <a:pt x="270807" y="116697"/>
                </a:lnTo>
                <a:lnTo>
                  <a:pt x="242788" y="80527"/>
                </a:lnTo>
                <a:lnTo>
                  <a:pt x="224695" y="37915"/>
                </a:lnTo>
                <a:lnTo>
                  <a:pt x="219552" y="0"/>
                </a:lnTo>
                <a:close/>
              </a:path>
              <a:path w="794384" h="388620">
                <a:moveTo>
                  <a:pt x="793830" y="0"/>
                </a:moveTo>
                <a:lnTo>
                  <a:pt x="574254" y="0"/>
                </a:lnTo>
                <a:lnTo>
                  <a:pt x="569118" y="37915"/>
                </a:lnTo>
                <a:lnTo>
                  <a:pt x="551049" y="80527"/>
                </a:lnTo>
                <a:lnTo>
                  <a:pt x="523061" y="116697"/>
                </a:lnTo>
                <a:lnTo>
                  <a:pt x="486891" y="144685"/>
                </a:lnTo>
                <a:lnTo>
                  <a:pt x="444280" y="162754"/>
                </a:lnTo>
                <a:lnTo>
                  <a:pt x="396966" y="169164"/>
                </a:lnTo>
                <a:lnTo>
                  <a:pt x="752170" y="169164"/>
                </a:lnTo>
                <a:lnTo>
                  <a:pt x="754234" y="165481"/>
                </a:lnTo>
                <a:lnTo>
                  <a:pt x="771432" y="124692"/>
                </a:lnTo>
                <a:lnTo>
                  <a:pt x="784053" y="81749"/>
                </a:lnTo>
                <a:lnTo>
                  <a:pt x="791792" y="36952"/>
                </a:lnTo>
                <a:lnTo>
                  <a:pt x="793830" y="0"/>
                </a:lnTo>
                <a:close/>
              </a:path>
            </a:pathLst>
          </a:custGeom>
          <a:solidFill>
            <a:srgbClr val="F3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704191" y="7694803"/>
            <a:ext cx="135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Sentiment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907005" y="5828992"/>
            <a:ext cx="429895" cy="439420"/>
          </a:xfrm>
          <a:custGeom>
            <a:avLst/>
            <a:gdLst/>
            <a:ahLst/>
            <a:cxnLst/>
            <a:rect l="l" t="t" r="r" b="b"/>
            <a:pathLst>
              <a:path w="429895" h="439420">
                <a:moveTo>
                  <a:pt x="29614" y="218892"/>
                </a:moveTo>
                <a:lnTo>
                  <a:pt x="0" y="231133"/>
                </a:lnTo>
                <a:lnTo>
                  <a:pt x="966" y="232902"/>
                </a:lnTo>
                <a:lnTo>
                  <a:pt x="19210" y="255026"/>
                </a:lnTo>
                <a:lnTo>
                  <a:pt x="43528" y="290312"/>
                </a:lnTo>
                <a:lnTo>
                  <a:pt x="74151" y="341739"/>
                </a:lnTo>
                <a:lnTo>
                  <a:pt x="111337" y="412318"/>
                </a:lnTo>
                <a:lnTo>
                  <a:pt x="114649" y="416991"/>
                </a:lnTo>
                <a:lnTo>
                  <a:pt x="150883" y="439420"/>
                </a:lnTo>
                <a:lnTo>
                  <a:pt x="164858" y="436607"/>
                </a:lnTo>
                <a:lnTo>
                  <a:pt x="176087" y="429004"/>
                </a:lnTo>
                <a:lnTo>
                  <a:pt x="185017" y="417865"/>
                </a:lnTo>
                <a:lnTo>
                  <a:pt x="192086" y="404442"/>
                </a:lnTo>
                <a:lnTo>
                  <a:pt x="212671" y="340525"/>
                </a:lnTo>
                <a:lnTo>
                  <a:pt x="214019" y="337320"/>
                </a:lnTo>
                <a:lnTo>
                  <a:pt x="138089" y="337320"/>
                </a:lnTo>
                <a:lnTo>
                  <a:pt x="120011" y="310405"/>
                </a:lnTo>
                <a:lnTo>
                  <a:pt x="95261" y="280235"/>
                </a:lnTo>
                <a:lnTo>
                  <a:pt x="70106" y="253875"/>
                </a:lnTo>
                <a:lnTo>
                  <a:pt x="47260" y="232868"/>
                </a:lnTo>
                <a:lnTo>
                  <a:pt x="29614" y="218892"/>
                </a:lnTo>
                <a:close/>
              </a:path>
              <a:path w="429895" h="439420">
                <a:moveTo>
                  <a:pt x="413030" y="0"/>
                </a:moveTo>
                <a:lnTo>
                  <a:pt x="355935" y="41846"/>
                </a:lnTo>
                <a:lnTo>
                  <a:pt x="318508" y="76339"/>
                </a:lnTo>
                <a:lnTo>
                  <a:pt x="282126" y="115347"/>
                </a:lnTo>
                <a:lnTo>
                  <a:pt x="247422" y="157703"/>
                </a:lnTo>
                <a:lnTo>
                  <a:pt x="215031" y="202243"/>
                </a:lnTo>
                <a:lnTo>
                  <a:pt x="185589" y="247802"/>
                </a:lnTo>
                <a:lnTo>
                  <a:pt x="159730" y="293216"/>
                </a:lnTo>
                <a:lnTo>
                  <a:pt x="138089" y="337320"/>
                </a:lnTo>
                <a:lnTo>
                  <a:pt x="214019" y="337320"/>
                </a:lnTo>
                <a:lnTo>
                  <a:pt x="237520" y="281426"/>
                </a:lnTo>
                <a:lnTo>
                  <a:pt x="265427" y="227375"/>
                </a:lnTo>
                <a:lnTo>
                  <a:pt x="295185" y="178604"/>
                </a:lnTo>
                <a:lnTo>
                  <a:pt x="325591" y="135344"/>
                </a:lnTo>
                <a:lnTo>
                  <a:pt x="355437" y="97825"/>
                </a:lnTo>
                <a:lnTo>
                  <a:pt x="383519" y="66278"/>
                </a:lnTo>
                <a:lnTo>
                  <a:pt x="429568" y="22024"/>
                </a:lnTo>
                <a:lnTo>
                  <a:pt x="413030" y="0"/>
                </a:lnTo>
                <a:close/>
              </a:path>
            </a:pathLst>
          </a:custGeom>
          <a:solidFill>
            <a:srgbClr val="F3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07005" y="6779968"/>
            <a:ext cx="429895" cy="439420"/>
          </a:xfrm>
          <a:custGeom>
            <a:avLst/>
            <a:gdLst/>
            <a:ahLst/>
            <a:cxnLst/>
            <a:rect l="l" t="t" r="r" b="b"/>
            <a:pathLst>
              <a:path w="429895" h="439420">
                <a:moveTo>
                  <a:pt x="29614" y="218892"/>
                </a:moveTo>
                <a:lnTo>
                  <a:pt x="0" y="231133"/>
                </a:lnTo>
                <a:lnTo>
                  <a:pt x="966" y="232902"/>
                </a:lnTo>
                <a:lnTo>
                  <a:pt x="19210" y="255026"/>
                </a:lnTo>
                <a:lnTo>
                  <a:pt x="43528" y="290313"/>
                </a:lnTo>
                <a:lnTo>
                  <a:pt x="74151" y="341739"/>
                </a:lnTo>
                <a:lnTo>
                  <a:pt x="111337" y="412319"/>
                </a:lnTo>
                <a:lnTo>
                  <a:pt x="114649" y="416991"/>
                </a:lnTo>
                <a:lnTo>
                  <a:pt x="150883" y="439420"/>
                </a:lnTo>
                <a:lnTo>
                  <a:pt x="164858" y="436607"/>
                </a:lnTo>
                <a:lnTo>
                  <a:pt x="176087" y="429004"/>
                </a:lnTo>
                <a:lnTo>
                  <a:pt x="185017" y="417865"/>
                </a:lnTo>
                <a:lnTo>
                  <a:pt x="192086" y="404443"/>
                </a:lnTo>
                <a:lnTo>
                  <a:pt x="212671" y="340525"/>
                </a:lnTo>
                <a:lnTo>
                  <a:pt x="214019" y="337320"/>
                </a:lnTo>
                <a:lnTo>
                  <a:pt x="138089" y="337320"/>
                </a:lnTo>
                <a:lnTo>
                  <a:pt x="132989" y="330189"/>
                </a:lnTo>
                <a:lnTo>
                  <a:pt x="128956" y="324324"/>
                </a:lnTo>
                <a:lnTo>
                  <a:pt x="124969" y="318228"/>
                </a:lnTo>
                <a:lnTo>
                  <a:pt x="120011" y="310405"/>
                </a:lnTo>
                <a:lnTo>
                  <a:pt x="95261" y="280235"/>
                </a:lnTo>
                <a:lnTo>
                  <a:pt x="70106" y="253875"/>
                </a:lnTo>
                <a:lnTo>
                  <a:pt x="47260" y="232868"/>
                </a:lnTo>
                <a:lnTo>
                  <a:pt x="29614" y="218892"/>
                </a:lnTo>
                <a:close/>
              </a:path>
              <a:path w="429895" h="439420">
                <a:moveTo>
                  <a:pt x="413030" y="0"/>
                </a:moveTo>
                <a:lnTo>
                  <a:pt x="355935" y="41846"/>
                </a:lnTo>
                <a:lnTo>
                  <a:pt x="318508" y="76339"/>
                </a:lnTo>
                <a:lnTo>
                  <a:pt x="282126" y="115347"/>
                </a:lnTo>
                <a:lnTo>
                  <a:pt x="247422" y="157703"/>
                </a:lnTo>
                <a:lnTo>
                  <a:pt x="215031" y="202243"/>
                </a:lnTo>
                <a:lnTo>
                  <a:pt x="185589" y="247803"/>
                </a:lnTo>
                <a:lnTo>
                  <a:pt x="159730" y="293216"/>
                </a:lnTo>
                <a:lnTo>
                  <a:pt x="138089" y="337320"/>
                </a:lnTo>
                <a:lnTo>
                  <a:pt x="214019" y="337320"/>
                </a:lnTo>
                <a:lnTo>
                  <a:pt x="237520" y="281426"/>
                </a:lnTo>
                <a:lnTo>
                  <a:pt x="265427" y="227375"/>
                </a:lnTo>
                <a:lnTo>
                  <a:pt x="295185" y="178604"/>
                </a:lnTo>
                <a:lnTo>
                  <a:pt x="325591" y="135344"/>
                </a:lnTo>
                <a:lnTo>
                  <a:pt x="355437" y="97825"/>
                </a:lnTo>
                <a:lnTo>
                  <a:pt x="383519" y="66278"/>
                </a:lnTo>
                <a:lnTo>
                  <a:pt x="429568" y="22024"/>
                </a:lnTo>
                <a:lnTo>
                  <a:pt x="413030" y="0"/>
                </a:lnTo>
                <a:close/>
              </a:path>
            </a:pathLst>
          </a:custGeom>
          <a:solidFill>
            <a:srgbClr val="F3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07005" y="7650172"/>
            <a:ext cx="429895" cy="439420"/>
          </a:xfrm>
          <a:custGeom>
            <a:avLst/>
            <a:gdLst/>
            <a:ahLst/>
            <a:cxnLst/>
            <a:rect l="l" t="t" r="r" b="b"/>
            <a:pathLst>
              <a:path w="429895" h="439420">
                <a:moveTo>
                  <a:pt x="29614" y="218892"/>
                </a:moveTo>
                <a:lnTo>
                  <a:pt x="0" y="231133"/>
                </a:lnTo>
                <a:lnTo>
                  <a:pt x="966" y="232902"/>
                </a:lnTo>
                <a:lnTo>
                  <a:pt x="19210" y="255026"/>
                </a:lnTo>
                <a:lnTo>
                  <a:pt x="43528" y="290313"/>
                </a:lnTo>
                <a:lnTo>
                  <a:pt x="74151" y="341739"/>
                </a:lnTo>
                <a:lnTo>
                  <a:pt x="111337" y="412319"/>
                </a:lnTo>
                <a:lnTo>
                  <a:pt x="114649" y="416991"/>
                </a:lnTo>
                <a:lnTo>
                  <a:pt x="150883" y="439420"/>
                </a:lnTo>
                <a:lnTo>
                  <a:pt x="164858" y="436607"/>
                </a:lnTo>
                <a:lnTo>
                  <a:pt x="176087" y="429004"/>
                </a:lnTo>
                <a:lnTo>
                  <a:pt x="185017" y="417865"/>
                </a:lnTo>
                <a:lnTo>
                  <a:pt x="192086" y="404443"/>
                </a:lnTo>
                <a:lnTo>
                  <a:pt x="212671" y="340525"/>
                </a:lnTo>
                <a:lnTo>
                  <a:pt x="214019" y="337320"/>
                </a:lnTo>
                <a:lnTo>
                  <a:pt x="138089" y="337320"/>
                </a:lnTo>
                <a:lnTo>
                  <a:pt x="132989" y="330189"/>
                </a:lnTo>
                <a:lnTo>
                  <a:pt x="128956" y="324324"/>
                </a:lnTo>
                <a:lnTo>
                  <a:pt x="124969" y="318228"/>
                </a:lnTo>
                <a:lnTo>
                  <a:pt x="120011" y="310405"/>
                </a:lnTo>
                <a:lnTo>
                  <a:pt x="95261" y="280235"/>
                </a:lnTo>
                <a:lnTo>
                  <a:pt x="70106" y="253875"/>
                </a:lnTo>
                <a:lnTo>
                  <a:pt x="47260" y="232868"/>
                </a:lnTo>
                <a:lnTo>
                  <a:pt x="29614" y="218892"/>
                </a:lnTo>
                <a:close/>
              </a:path>
              <a:path w="429895" h="439420">
                <a:moveTo>
                  <a:pt x="413030" y="0"/>
                </a:moveTo>
                <a:lnTo>
                  <a:pt x="355935" y="41846"/>
                </a:lnTo>
                <a:lnTo>
                  <a:pt x="318508" y="76339"/>
                </a:lnTo>
                <a:lnTo>
                  <a:pt x="282126" y="115347"/>
                </a:lnTo>
                <a:lnTo>
                  <a:pt x="247422" y="157703"/>
                </a:lnTo>
                <a:lnTo>
                  <a:pt x="215031" y="202243"/>
                </a:lnTo>
                <a:lnTo>
                  <a:pt x="185589" y="247803"/>
                </a:lnTo>
                <a:lnTo>
                  <a:pt x="159730" y="293216"/>
                </a:lnTo>
                <a:lnTo>
                  <a:pt x="138089" y="337320"/>
                </a:lnTo>
                <a:lnTo>
                  <a:pt x="214019" y="337320"/>
                </a:lnTo>
                <a:lnTo>
                  <a:pt x="237520" y="281426"/>
                </a:lnTo>
                <a:lnTo>
                  <a:pt x="265427" y="227375"/>
                </a:lnTo>
                <a:lnTo>
                  <a:pt x="295185" y="178604"/>
                </a:lnTo>
                <a:lnTo>
                  <a:pt x="325591" y="135344"/>
                </a:lnTo>
                <a:lnTo>
                  <a:pt x="355437" y="97825"/>
                </a:lnTo>
                <a:lnTo>
                  <a:pt x="383519" y="66278"/>
                </a:lnTo>
                <a:lnTo>
                  <a:pt x="429568" y="22024"/>
                </a:lnTo>
                <a:lnTo>
                  <a:pt x="413030" y="0"/>
                </a:lnTo>
                <a:close/>
              </a:path>
            </a:pathLst>
          </a:custGeom>
          <a:solidFill>
            <a:srgbClr val="F3F7F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0287000"/>
            <a:chOff x="1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8287998" cy="102869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700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600" y="0"/>
                  </a:moveTo>
                  <a:lnTo>
                    <a:pt x="0" y="0"/>
                  </a:lnTo>
                  <a:lnTo>
                    <a:pt x="0" y="8229600"/>
                  </a:lnTo>
                  <a:lnTo>
                    <a:pt x="16230600" y="8229600"/>
                  </a:lnTo>
                  <a:lnTo>
                    <a:pt x="16230600" y="0"/>
                  </a:lnTo>
                  <a:close/>
                </a:path>
              </a:pathLst>
            </a:custGeom>
            <a:solidFill>
              <a:srgbClr val="E8E8E8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68334" y="8404097"/>
              <a:ext cx="753110" cy="0"/>
            </a:xfrm>
            <a:custGeom>
              <a:avLst/>
              <a:gdLst/>
              <a:ahLst/>
              <a:cxnLst/>
              <a:rect l="l" t="t" r="r" b="b"/>
              <a:pathLst>
                <a:path w="753109">
                  <a:moveTo>
                    <a:pt x="0" y="0"/>
                  </a:moveTo>
                  <a:lnTo>
                    <a:pt x="752856" y="0"/>
                  </a:lnTo>
                </a:path>
              </a:pathLst>
            </a:custGeom>
            <a:ln w="47625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5797" y="1642999"/>
            <a:ext cx="13886815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100"/>
              </a:spcBef>
            </a:pPr>
            <a:r>
              <a:rPr sz="12000" spc="-300" dirty="0">
                <a:solidFill>
                  <a:srgbClr val="3C3C3C"/>
                </a:solidFill>
              </a:rPr>
              <a:t>Introduction</a:t>
            </a:r>
            <a:endParaRPr sz="12000"/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700" spc="-20" dirty="0">
                <a:solidFill>
                  <a:srgbClr val="3C3C3C"/>
                </a:solidFill>
              </a:rPr>
              <a:t>WE</a:t>
            </a:r>
            <a:r>
              <a:rPr sz="1700" spc="190" dirty="0">
                <a:solidFill>
                  <a:srgbClr val="3C3C3C"/>
                </a:solidFill>
              </a:rPr>
              <a:t> </a:t>
            </a:r>
            <a:r>
              <a:rPr sz="1700" spc="-20" dirty="0">
                <a:solidFill>
                  <a:srgbClr val="3C3C3C"/>
                </a:solidFill>
              </a:rPr>
              <a:t>ARE</a:t>
            </a:r>
            <a:r>
              <a:rPr sz="1700" spc="200" dirty="0">
                <a:solidFill>
                  <a:srgbClr val="3C3C3C"/>
                </a:solidFill>
              </a:rPr>
              <a:t> </a:t>
            </a:r>
            <a:r>
              <a:rPr sz="1700" spc="-40" dirty="0">
                <a:solidFill>
                  <a:srgbClr val="3C3C3C"/>
                </a:solidFill>
              </a:rPr>
              <a:t>ANALYZING</a:t>
            </a:r>
            <a:r>
              <a:rPr sz="1700" spc="195" dirty="0">
                <a:solidFill>
                  <a:srgbClr val="3C3C3C"/>
                </a:solidFill>
              </a:rPr>
              <a:t> </a:t>
            </a:r>
            <a:r>
              <a:rPr sz="1700" spc="-110" dirty="0">
                <a:solidFill>
                  <a:srgbClr val="3C3C3C"/>
                </a:solidFill>
              </a:rPr>
              <a:t>DATA</a:t>
            </a:r>
            <a:r>
              <a:rPr sz="1700" spc="195" dirty="0">
                <a:solidFill>
                  <a:srgbClr val="3C3C3C"/>
                </a:solidFill>
              </a:rPr>
              <a:t> </a:t>
            </a:r>
            <a:r>
              <a:rPr sz="1700" spc="-10" dirty="0">
                <a:solidFill>
                  <a:srgbClr val="3C3C3C"/>
                </a:solidFill>
              </a:rPr>
              <a:t>DURING</a:t>
            </a:r>
            <a:r>
              <a:rPr sz="1700" spc="180" dirty="0">
                <a:solidFill>
                  <a:srgbClr val="3C3C3C"/>
                </a:solidFill>
              </a:rPr>
              <a:t> </a:t>
            </a:r>
            <a:r>
              <a:rPr sz="1700" spc="-25" dirty="0">
                <a:solidFill>
                  <a:srgbClr val="3C3C3C"/>
                </a:solidFill>
              </a:rPr>
              <a:t>PANDEMIC</a:t>
            </a:r>
            <a:r>
              <a:rPr sz="1700" spc="170" dirty="0">
                <a:solidFill>
                  <a:srgbClr val="3C3C3C"/>
                </a:solidFill>
              </a:rPr>
              <a:t> </a:t>
            </a:r>
            <a:r>
              <a:rPr sz="1700" spc="20" dirty="0">
                <a:solidFill>
                  <a:srgbClr val="3C3C3C"/>
                </a:solidFill>
              </a:rPr>
              <a:t>TIME</a:t>
            </a:r>
            <a:r>
              <a:rPr sz="1700" spc="180" dirty="0">
                <a:solidFill>
                  <a:srgbClr val="3C3C3C"/>
                </a:solidFill>
              </a:rPr>
              <a:t> </a:t>
            </a:r>
            <a:r>
              <a:rPr sz="1700" spc="30" dirty="0">
                <a:solidFill>
                  <a:srgbClr val="3C3C3C"/>
                </a:solidFill>
              </a:rPr>
              <a:t>TO</a:t>
            </a:r>
            <a:r>
              <a:rPr sz="1700" spc="200" dirty="0">
                <a:solidFill>
                  <a:srgbClr val="3C3C3C"/>
                </a:solidFill>
              </a:rPr>
              <a:t> </a:t>
            </a:r>
            <a:r>
              <a:rPr sz="1700" spc="-30" dirty="0">
                <a:solidFill>
                  <a:srgbClr val="3C3C3C"/>
                </a:solidFill>
              </a:rPr>
              <a:t>GATHER</a:t>
            </a:r>
            <a:r>
              <a:rPr sz="1700" spc="180" dirty="0">
                <a:solidFill>
                  <a:srgbClr val="3C3C3C"/>
                </a:solidFill>
              </a:rPr>
              <a:t> </a:t>
            </a:r>
            <a:r>
              <a:rPr sz="1700" spc="15" dirty="0">
                <a:solidFill>
                  <a:srgbClr val="3C3C3C"/>
                </a:solidFill>
              </a:rPr>
              <a:t>CORRECT</a:t>
            </a:r>
            <a:r>
              <a:rPr sz="1700" spc="195" dirty="0">
                <a:solidFill>
                  <a:srgbClr val="3C3C3C"/>
                </a:solidFill>
              </a:rPr>
              <a:t> </a:t>
            </a:r>
            <a:r>
              <a:rPr sz="1700" spc="10" dirty="0">
                <a:solidFill>
                  <a:srgbClr val="3C3C3C"/>
                </a:solidFill>
              </a:rPr>
              <a:t>INFORMATION</a:t>
            </a:r>
            <a:r>
              <a:rPr sz="1700" spc="155" dirty="0">
                <a:solidFill>
                  <a:srgbClr val="3C3C3C"/>
                </a:solidFill>
              </a:rPr>
              <a:t> </a:t>
            </a:r>
            <a:r>
              <a:rPr sz="1700" spc="5" dirty="0">
                <a:solidFill>
                  <a:srgbClr val="3C3C3C"/>
                </a:solidFill>
              </a:rPr>
              <a:t>FOR</a:t>
            </a:r>
            <a:r>
              <a:rPr sz="1700" spc="180" dirty="0">
                <a:solidFill>
                  <a:srgbClr val="3C3C3C"/>
                </a:solidFill>
              </a:rPr>
              <a:t> </a:t>
            </a:r>
            <a:r>
              <a:rPr sz="1700" spc="-15" dirty="0">
                <a:solidFill>
                  <a:srgbClr val="3C3C3C"/>
                </a:solidFill>
              </a:rPr>
              <a:t>MAKING</a:t>
            </a:r>
            <a:r>
              <a:rPr sz="1700" spc="170" dirty="0">
                <a:solidFill>
                  <a:srgbClr val="3C3C3C"/>
                </a:solidFill>
              </a:rPr>
              <a:t> </a:t>
            </a:r>
            <a:r>
              <a:rPr sz="1700" spc="20" dirty="0">
                <a:solidFill>
                  <a:srgbClr val="3C3C3C"/>
                </a:solidFill>
              </a:rPr>
              <a:t>POLICY</a:t>
            </a:r>
            <a:r>
              <a:rPr sz="1700" spc="180" dirty="0">
                <a:solidFill>
                  <a:srgbClr val="3C3C3C"/>
                </a:solidFill>
              </a:rPr>
              <a:t> </a:t>
            </a:r>
            <a:r>
              <a:rPr sz="1700" spc="5" dirty="0">
                <a:solidFill>
                  <a:srgbClr val="3C3C3C"/>
                </a:solidFill>
              </a:rPr>
              <a:t>FOR</a:t>
            </a:r>
            <a:r>
              <a:rPr sz="1700" spc="170" dirty="0">
                <a:solidFill>
                  <a:srgbClr val="3C3C3C"/>
                </a:solidFill>
              </a:rPr>
              <a:t> </a:t>
            </a:r>
            <a:r>
              <a:rPr sz="1700" spc="5" dirty="0">
                <a:solidFill>
                  <a:srgbClr val="3C3C3C"/>
                </a:solidFill>
              </a:rPr>
              <a:t>FURTHER</a:t>
            </a:r>
            <a:r>
              <a:rPr sz="1700" spc="180" dirty="0">
                <a:solidFill>
                  <a:srgbClr val="3C3C3C"/>
                </a:solidFill>
              </a:rPr>
              <a:t> </a:t>
            </a:r>
            <a:r>
              <a:rPr sz="1700" spc="-20" dirty="0">
                <a:solidFill>
                  <a:srgbClr val="3C3C3C"/>
                </a:solidFill>
              </a:rPr>
              <a:t>USE</a:t>
            </a:r>
            <a:endParaRPr sz="17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5240" indent="-4445" algn="ctr">
              <a:lnSpc>
                <a:spcPct val="117300"/>
              </a:lnSpc>
              <a:spcBef>
                <a:spcPts val="95"/>
              </a:spcBef>
            </a:pPr>
            <a:r>
              <a:rPr spc="70" dirty="0"/>
              <a:t>Sentiment </a:t>
            </a:r>
            <a:r>
              <a:rPr spc="15" dirty="0"/>
              <a:t>Analysis </a:t>
            </a:r>
            <a:r>
              <a:rPr spc="-25" dirty="0"/>
              <a:t>is </a:t>
            </a:r>
            <a:r>
              <a:rPr spc="70" dirty="0"/>
              <a:t>the </a:t>
            </a:r>
            <a:r>
              <a:rPr spc="45" dirty="0"/>
              <a:t>process </a:t>
            </a:r>
            <a:r>
              <a:rPr spc="25" dirty="0"/>
              <a:t>of </a:t>
            </a:r>
            <a:r>
              <a:rPr spc="70" dirty="0"/>
              <a:t>computationally </a:t>
            </a:r>
            <a:r>
              <a:rPr spc="65" dirty="0"/>
              <a:t>identifying </a:t>
            </a:r>
            <a:r>
              <a:rPr spc="90" dirty="0"/>
              <a:t>and </a:t>
            </a:r>
            <a:r>
              <a:rPr spc="70" dirty="0"/>
              <a:t>categorizing </a:t>
            </a:r>
            <a:r>
              <a:rPr spc="75" dirty="0"/>
              <a:t> opinions</a:t>
            </a:r>
            <a:r>
              <a:rPr spc="-160" dirty="0"/>
              <a:t> </a:t>
            </a:r>
            <a:r>
              <a:rPr spc="30" dirty="0"/>
              <a:t>expressed</a:t>
            </a:r>
            <a:r>
              <a:rPr spc="-140" dirty="0"/>
              <a:t> </a:t>
            </a:r>
            <a:r>
              <a:rPr spc="60" dirty="0"/>
              <a:t>in</a:t>
            </a:r>
            <a:r>
              <a:rPr spc="-114" dirty="0"/>
              <a:t> </a:t>
            </a:r>
            <a:r>
              <a:rPr spc="-25" dirty="0"/>
              <a:t>a</a:t>
            </a:r>
            <a:r>
              <a:rPr spc="-105" dirty="0"/>
              <a:t> </a:t>
            </a:r>
            <a:r>
              <a:rPr spc="80" dirty="0"/>
              <a:t>piece</a:t>
            </a:r>
            <a:r>
              <a:rPr spc="-145" dirty="0"/>
              <a:t> </a:t>
            </a:r>
            <a:r>
              <a:rPr spc="30" dirty="0"/>
              <a:t>of</a:t>
            </a:r>
            <a:r>
              <a:rPr spc="-120" dirty="0"/>
              <a:t> </a:t>
            </a:r>
            <a:r>
              <a:rPr spc="-45" dirty="0"/>
              <a:t>text,</a:t>
            </a:r>
            <a:r>
              <a:rPr spc="-145" dirty="0"/>
              <a:t> </a:t>
            </a:r>
            <a:r>
              <a:rPr spc="35" dirty="0"/>
              <a:t>especially</a:t>
            </a:r>
            <a:r>
              <a:rPr spc="-155" dirty="0"/>
              <a:t> </a:t>
            </a:r>
            <a:r>
              <a:rPr spc="60" dirty="0"/>
              <a:t>in</a:t>
            </a:r>
            <a:r>
              <a:rPr spc="-114" dirty="0"/>
              <a:t> </a:t>
            </a:r>
            <a:r>
              <a:rPr spc="45" dirty="0"/>
              <a:t>order</a:t>
            </a:r>
            <a:r>
              <a:rPr spc="-120" dirty="0"/>
              <a:t> </a:t>
            </a:r>
            <a:r>
              <a:rPr spc="50" dirty="0"/>
              <a:t>to</a:t>
            </a:r>
            <a:r>
              <a:rPr spc="-125" dirty="0"/>
              <a:t> </a:t>
            </a:r>
            <a:r>
              <a:rPr spc="80" dirty="0"/>
              <a:t>determine</a:t>
            </a:r>
            <a:r>
              <a:rPr spc="-135" dirty="0"/>
              <a:t> </a:t>
            </a:r>
            <a:r>
              <a:rPr spc="85" dirty="0"/>
              <a:t>whether</a:t>
            </a:r>
            <a:r>
              <a:rPr spc="-150" dirty="0"/>
              <a:t> </a:t>
            </a:r>
            <a:r>
              <a:rPr spc="85" dirty="0"/>
              <a:t>people </a:t>
            </a:r>
            <a:r>
              <a:rPr spc="-755" dirty="0"/>
              <a:t> </a:t>
            </a:r>
            <a:r>
              <a:rPr spc="65" dirty="0"/>
              <a:t>attitude</a:t>
            </a:r>
            <a:r>
              <a:rPr spc="-150" dirty="0"/>
              <a:t> </a:t>
            </a:r>
            <a:r>
              <a:rPr spc="55" dirty="0"/>
              <a:t>towards</a:t>
            </a:r>
            <a:r>
              <a:rPr spc="-125" dirty="0"/>
              <a:t> </a:t>
            </a:r>
            <a:r>
              <a:rPr spc="-30" dirty="0"/>
              <a:t>a</a:t>
            </a:r>
            <a:r>
              <a:rPr spc="-110" dirty="0"/>
              <a:t> </a:t>
            </a:r>
            <a:r>
              <a:rPr spc="50" dirty="0"/>
              <a:t>particular</a:t>
            </a:r>
            <a:r>
              <a:rPr spc="-125" dirty="0"/>
              <a:t> </a:t>
            </a:r>
            <a:r>
              <a:rPr spc="85" dirty="0"/>
              <a:t>topic</a:t>
            </a:r>
            <a:r>
              <a:rPr spc="-145" dirty="0"/>
              <a:t> </a:t>
            </a:r>
            <a:r>
              <a:rPr spc="-25" dirty="0"/>
              <a:t>is</a:t>
            </a:r>
            <a:r>
              <a:rPr spc="-114" dirty="0"/>
              <a:t> </a:t>
            </a:r>
            <a:r>
              <a:rPr spc="-5" dirty="0"/>
              <a:t>positive,</a:t>
            </a:r>
            <a:r>
              <a:rPr spc="-150" dirty="0"/>
              <a:t> </a:t>
            </a:r>
            <a:r>
              <a:rPr spc="15" dirty="0"/>
              <a:t>negative,</a:t>
            </a:r>
            <a:r>
              <a:rPr spc="-165" dirty="0"/>
              <a:t> </a:t>
            </a:r>
            <a:r>
              <a:rPr spc="15" dirty="0"/>
              <a:t>or</a:t>
            </a:r>
            <a:r>
              <a:rPr spc="-114" dirty="0"/>
              <a:t> </a:t>
            </a:r>
            <a:r>
              <a:rPr spc="10" dirty="0"/>
              <a:t>neutral.</a:t>
            </a:r>
          </a:p>
          <a:p>
            <a:pPr marR="5080" algn="ctr">
              <a:lnSpc>
                <a:spcPct val="117400"/>
              </a:lnSpc>
              <a:spcBef>
                <a:spcPts val="10"/>
              </a:spcBef>
            </a:pPr>
            <a:r>
              <a:rPr spc="160" dirty="0"/>
              <a:t>O</a:t>
            </a:r>
            <a:r>
              <a:rPr spc="90" dirty="0"/>
              <a:t>n</a:t>
            </a:r>
            <a:r>
              <a:rPr spc="-120" dirty="0"/>
              <a:t> </a:t>
            </a:r>
            <a:r>
              <a:rPr spc="-125" dirty="0"/>
              <a:t>3</a:t>
            </a:r>
            <a:r>
              <a:rPr spc="-565" dirty="0"/>
              <a:t>1</a:t>
            </a:r>
            <a:r>
              <a:rPr spc="-40" dirty="0"/>
              <a:t>s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155" dirty="0"/>
              <a:t>D</a:t>
            </a:r>
            <a:r>
              <a:rPr spc="65" dirty="0"/>
              <a:t>e</a:t>
            </a:r>
            <a:r>
              <a:rPr spc="135" dirty="0"/>
              <a:t>c</a:t>
            </a:r>
            <a:r>
              <a:rPr spc="65" dirty="0"/>
              <a:t>e</a:t>
            </a:r>
            <a:r>
              <a:rPr spc="229" dirty="0"/>
              <a:t>m</a:t>
            </a:r>
            <a:r>
              <a:rPr spc="155" dirty="0"/>
              <a:t>b</a:t>
            </a:r>
            <a:r>
              <a:rPr spc="50" dirty="0"/>
              <a:t>e</a:t>
            </a:r>
            <a:r>
              <a:rPr spc="-20" dirty="0"/>
              <a:t>r</a:t>
            </a:r>
            <a:r>
              <a:rPr spc="-335" dirty="0"/>
              <a:t>,</a:t>
            </a:r>
            <a:r>
              <a:rPr spc="-140" dirty="0"/>
              <a:t> </a:t>
            </a:r>
            <a:r>
              <a:rPr spc="-110" dirty="0"/>
              <a:t>2</a:t>
            </a:r>
            <a:r>
              <a:rPr spc="95" dirty="0"/>
              <a:t>0</a:t>
            </a:r>
            <a:r>
              <a:rPr spc="-565" dirty="0"/>
              <a:t>1</a:t>
            </a:r>
            <a:r>
              <a:rPr spc="-65" dirty="0"/>
              <a:t>9</a:t>
            </a:r>
            <a:r>
              <a:rPr spc="-114" dirty="0"/>
              <a:t> </a:t>
            </a:r>
            <a:r>
              <a:rPr spc="60" dirty="0"/>
              <a:t>t</a:t>
            </a:r>
            <a:r>
              <a:rPr spc="135" dirty="0"/>
              <a:t>h</a:t>
            </a:r>
            <a:r>
              <a:rPr spc="15" dirty="0"/>
              <a:t>e</a:t>
            </a:r>
            <a:r>
              <a:rPr spc="-130" dirty="0"/>
              <a:t> </a:t>
            </a:r>
            <a:r>
              <a:rPr spc="90" dirty="0"/>
              <a:t>C</a:t>
            </a:r>
            <a:r>
              <a:rPr spc="85" dirty="0"/>
              <a:t>o</a:t>
            </a:r>
            <a:r>
              <a:rPr spc="-75" dirty="0"/>
              <a:t>v</a:t>
            </a:r>
            <a:r>
              <a:rPr spc="25" dirty="0"/>
              <a:t>i</a:t>
            </a:r>
            <a:r>
              <a:rPr spc="240" dirty="0"/>
              <a:t>d</a:t>
            </a:r>
            <a:r>
              <a:rPr spc="-120" dirty="0"/>
              <a:t>-</a:t>
            </a:r>
            <a:r>
              <a:rPr spc="-565" dirty="0"/>
              <a:t>1</a:t>
            </a:r>
            <a:r>
              <a:rPr spc="-65" dirty="0"/>
              <a:t>9</a:t>
            </a:r>
            <a:r>
              <a:rPr spc="-140" dirty="0"/>
              <a:t> </a:t>
            </a:r>
            <a:r>
              <a:rPr spc="85" dirty="0"/>
              <a:t>o</a:t>
            </a:r>
            <a:r>
              <a:rPr spc="125" dirty="0"/>
              <a:t>u</a:t>
            </a:r>
            <a:r>
              <a:rPr spc="60" dirty="0"/>
              <a:t>t</a:t>
            </a:r>
            <a:r>
              <a:rPr spc="155" dirty="0"/>
              <a:t>b</a:t>
            </a:r>
            <a:r>
              <a:rPr spc="-20" dirty="0"/>
              <a:t>r</a:t>
            </a:r>
            <a:r>
              <a:rPr spc="65" dirty="0"/>
              <a:t>e</a:t>
            </a:r>
            <a:r>
              <a:rPr spc="15" dirty="0"/>
              <a:t>ak</a:t>
            </a:r>
            <a:r>
              <a:rPr spc="-145" dirty="0"/>
              <a:t> </a:t>
            </a:r>
            <a:r>
              <a:rPr spc="170" dirty="0"/>
              <a:t>w</a:t>
            </a:r>
            <a:r>
              <a:rPr spc="15" dirty="0"/>
              <a:t>a</a:t>
            </a:r>
            <a:r>
              <a:rPr spc="-75" dirty="0"/>
              <a:t>s</a:t>
            </a:r>
            <a:r>
              <a:rPr spc="-114" dirty="0"/>
              <a:t> </a:t>
            </a:r>
            <a:r>
              <a:rPr spc="15" dirty="0"/>
              <a:t>f</a:t>
            </a:r>
            <a:r>
              <a:rPr spc="25" dirty="0"/>
              <a:t>i</a:t>
            </a:r>
            <a:r>
              <a:rPr spc="-20" dirty="0"/>
              <a:t>r</a:t>
            </a:r>
            <a:r>
              <a:rPr spc="-40" dirty="0"/>
              <a:t>s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-20" dirty="0"/>
              <a:t>r</a:t>
            </a:r>
            <a:r>
              <a:rPr spc="65" dirty="0"/>
              <a:t>e</a:t>
            </a:r>
            <a:r>
              <a:rPr spc="155" dirty="0"/>
              <a:t>p</a:t>
            </a:r>
            <a:r>
              <a:rPr spc="85" dirty="0"/>
              <a:t>o</a:t>
            </a:r>
            <a:r>
              <a:rPr spc="-20" dirty="0"/>
              <a:t>r</a:t>
            </a:r>
            <a:r>
              <a:rPr spc="60" dirty="0"/>
              <a:t>t</a:t>
            </a:r>
            <a:r>
              <a:rPr spc="65" dirty="0"/>
              <a:t>e</a:t>
            </a:r>
            <a:r>
              <a:rPr spc="114" dirty="0"/>
              <a:t>d</a:t>
            </a:r>
            <a:r>
              <a:rPr spc="-145" dirty="0"/>
              <a:t> </a:t>
            </a:r>
            <a:r>
              <a:rPr spc="25" dirty="0"/>
              <a:t>i</a:t>
            </a:r>
            <a:r>
              <a:rPr spc="90" dirty="0"/>
              <a:t>n</a:t>
            </a:r>
            <a:r>
              <a:rPr spc="-120" dirty="0"/>
              <a:t> </a:t>
            </a:r>
            <a:r>
              <a:rPr spc="60" dirty="0"/>
              <a:t>t</a:t>
            </a:r>
            <a:r>
              <a:rPr spc="135" dirty="0"/>
              <a:t>h</a:t>
            </a:r>
            <a:r>
              <a:rPr spc="15" dirty="0"/>
              <a:t>e</a:t>
            </a:r>
            <a:r>
              <a:rPr spc="-130" dirty="0"/>
              <a:t> </a:t>
            </a:r>
            <a:r>
              <a:rPr spc="300" dirty="0"/>
              <a:t>W</a:t>
            </a:r>
            <a:r>
              <a:rPr spc="125" dirty="0"/>
              <a:t>u</a:t>
            </a:r>
            <a:r>
              <a:rPr spc="135" dirty="0"/>
              <a:t>h</a:t>
            </a:r>
            <a:r>
              <a:rPr spc="15" dirty="0"/>
              <a:t>a</a:t>
            </a:r>
            <a:r>
              <a:rPr spc="135" dirty="0"/>
              <a:t>n</a:t>
            </a:r>
            <a:r>
              <a:rPr spc="-335" dirty="0"/>
              <a:t>,</a:t>
            </a:r>
            <a:r>
              <a:rPr spc="-130" dirty="0"/>
              <a:t> </a:t>
            </a:r>
            <a:r>
              <a:rPr spc="175" dirty="0"/>
              <a:t>H</a:t>
            </a:r>
            <a:r>
              <a:rPr spc="125" dirty="0"/>
              <a:t>u</a:t>
            </a:r>
            <a:r>
              <a:rPr spc="155" dirty="0"/>
              <a:t>b</a:t>
            </a:r>
            <a:r>
              <a:rPr spc="65" dirty="0"/>
              <a:t>e</a:t>
            </a:r>
            <a:r>
              <a:rPr spc="-20" dirty="0"/>
              <a:t>i  </a:t>
            </a:r>
            <a:r>
              <a:rPr spc="35" dirty="0"/>
              <a:t>Province, </a:t>
            </a:r>
            <a:r>
              <a:rPr spc="70" dirty="0"/>
              <a:t>China </a:t>
            </a:r>
            <a:r>
              <a:rPr spc="90" dirty="0"/>
              <a:t>and </a:t>
            </a:r>
            <a:r>
              <a:rPr spc="25" dirty="0"/>
              <a:t>it </a:t>
            </a:r>
            <a:r>
              <a:rPr spc="35" dirty="0"/>
              <a:t>started </a:t>
            </a:r>
            <a:r>
              <a:rPr spc="70" dirty="0"/>
              <a:t>spreading </a:t>
            </a:r>
            <a:r>
              <a:rPr spc="35" dirty="0"/>
              <a:t>rapidly </a:t>
            </a:r>
            <a:r>
              <a:rPr spc="10" dirty="0"/>
              <a:t>all </a:t>
            </a:r>
            <a:r>
              <a:rPr spc="5" dirty="0"/>
              <a:t>over </a:t>
            </a:r>
            <a:r>
              <a:rPr spc="70" dirty="0"/>
              <a:t>the </a:t>
            </a:r>
            <a:r>
              <a:rPr spc="15" dirty="0"/>
              <a:t>world. </a:t>
            </a:r>
            <a:r>
              <a:rPr dirty="0"/>
              <a:t>Finally, </a:t>
            </a:r>
            <a:r>
              <a:rPr spc="195" dirty="0"/>
              <a:t>WHO </a:t>
            </a:r>
            <a:r>
              <a:rPr spc="200" dirty="0"/>
              <a:t> </a:t>
            </a:r>
            <a:r>
              <a:rPr spc="105" dirty="0"/>
              <a:t>announced </a:t>
            </a:r>
            <a:r>
              <a:rPr spc="-55" dirty="0"/>
              <a:t>Covid-19 </a:t>
            </a:r>
            <a:r>
              <a:rPr spc="65" dirty="0"/>
              <a:t>outbreak </a:t>
            </a:r>
            <a:r>
              <a:rPr spc="-30" dirty="0"/>
              <a:t>as </a:t>
            </a:r>
            <a:r>
              <a:rPr spc="110" dirty="0"/>
              <a:t>pandemic </a:t>
            </a:r>
            <a:r>
              <a:rPr spc="90" dirty="0"/>
              <a:t>on </a:t>
            </a:r>
            <a:r>
              <a:rPr spc="-245" dirty="0"/>
              <a:t>11th </a:t>
            </a:r>
            <a:r>
              <a:rPr spc="35" dirty="0"/>
              <a:t>March, </a:t>
            </a:r>
            <a:r>
              <a:rPr spc="-75" dirty="0"/>
              <a:t>2020, </a:t>
            </a:r>
            <a:r>
              <a:rPr spc="114" dirty="0"/>
              <a:t>when </a:t>
            </a:r>
            <a:r>
              <a:rPr spc="70" dirty="0"/>
              <a:t>the </a:t>
            </a:r>
            <a:r>
              <a:rPr spc="-5" dirty="0"/>
              <a:t>virus </a:t>
            </a:r>
            <a:r>
              <a:rPr dirty="0"/>
              <a:t> </a:t>
            </a:r>
            <a:r>
              <a:rPr spc="75" dirty="0"/>
              <a:t>continues</a:t>
            </a:r>
            <a:r>
              <a:rPr spc="-155" dirty="0"/>
              <a:t> </a:t>
            </a:r>
            <a:r>
              <a:rPr spc="50" dirty="0"/>
              <a:t>to</a:t>
            </a:r>
            <a:r>
              <a:rPr spc="-120" dirty="0"/>
              <a:t> </a:t>
            </a:r>
            <a:r>
              <a:rPr dirty="0"/>
              <a:t>spread.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66402"/>
            <a:ext cx="4276725" cy="525145"/>
          </a:xfrm>
          <a:custGeom>
            <a:avLst/>
            <a:gdLst/>
            <a:ahLst/>
            <a:cxnLst/>
            <a:rect l="l" t="t" r="r" b="b"/>
            <a:pathLst>
              <a:path w="4276725" h="525145">
                <a:moveTo>
                  <a:pt x="4276115" y="0"/>
                </a:moveTo>
                <a:lnTo>
                  <a:pt x="4209326" y="0"/>
                </a:lnTo>
                <a:lnTo>
                  <a:pt x="4209326" y="65671"/>
                </a:lnTo>
                <a:lnTo>
                  <a:pt x="4142460" y="65671"/>
                </a:lnTo>
                <a:lnTo>
                  <a:pt x="4142460" y="215"/>
                </a:lnTo>
                <a:lnTo>
                  <a:pt x="4075658" y="215"/>
                </a:lnTo>
                <a:lnTo>
                  <a:pt x="4075658" y="65671"/>
                </a:lnTo>
                <a:lnTo>
                  <a:pt x="4075658" y="131127"/>
                </a:lnTo>
                <a:lnTo>
                  <a:pt x="4142460" y="131127"/>
                </a:lnTo>
                <a:lnTo>
                  <a:pt x="4142460" y="196583"/>
                </a:lnTo>
                <a:lnTo>
                  <a:pt x="4075658" y="196583"/>
                </a:lnTo>
                <a:lnTo>
                  <a:pt x="4075658" y="328739"/>
                </a:lnTo>
                <a:lnTo>
                  <a:pt x="4075658" y="394195"/>
                </a:lnTo>
                <a:lnTo>
                  <a:pt x="3741470" y="394195"/>
                </a:lnTo>
                <a:lnTo>
                  <a:pt x="3741470" y="328739"/>
                </a:lnTo>
                <a:lnTo>
                  <a:pt x="3675329" y="328739"/>
                </a:lnTo>
                <a:lnTo>
                  <a:pt x="3675329" y="262026"/>
                </a:lnTo>
                <a:lnTo>
                  <a:pt x="3741470" y="262026"/>
                </a:lnTo>
                <a:lnTo>
                  <a:pt x="3741470" y="328739"/>
                </a:lnTo>
                <a:lnTo>
                  <a:pt x="3875138" y="328739"/>
                </a:lnTo>
                <a:lnTo>
                  <a:pt x="3875138" y="393839"/>
                </a:lnTo>
                <a:lnTo>
                  <a:pt x="4008793" y="393839"/>
                </a:lnTo>
                <a:lnTo>
                  <a:pt x="4008793" y="328739"/>
                </a:lnTo>
                <a:lnTo>
                  <a:pt x="4075658" y="328739"/>
                </a:lnTo>
                <a:lnTo>
                  <a:pt x="4075658" y="196583"/>
                </a:lnTo>
                <a:lnTo>
                  <a:pt x="4075658" y="131127"/>
                </a:lnTo>
                <a:lnTo>
                  <a:pt x="4008793" y="131127"/>
                </a:lnTo>
                <a:lnTo>
                  <a:pt x="4008793" y="196583"/>
                </a:lnTo>
                <a:lnTo>
                  <a:pt x="4008793" y="262026"/>
                </a:lnTo>
                <a:lnTo>
                  <a:pt x="3941927" y="262026"/>
                </a:lnTo>
                <a:lnTo>
                  <a:pt x="3941927" y="196938"/>
                </a:lnTo>
                <a:lnTo>
                  <a:pt x="3875138" y="196938"/>
                </a:lnTo>
                <a:lnTo>
                  <a:pt x="3875138" y="262026"/>
                </a:lnTo>
                <a:lnTo>
                  <a:pt x="3808260" y="262026"/>
                </a:lnTo>
                <a:lnTo>
                  <a:pt x="3808260" y="196583"/>
                </a:lnTo>
                <a:lnTo>
                  <a:pt x="4008793" y="196583"/>
                </a:lnTo>
                <a:lnTo>
                  <a:pt x="4008793" y="131127"/>
                </a:lnTo>
                <a:lnTo>
                  <a:pt x="4008793" y="65671"/>
                </a:lnTo>
                <a:lnTo>
                  <a:pt x="3941927" y="65671"/>
                </a:lnTo>
                <a:lnTo>
                  <a:pt x="3941927" y="0"/>
                </a:lnTo>
                <a:lnTo>
                  <a:pt x="3808260" y="0"/>
                </a:lnTo>
                <a:lnTo>
                  <a:pt x="3808260" y="65671"/>
                </a:lnTo>
                <a:lnTo>
                  <a:pt x="3875138" y="65671"/>
                </a:lnTo>
                <a:lnTo>
                  <a:pt x="3875138" y="131127"/>
                </a:lnTo>
                <a:lnTo>
                  <a:pt x="3741470" y="131127"/>
                </a:lnTo>
                <a:lnTo>
                  <a:pt x="3741470" y="215"/>
                </a:lnTo>
                <a:lnTo>
                  <a:pt x="0" y="215"/>
                </a:lnTo>
                <a:lnTo>
                  <a:pt x="0" y="525106"/>
                </a:lnTo>
                <a:lnTo>
                  <a:pt x="3741470" y="525106"/>
                </a:lnTo>
                <a:lnTo>
                  <a:pt x="3741470" y="459651"/>
                </a:lnTo>
                <a:lnTo>
                  <a:pt x="3808260" y="459651"/>
                </a:lnTo>
                <a:lnTo>
                  <a:pt x="3808260" y="525132"/>
                </a:lnTo>
                <a:lnTo>
                  <a:pt x="3941927" y="525132"/>
                </a:lnTo>
                <a:lnTo>
                  <a:pt x="3941927" y="459651"/>
                </a:lnTo>
                <a:lnTo>
                  <a:pt x="4008793" y="459651"/>
                </a:lnTo>
                <a:lnTo>
                  <a:pt x="4008793" y="525132"/>
                </a:lnTo>
                <a:lnTo>
                  <a:pt x="4075658" y="525132"/>
                </a:lnTo>
                <a:lnTo>
                  <a:pt x="4075658" y="459651"/>
                </a:lnTo>
                <a:lnTo>
                  <a:pt x="4209326" y="459651"/>
                </a:lnTo>
                <a:lnTo>
                  <a:pt x="4209326" y="525132"/>
                </a:lnTo>
                <a:lnTo>
                  <a:pt x="4276115" y="525132"/>
                </a:lnTo>
                <a:lnTo>
                  <a:pt x="4276115" y="459498"/>
                </a:lnTo>
                <a:lnTo>
                  <a:pt x="4209326" y="459498"/>
                </a:lnTo>
                <a:lnTo>
                  <a:pt x="4209326" y="394195"/>
                </a:lnTo>
                <a:lnTo>
                  <a:pt x="4142460" y="394195"/>
                </a:lnTo>
                <a:lnTo>
                  <a:pt x="4142460" y="328739"/>
                </a:lnTo>
                <a:lnTo>
                  <a:pt x="4142460" y="262026"/>
                </a:lnTo>
                <a:lnTo>
                  <a:pt x="4209326" y="262026"/>
                </a:lnTo>
                <a:lnTo>
                  <a:pt x="4209326" y="196583"/>
                </a:lnTo>
                <a:lnTo>
                  <a:pt x="4209326" y="131127"/>
                </a:lnTo>
                <a:lnTo>
                  <a:pt x="4276115" y="131127"/>
                </a:lnTo>
                <a:lnTo>
                  <a:pt x="4276115" y="65671"/>
                </a:lnTo>
                <a:lnTo>
                  <a:pt x="427611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2992" y="9332062"/>
            <a:ext cx="128905" cy="67310"/>
          </a:xfrm>
          <a:custGeom>
            <a:avLst/>
            <a:gdLst/>
            <a:ahLst/>
            <a:cxnLst/>
            <a:rect l="l" t="t" r="r" b="b"/>
            <a:pathLst>
              <a:path w="128904" h="67309">
                <a:moveTo>
                  <a:pt x="0" y="0"/>
                </a:moveTo>
                <a:lnTo>
                  <a:pt x="0" y="65598"/>
                </a:lnTo>
                <a:lnTo>
                  <a:pt x="128523" y="66800"/>
                </a:lnTo>
                <a:lnTo>
                  <a:pt x="128523" y="1201"/>
                </a:lnTo>
                <a:lnTo>
                  <a:pt x="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8305" y="9661424"/>
            <a:ext cx="133661" cy="1313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471516" y="9267594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66789" y="0"/>
                </a:moveTo>
                <a:lnTo>
                  <a:pt x="0" y="0"/>
                </a:lnTo>
                <a:lnTo>
                  <a:pt x="0" y="65670"/>
                </a:lnTo>
                <a:lnTo>
                  <a:pt x="66789" y="65670"/>
                </a:lnTo>
                <a:lnTo>
                  <a:pt x="6678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5177" y="9267594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66789" y="0"/>
                </a:moveTo>
                <a:lnTo>
                  <a:pt x="0" y="0"/>
                </a:lnTo>
                <a:lnTo>
                  <a:pt x="0" y="65670"/>
                </a:lnTo>
                <a:lnTo>
                  <a:pt x="66789" y="65670"/>
                </a:lnTo>
                <a:lnTo>
                  <a:pt x="6678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5709" y="9267594"/>
            <a:ext cx="133985" cy="66040"/>
          </a:xfrm>
          <a:custGeom>
            <a:avLst/>
            <a:gdLst/>
            <a:ahLst/>
            <a:cxnLst/>
            <a:rect l="l" t="t" r="r" b="b"/>
            <a:pathLst>
              <a:path w="133985" h="66040">
                <a:moveTo>
                  <a:pt x="133661" y="0"/>
                </a:moveTo>
                <a:lnTo>
                  <a:pt x="0" y="0"/>
                </a:lnTo>
                <a:lnTo>
                  <a:pt x="0" y="65670"/>
                </a:lnTo>
                <a:lnTo>
                  <a:pt x="133661" y="65670"/>
                </a:lnTo>
                <a:lnTo>
                  <a:pt x="13366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5709" y="9398862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66789" y="0"/>
                </a:moveTo>
                <a:lnTo>
                  <a:pt x="0" y="0"/>
                </a:lnTo>
                <a:lnTo>
                  <a:pt x="0" y="65670"/>
                </a:lnTo>
                <a:lnTo>
                  <a:pt x="66789" y="65670"/>
                </a:lnTo>
                <a:lnTo>
                  <a:pt x="6678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5177" y="9464533"/>
            <a:ext cx="133985" cy="66040"/>
          </a:xfrm>
          <a:custGeom>
            <a:avLst/>
            <a:gdLst/>
            <a:ahLst/>
            <a:cxnLst/>
            <a:rect l="l" t="t" r="r" b="b"/>
            <a:pathLst>
              <a:path w="133985" h="66040">
                <a:moveTo>
                  <a:pt x="133661" y="0"/>
                </a:moveTo>
                <a:lnTo>
                  <a:pt x="0" y="0"/>
                </a:lnTo>
                <a:lnTo>
                  <a:pt x="0" y="65630"/>
                </a:lnTo>
                <a:lnTo>
                  <a:pt x="133661" y="65630"/>
                </a:lnTo>
                <a:lnTo>
                  <a:pt x="13366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5709" y="9660230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66789" y="0"/>
                </a:moveTo>
                <a:lnTo>
                  <a:pt x="0" y="0"/>
                </a:lnTo>
                <a:lnTo>
                  <a:pt x="0" y="65628"/>
                </a:lnTo>
                <a:lnTo>
                  <a:pt x="66789" y="65628"/>
                </a:lnTo>
                <a:lnTo>
                  <a:pt x="6678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9331" y="9463330"/>
            <a:ext cx="262255" cy="262890"/>
          </a:xfrm>
          <a:custGeom>
            <a:avLst/>
            <a:gdLst/>
            <a:ahLst/>
            <a:cxnLst/>
            <a:rect l="l" t="t" r="r" b="b"/>
            <a:pathLst>
              <a:path w="262254" h="262890">
                <a:moveTo>
                  <a:pt x="200450" y="0"/>
                </a:moveTo>
                <a:lnTo>
                  <a:pt x="66789" y="0"/>
                </a:lnTo>
                <a:lnTo>
                  <a:pt x="66789" y="131260"/>
                </a:lnTo>
                <a:lnTo>
                  <a:pt x="0" y="131260"/>
                </a:lnTo>
                <a:lnTo>
                  <a:pt x="0" y="196899"/>
                </a:lnTo>
                <a:lnTo>
                  <a:pt x="66789" y="196899"/>
                </a:lnTo>
                <a:lnTo>
                  <a:pt x="66789" y="262565"/>
                </a:lnTo>
                <a:lnTo>
                  <a:pt x="133661" y="262565"/>
                </a:lnTo>
                <a:lnTo>
                  <a:pt x="133661" y="196899"/>
                </a:lnTo>
                <a:lnTo>
                  <a:pt x="200450" y="196899"/>
                </a:lnTo>
                <a:lnTo>
                  <a:pt x="200450" y="132462"/>
                </a:lnTo>
                <a:lnTo>
                  <a:pt x="262184" y="132462"/>
                </a:lnTo>
                <a:lnTo>
                  <a:pt x="262184" y="66832"/>
                </a:lnTo>
                <a:lnTo>
                  <a:pt x="195313" y="66832"/>
                </a:lnTo>
                <a:lnTo>
                  <a:pt x="195313" y="131260"/>
                </a:lnTo>
                <a:lnTo>
                  <a:pt x="133661" y="131260"/>
                </a:lnTo>
                <a:lnTo>
                  <a:pt x="133661" y="65630"/>
                </a:lnTo>
                <a:lnTo>
                  <a:pt x="200450" y="65630"/>
                </a:lnTo>
                <a:lnTo>
                  <a:pt x="20045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8305" y="9530163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66871" y="0"/>
                </a:moveTo>
                <a:lnTo>
                  <a:pt x="0" y="0"/>
                </a:lnTo>
                <a:lnTo>
                  <a:pt x="0" y="65630"/>
                </a:lnTo>
                <a:lnTo>
                  <a:pt x="66871" y="65630"/>
                </a:lnTo>
                <a:lnTo>
                  <a:pt x="668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8305" y="9398862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66871" y="0"/>
                </a:moveTo>
                <a:lnTo>
                  <a:pt x="0" y="0"/>
                </a:lnTo>
                <a:lnTo>
                  <a:pt x="0" y="65670"/>
                </a:lnTo>
                <a:lnTo>
                  <a:pt x="66871" y="65670"/>
                </a:lnTo>
                <a:lnTo>
                  <a:pt x="668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9370" y="9464533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66789" y="0"/>
                </a:moveTo>
                <a:lnTo>
                  <a:pt x="0" y="0"/>
                </a:lnTo>
                <a:lnTo>
                  <a:pt x="0" y="65630"/>
                </a:lnTo>
                <a:lnTo>
                  <a:pt x="66789" y="65630"/>
                </a:lnTo>
                <a:lnTo>
                  <a:pt x="6678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1967" y="9333264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66871" y="0"/>
                </a:moveTo>
                <a:lnTo>
                  <a:pt x="0" y="0"/>
                </a:lnTo>
                <a:lnTo>
                  <a:pt x="0" y="65598"/>
                </a:lnTo>
                <a:lnTo>
                  <a:pt x="66871" y="65598"/>
                </a:lnTo>
                <a:lnTo>
                  <a:pt x="668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1967" y="9661424"/>
            <a:ext cx="67310" cy="66040"/>
          </a:xfrm>
          <a:custGeom>
            <a:avLst/>
            <a:gdLst/>
            <a:ahLst/>
            <a:cxnLst/>
            <a:rect l="l" t="t" r="r" b="b"/>
            <a:pathLst>
              <a:path w="67310" h="66040">
                <a:moveTo>
                  <a:pt x="66871" y="0"/>
                </a:moveTo>
                <a:lnTo>
                  <a:pt x="0" y="0"/>
                </a:lnTo>
                <a:lnTo>
                  <a:pt x="0" y="65636"/>
                </a:lnTo>
                <a:lnTo>
                  <a:pt x="66871" y="65636"/>
                </a:lnTo>
                <a:lnTo>
                  <a:pt x="668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0788" y="9356991"/>
            <a:ext cx="326390" cy="345440"/>
          </a:xfrm>
          <a:custGeom>
            <a:avLst/>
            <a:gdLst/>
            <a:ahLst/>
            <a:cxnLst/>
            <a:rect l="l" t="t" r="r" b="b"/>
            <a:pathLst>
              <a:path w="326390" h="345440">
                <a:moveTo>
                  <a:pt x="325945" y="82080"/>
                </a:moveTo>
                <a:lnTo>
                  <a:pt x="323672" y="77470"/>
                </a:lnTo>
                <a:lnTo>
                  <a:pt x="321310" y="75768"/>
                </a:lnTo>
                <a:lnTo>
                  <a:pt x="164033" y="0"/>
                </a:lnTo>
                <a:lnTo>
                  <a:pt x="161912" y="0"/>
                </a:lnTo>
                <a:lnTo>
                  <a:pt x="1346" y="77393"/>
                </a:lnTo>
                <a:lnTo>
                  <a:pt x="0" y="81381"/>
                </a:lnTo>
                <a:lnTo>
                  <a:pt x="2273" y="85979"/>
                </a:lnTo>
                <a:lnTo>
                  <a:pt x="4635" y="87693"/>
                </a:lnTo>
                <a:lnTo>
                  <a:pt x="161912" y="163461"/>
                </a:lnTo>
                <a:lnTo>
                  <a:pt x="164033" y="163461"/>
                </a:lnTo>
                <a:lnTo>
                  <a:pt x="324599" y="86067"/>
                </a:lnTo>
                <a:lnTo>
                  <a:pt x="325945" y="82080"/>
                </a:lnTo>
                <a:close/>
              </a:path>
              <a:path w="326390" h="345440">
                <a:moveTo>
                  <a:pt x="325958" y="263855"/>
                </a:moveTo>
                <a:lnTo>
                  <a:pt x="323735" y="259232"/>
                </a:lnTo>
                <a:lnTo>
                  <a:pt x="321310" y="257505"/>
                </a:lnTo>
                <a:lnTo>
                  <a:pt x="291490" y="243116"/>
                </a:lnTo>
                <a:lnTo>
                  <a:pt x="285534" y="243116"/>
                </a:lnTo>
                <a:lnTo>
                  <a:pt x="184645" y="291833"/>
                </a:lnTo>
                <a:lnTo>
                  <a:pt x="174167" y="295529"/>
                </a:lnTo>
                <a:lnTo>
                  <a:pt x="163258" y="296760"/>
                </a:lnTo>
                <a:lnTo>
                  <a:pt x="152361" y="295529"/>
                </a:lnTo>
                <a:lnTo>
                  <a:pt x="141884" y="291833"/>
                </a:lnTo>
                <a:lnTo>
                  <a:pt x="40741" y="243116"/>
                </a:lnTo>
                <a:lnTo>
                  <a:pt x="34772" y="243116"/>
                </a:lnTo>
                <a:lnTo>
                  <a:pt x="1663" y="259080"/>
                </a:lnTo>
                <a:lnTo>
                  <a:pt x="279" y="263004"/>
                </a:lnTo>
                <a:lnTo>
                  <a:pt x="2501" y="267627"/>
                </a:lnTo>
                <a:lnTo>
                  <a:pt x="4927" y="269354"/>
                </a:lnTo>
                <a:lnTo>
                  <a:pt x="161912" y="345122"/>
                </a:lnTo>
                <a:lnTo>
                  <a:pt x="164033" y="345122"/>
                </a:lnTo>
                <a:lnTo>
                  <a:pt x="324573" y="267779"/>
                </a:lnTo>
                <a:lnTo>
                  <a:pt x="325958" y="263855"/>
                </a:lnTo>
                <a:close/>
              </a:path>
              <a:path w="326390" h="345440">
                <a:moveTo>
                  <a:pt x="325958" y="173126"/>
                </a:moveTo>
                <a:lnTo>
                  <a:pt x="323735" y="168516"/>
                </a:lnTo>
                <a:lnTo>
                  <a:pt x="321310" y="166776"/>
                </a:lnTo>
                <a:lnTo>
                  <a:pt x="291503" y="152247"/>
                </a:lnTo>
                <a:lnTo>
                  <a:pt x="285521" y="152247"/>
                </a:lnTo>
                <a:lnTo>
                  <a:pt x="184645" y="201041"/>
                </a:lnTo>
                <a:lnTo>
                  <a:pt x="174155" y="204673"/>
                </a:lnTo>
                <a:lnTo>
                  <a:pt x="163258" y="205892"/>
                </a:lnTo>
                <a:lnTo>
                  <a:pt x="152361" y="204673"/>
                </a:lnTo>
                <a:lnTo>
                  <a:pt x="141884" y="201041"/>
                </a:lnTo>
                <a:lnTo>
                  <a:pt x="40462" y="152247"/>
                </a:lnTo>
                <a:lnTo>
                  <a:pt x="34480" y="152247"/>
                </a:lnTo>
                <a:lnTo>
                  <a:pt x="1371" y="168211"/>
                </a:lnTo>
                <a:lnTo>
                  <a:pt x="0" y="172135"/>
                </a:lnTo>
                <a:lnTo>
                  <a:pt x="2209" y="176758"/>
                </a:lnTo>
                <a:lnTo>
                  <a:pt x="4635" y="178638"/>
                </a:lnTo>
                <a:lnTo>
                  <a:pt x="161912" y="254254"/>
                </a:lnTo>
                <a:lnTo>
                  <a:pt x="164033" y="254254"/>
                </a:lnTo>
                <a:lnTo>
                  <a:pt x="324573" y="177063"/>
                </a:lnTo>
                <a:lnTo>
                  <a:pt x="325958" y="173126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3532632"/>
            <a:ext cx="8909304" cy="44256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125" y="1858721"/>
            <a:ext cx="7061581" cy="41330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028700" y="3270758"/>
            <a:ext cx="8051800" cy="879475"/>
            <a:chOff x="1028700" y="3270758"/>
            <a:chExt cx="8051800" cy="87947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3270758"/>
              <a:ext cx="219456" cy="4480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8428" y="3270758"/>
              <a:ext cx="1636141" cy="4480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7630" y="3270758"/>
              <a:ext cx="1535938" cy="44805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5617" y="3270758"/>
              <a:ext cx="1189088" cy="4480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3466" y="3270758"/>
              <a:ext cx="914400" cy="44805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6134" y="3270758"/>
              <a:ext cx="1755647" cy="4480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9195" y="3270758"/>
              <a:ext cx="859535" cy="4480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60715" y="3270758"/>
              <a:ext cx="819302" cy="44805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700" y="3702050"/>
              <a:ext cx="1351661" cy="44805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64917" y="3702050"/>
              <a:ext cx="1511300" cy="44805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41089" y="3702050"/>
              <a:ext cx="2006981" cy="448055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028700" y="4566539"/>
            <a:ext cx="8087359" cy="879475"/>
            <a:chOff x="1028700" y="4566539"/>
            <a:chExt cx="8087359" cy="879475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8700" y="4566539"/>
              <a:ext cx="222503" cy="4480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9952" y="4566539"/>
              <a:ext cx="1932432" cy="4480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16250" y="4566539"/>
              <a:ext cx="912368" cy="44805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37685" y="4566539"/>
              <a:ext cx="656082" cy="4480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12234" y="4566539"/>
              <a:ext cx="859942" cy="4480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94427" y="4566539"/>
              <a:ext cx="816863" cy="4480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44234" y="4566539"/>
              <a:ext cx="1575308" cy="4480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31659" y="4566539"/>
              <a:ext cx="1684147" cy="4480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8700" y="4997831"/>
              <a:ext cx="2206498" cy="448056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028700" y="5861939"/>
            <a:ext cx="8014970" cy="879475"/>
            <a:chOff x="1028700" y="5861939"/>
            <a:chExt cx="8014970" cy="879475"/>
          </a:xfrm>
        </p:grpSpPr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8700" y="5861939"/>
              <a:ext cx="222503" cy="4480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9952" y="5861939"/>
              <a:ext cx="1840992" cy="4480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97377" y="5861939"/>
              <a:ext cx="509777" cy="44805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37814" y="5861939"/>
              <a:ext cx="1144828" cy="44805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90897" y="5861939"/>
              <a:ext cx="699515" cy="4480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56302" y="5861939"/>
              <a:ext cx="1023365" cy="44805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74130" y="5861939"/>
              <a:ext cx="717296" cy="44805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12686" y="5861939"/>
              <a:ext cx="849376" cy="44805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48778" y="5861939"/>
              <a:ext cx="649224" cy="44805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782179" y="5861939"/>
              <a:ext cx="873759" cy="44805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538336" y="5861939"/>
              <a:ext cx="505205" cy="44805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28700" y="6292926"/>
              <a:ext cx="1804797" cy="4483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684017" y="6292926"/>
              <a:ext cx="1314958" cy="44836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859022" y="6292926"/>
              <a:ext cx="1848357" cy="4483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55615" y="6292926"/>
              <a:ext cx="426720" cy="44836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845175" y="6292926"/>
              <a:ext cx="1588388" cy="44836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14310" y="6292926"/>
              <a:ext cx="1314957" cy="44836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410067" y="6292926"/>
              <a:ext cx="158496" cy="44836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1028700" y="7157593"/>
            <a:ext cx="8020050" cy="879475"/>
            <a:chOff x="1028700" y="7157593"/>
            <a:chExt cx="8020050" cy="879475"/>
          </a:xfrm>
        </p:grpSpPr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7157593"/>
              <a:ext cx="219456" cy="44805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38428" y="7157593"/>
              <a:ext cx="992885" cy="44805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033269" y="7157593"/>
              <a:ext cx="500633" cy="44805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466086" y="7157593"/>
              <a:ext cx="717295" cy="44805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103117" y="7157593"/>
              <a:ext cx="1292606" cy="4480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310126" y="7157593"/>
              <a:ext cx="1124330" cy="44805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308727" y="7157593"/>
              <a:ext cx="977264" cy="44805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189598" y="7157593"/>
              <a:ext cx="1399285" cy="44805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488046" y="7157593"/>
              <a:ext cx="1560576" cy="44805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28700" y="7588885"/>
              <a:ext cx="582930" cy="44805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95044" y="7588885"/>
              <a:ext cx="451713" cy="44805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20850" y="7588885"/>
              <a:ext cx="158495" cy="44805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800098" y="7588885"/>
              <a:ext cx="399288" cy="448056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353058" y="9349435"/>
            <a:ext cx="2307970" cy="34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8116823"/>
              <a:ext cx="35560" cy="1141730"/>
            </a:xfrm>
            <a:custGeom>
              <a:avLst/>
              <a:gdLst/>
              <a:ahLst/>
              <a:cxnLst/>
              <a:rect l="l" t="t" r="r" b="b"/>
              <a:pathLst>
                <a:path w="35559" h="1141729">
                  <a:moveTo>
                    <a:pt x="35052" y="0"/>
                  </a:moveTo>
                  <a:lnTo>
                    <a:pt x="0" y="0"/>
                  </a:lnTo>
                  <a:lnTo>
                    <a:pt x="0" y="1141476"/>
                  </a:lnTo>
                  <a:lnTo>
                    <a:pt x="35052" y="1141476"/>
                  </a:lnTo>
                  <a:lnTo>
                    <a:pt x="35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193858" y="8273808"/>
            <a:ext cx="1157605" cy="984250"/>
          </a:xfrm>
          <a:custGeom>
            <a:avLst/>
            <a:gdLst/>
            <a:ahLst/>
            <a:cxnLst/>
            <a:rect l="l" t="t" r="r" b="b"/>
            <a:pathLst>
              <a:path w="1157604" h="984250">
                <a:moveTo>
                  <a:pt x="810437" y="467906"/>
                </a:moveTo>
                <a:lnTo>
                  <a:pt x="800735" y="447649"/>
                </a:lnTo>
                <a:lnTo>
                  <a:pt x="780478" y="437934"/>
                </a:lnTo>
                <a:lnTo>
                  <a:pt x="757847" y="446951"/>
                </a:lnTo>
                <a:lnTo>
                  <a:pt x="497090" y="707809"/>
                </a:lnTo>
                <a:lnTo>
                  <a:pt x="497090" y="717892"/>
                </a:lnTo>
                <a:lnTo>
                  <a:pt x="493953" y="714730"/>
                </a:lnTo>
                <a:lnTo>
                  <a:pt x="495363" y="716140"/>
                </a:lnTo>
                <a:lnTo>
                  <a:pt x="497090" y="717892"/>
                </a:lnTo>
                <a:lnTo>
                  <a:pt x="497090" y="707809"/>
                </a:lnTo>
                <a:lnTo>
                  <a:pt x="492061" y="712838"/>
                </a:lnTo>
                <a:lnTo>
                  <a:pt x="405091" y="625843"/>
                </a:lnTo>
                <a:lnTo>
                  <a:pt x="382460" y="616839"/>
                </a:lnTo>
                <a:lnTo>
                  <a:pt x="362216" y="626541"/>
                </a:lnTo>
                <a:lnTo>
                  <a:pt x="352501" y="646811"/>
                </a:lnTo>
                <a:lnTo>
                  <a:pt x="361518" y="669442"/>
                </a:lnTo>
                <a:lnTo>
                  <a:pt x="452132" y="760120"/>
                </a:lnTo>
                <a:lnTo>
                  <a:pt x="470585" y="772414"/>
                </a:lnTo>
                <a:lnTo>
                  <a:pt x="491680" y="776706"/>
                </a:lnTo>
                <a:lnTo>
                  <a:pt x="512826" y="772845"/>
                </a:lnTo>
                <a:lnTo>
                  <a:pt x="531393" y="760666"/>
                </a:lnTo>
                <a:lnTo>
                  <a:pt x="574141" y="717892"/>
                </a:lnTo>
                <a:lnTo>
                  <a:pt x="801433" y="490550"/>
                </a:lnTo>
                <a:lnTo>
                  <a:pt x="810437" y="467906"/>
                </a:lnTo>
                <a:close/>
              </a:path>
              <a:path w="1157604" h="984250">
                <a:moveTo>
                  <a:pt x="947915" y="251663"/>
                </a:moveTo>
                <a:lnTo>
                  <a:pt x="943444" y="238950"/>
                </a:lnTo>
                <a:lnTo>
                  <a:pt x="930033" y="233172"/>
                </a:lnTo>
                <a:lnTo>
                  <a:pt x="865733" y="233172"/>
                </a:lnTo>
                <a:lnTo>
                  <a:pt x="852322" y="238950"/>
                </a:lnTo>
                <a:lnTo>
                  <a:pt x="847852" y="251663"/>
                </a:lnTo>
                <a:lnTo>
                  <a:pt x="852322" y="264375"/>
                </a:lnTo>
                <a:lnTo>
                  <a:pt x="865733" y="270154"/>
                </a:lnTo>
                <a:lnTo>
                  <a:pt x="930033" y="270154"/>
                </a:lnTo>
                <a:lnTo>
                  <a:pt x="943444" y="264375"/>
                </a:lnTo>
                <a:lnTo>
                  <a:pt x="947915" y="251663"/>
                </a:lnTo>
                <a:close/>
              </a:path>
              <a:path w="1157604" h="984250">
                <a:moveTo>
                  <a:pt x="1157503" y="872820"/>
                </a:moveTo>
                <a:lnTo>
                  <a:pt x="1157414" y="167208"/>
                </a:lnTo>
                <a:lnTo>
                  <a:pt x="1142911" y="111785"/>
                </a:lnTo>
                <a:lnTo>
                  <a:pt x="1138072" y="106680"/>
                </a:lnTo>
                <a:lnTo>
                  <a:pt x="1121664" y="89344"/>
                </a:lnTo>
                <a:lnTo>
                  <a:pt x="1120533" y="88760"/>
                </a:lnTo>
                <a:lnTo>
                  <a:pt x="1120533" y="162204"/>
                </a:lnTo>
                <a:lnTo>
                  <a:pt x="1120533" y="233172"/>
                </a:lnTo>
                <a:lnTo>
                  <a:pt x="991654" y="233172"/>
                </a:lnTo>
                <a:lnTo>
                  <a:pt x="978255" y="238950"/>
                </a:lnTo>
                <a:lnTo>
                  <a:pt x="973797" y="251663"/>
                </a:lnTo>
                <a:lnTo>
                  <a:pt x="978255" y="264375"/>
                </a:lnTo>
                <a:lnTo>
                  <a:pt x="991654" y="270154"/>
                </a:lnTo>
                <a:lnTo>
                  <a:pt x="1120533" y="270154"/>
                </a:lnTo>
                <a:lnTo>
                  <a:pt x="1120533" y="890651"/>
                </a:lnTo>
                <a:lnTo>
                  <a:pt x="1115542" y="913168"/>
                </a:lnTo>
                <a:lnTo>
                  <a:pt x="1102880" y="930706"/>
                </a:lnTo>
                <a:lnTo>
                  <a:pt x="1084376" y="942086"/>
                </a:lnTo>
                <a:lnTo>
                  <a:pt x="1061821" y="946137"/>
                </a:lnTo>
                <a:lnTo>
                  <a:pt x="96977" y="946137"/>
                </a:lnTo>
                <a:lnTo>
                  <a:pt x="57873" y="933183"/>
                </a:lnTo>
                <a:lnTo>
                  <a:pt x="37884" y="897420"/>
                </a:lnTo>
                <a:lnTo>
                  <a:pt x="37414" y="890676"/>
                </a:lnTo>
                <a:lnTo>
                  <a:pt x="37490" y="872820"/>
                </a:lnTo>
                <a:lnTo>
                  <a:pt x="37566" y="270154"/>
                </a:lnTo>
                <a:lnTo>
                  <a:pt x="801458" y="270154"/>
                </a:lnTo>
                <a:lnTo>
                  <a:pt x="814857" y="264375"/>
                </a:lnTo>
                <a:lnTo>
                  <a:pt x="819327" y="251663"/>
                </a:lnTo>
                <a:lnTo>
                  <a:pt x="814857" y="238950"/>
                </a:lnTo>
                <a:lnTo>
                  <a:pt x="801458" y="233172"/>
                </a:lnTo>
                <a:lnTo>
                  <a:pt x="37566" y="233172"/>
                </a:lnTo>
                <a:lnTo>
                  <a:pt x="37579" y="183984"/>
                </a:lnTo>
                <a:lnTo>
                  <a:pt x="46570" y="131660"/>
                </a:lnTo>
                <a:lnTo>
                  <a:pt x="77724" y="109512"/>
                </a:lnTo>
                <a:lnTo>
                  <a:pt x="96253" y="106895"/>
                </a:lnTo>
                <a:lnTo>
                  <a:pt x="96253" y="144475"/>
                </a:lnTo>
                <a:lnTo>
                  <a:pt x="103949" y="162356"/>
                </a:lnTo>
                <a:lnTo>
                  <a:pt x="120904" y="168313"/>
                </a:lnTo>
                <a:lnTo>
                  <a:pt x="137845" y="162356"/>
                </a:lnTo>
                <a:lnTo>
                  <a:pt x="145554" y="144475"/>
                </a:lnTo>
                <a:lnTo>
                  <a:pt x="145554" y="106680"/>
                </a:lnTo>
                <a:lnTo>
                  <a:pt x="240296" y="106680"/>
                </a:lnTo>
                <a:lnTo>
                  <a:pt x="240296" y="144475"/>
                </a:lnTo>
                <a:lnTo>
                  <a:pt x="248005" y="162356"/>
                </a:lnTo>
                <a:lnTo>
                  <a:pt x="264934" y="168313"/>
                </a:lnTo>
                <a:lnTo>
                  <a:pt x="281876" y="162356"/>
                </a:lnTo>
                <a:lnTo>
                  <a:pt x="289585" y="144475"/>
                </a:lnTo>
                <a:lnTo>
                  <a:pt x="289585" y="106680"/>
                </a:lnTo>
                <a:lnTo>
                  <a:pt x="386803" y="106680"/>
                </a:lnTo>
                <a:lnTo>
                  <a:pt x="386803" y="144475"/>
                </a:lnTo>
                <a:lnTo>
                  <a:pt x="394500" y="162356"/>
                </a:lnTo>
                <a:lnTo>
                  <a:pt x="411441" y="168313"/>
                </a:lnTo>
                <a:lnTo>
                  <a:pt x="428396" y="162356"/>
                </a:lnTo>
                <a:lnTo>
                  <a:pt x="436092" y="144475"/>
                </a:lnTo>
                <a:lnTo>
                  <a:pt x="436092" y="106680"/>
                </a:lnTo>
                <a:lnTo>
                  <a:pt x="549897" y="106680"/>
                </a:lnTo>
                <a:lnTo>
                  <a:pt x="549897" y="144475"/>
                </a:lnTo>
                <a:lnTo>
                  <a:pt x="557606" y="162356"/>
                </a:lnTo>
                <a:lnTo>
                  <a:pt x="574548" y="168313"/>
                </a:lnTo>
                <a:lnTo>
                  <a:pt x="591502" y="162356"/>
                </a:lnTo>
                <a:lnTo>
                  <a:pt x="599211" y="144475"/>
                </a:lnTo>
                <a:lnTo>
                  <a:pt x="599211" y="106680"/>
                </a:lnTo>
                <a:lnTo>
                  <a:pt x="710247" y="106680"/>
                </a:lnTo>
                <a:lnTo>
                  <a:pt x="710247" y="144475"/>
                </a:lnTo>
                <a:lnTo>
                  <a:pt x="717956" y="162356"/>
                </a:lnTo>
                <a:lnTo>
                  <a:pt x="734898" y="168313"/>
                </a:lnTo>
                <a:lnTo>
                  <a:pt x="751840" y="162356"/>
                </a:lnTo>
                <a:lnTo>
                  <a:pt x="759548" y="144475"/>
                </a:lnTo>
                <a:lnTo>
                  <a:pt x="759548" y="106680"/>
                </a:lnTo>
                <a:lnTo>
                  <a:pt x="854265" y="106680"/>
                </a:lnTo>
                <a:lnTo>
                  <a:pt x="854265" y="144475"/>
                </a:lnTo>
                <a:lnTo>
                  <a:pt x="861974" y="162356"/>
                </a:lnTo>
                <a:lnTo>
                  <a:pt x="878916" y="168313"/>
                </a:lnTo>
                <a:lnTo>
                  <a:pt x="895858" y="162356"/>
                </a:lnTo>
                <a:lnTo>
                  <a:pt x="903566" y="144475"/>
                </a:lnTo>
                <a:lnTo>
                  <a:pt x="903566" y="106680"/>
                </a:lnTo>
                <a:lnTo>
                  <a:pt x="1000760" y="106680"/>
                </a:lnTo>
                <a:lnTo>
                  <a:pt x="1000772" y="144475"/>
                </a:lnTo>
                <a:lnTo>
                  <a:pt x="1008468" y="162356"/>
                </a:lnTo>
                <a:lnTo>
                  <a:pt x="1025410" y="168313"/>
                </a:lnTo>
                <a:lnTo>
                  <a:pt x="1042365" y="162356"/>
                </a:lnTo>
                <a:lnTo>
                  <a:pt x="1050061" y="144475"/>
                </a:lnTo>
                <a:lnTo>
                  <a:pt x="1050061" y="106680"/>
                </a:lnTo>
                <a:lnTo>
                  <a:pt x="1062418" y="106680"/>
                </a:lnTo>
                <a:lnTo>
                  <a:pt x="1084694" y="110794"/>
                </a:lnTo>
                <a:lnTo>
                  <a:pt x="1103198" y="122288"/>
                </a:lnTo>
                <a:lnTo>
                  <a:pt x="1115847" y="139865"/>
                </a:lnTo>
                <a:lnTo>
                  <a:pt x="1120533" y="162204"/>
                </a:lnTo>
                <a:lnTo>
                  <a:pt x="1120533" y="88760"/>
                </a:lnTo>
                <a:lnTo>
                  <a:pt x="1094181" y="74841"/>
                </a:lnTo>
                <a:lnTo>
                  <a:pt x="1063447" y="69697"/>
                </a:lnTo>
                <a:lnTo>
                  <a:pt x="1050061" y="69697"/>
                </a:lnTo>
                <a:lnTo>
                  <a:pt x="1050061" y="23850"/>
                </a:lnTo>
                <a:lnTo>
                  <a:pt x="1042365" y="5956"/>
                </a:lnTo>
                <a:lnTo>
                  <a:pt x="1025410" y="0"/>
                </a:lnTo>
                <a:lnTo>
                  <a:pt x="1008468" y="5956"/>
                </a:lnTo>
                <a:lnTo>
                  <a:pt x="1000760" y="23850"/>
                </a:lnTo>
                <a:lnTo>
                  <a:pt x="1000760" y="69697"/>
                </a:lnTo>
                <a:lnTo>
                  <a:pt x="903566" y="69697"/>
                </a:lnTo>
                <a:lnTo>
                  <a:pt x="903566" y="23850"/>
                </a:lnTo>
                <a:lnTo>
                  <a:pt x="895858" y="5956"/>
                </a:lnTo>
                <a:lnTo>
                  <a:pt x="878916" y="0"/>
                </a:lnTo>
                <a:lnTo>
                  <a:pt x="861974" y="5956"/>
                </a:lnTo>
                <a:lnTo>
                  <a:pt x="854265" y="23850"/>
                </a:lnTo>
                <a:lnTo>
                  <a:pt x="854265" y="69697"/>
                </a:lnTo>
                <a:lnTo>
                  <a:pt x="759548" y="69697"/>
                </a:lnTo>
                <a:lnTo>
                  <a:pt x="759548" y="23850"/>
                </a:lnTo>
                <a:lnTo>
                  <a:pt x="751840" y="5956"/>
                </a:lnTo>
                <a:lnTo>
                  <a:pt x="734898" y="0"/>
                </a:lnTo>
                <a:lnTo>
                  <a:pt x="717956" y="5956"/>
                </a:lnTo>
                <a:lnTo>
                  <a:pt x="710247" y="23850"/>
                </a:lnTo>
                <a:lnTo>
                  <a:pt x="710247" y="69697"/>
                </a:lnTo>
                <a:lnTo>
                  <a:pt x="599211" y="69697"/>
                </a:lnTo>
                <a:lnTo>
                  <a:pt x="599211" y="23850"/>
                </a:lnTo>
                <a:lnTo>
                  <a:pt x="591502" y="5956"/>
                </a:lnTo>
                <a:lnTo>
                  <a:pt x="574548" y="0"/>
                </a:lnTo>
                <a:lnTo>
                  <a:pt x="557606" y="5956"/>
                </a:lnTo>
                <a:lnTo>
                  <a:pt x="549897" y="23850"/>
                </a:lnTo>
                <a:lnTo>
                  <a:pt x="549897" y="69697"/>
                </a:lnTo>
                <a:lnTo>
                  <a:pt x="436092" y="69697"/>
                </a:lnTo>
                <a:lnTo>
                  <a:pt x="436092" y="23850"/>
                </a:lnTo>
                <a:lnTo>
                  <a:pt x="428396" y="5956"/>
                </a:lnTo>
                <a:lnTo>
                  <a:pt x="411441" y="0"/>
                </a:lnTo>
                <a:lnTo>
                  <a:pt x="394500" y="5956"/>
                </a:lnTo>
                <a:lnTo>
                  <a:pt x="386803" y="23850"/>
                </a:lnTo>
                <a:lnTo>
                  <a:pt x="386803" y="69697"/>
                </a:lnTo>
                <a:lnTo>
                  <a:pt x="289585" y="69697"/>
                </a:lnTo>
                <a:lnTo>
                  <a:pt x="289585" y="23850"/>
                </a:lnTo>
                <a:lnTo>
                  <a:pt x="281876" y="5956"/>
                </a:lnTo>
                <a:lnTo>
                  <a:pt x="264934" y="0"/>
                </a:lnTo>
                <a:lnTo>
                  <a:pt x="248005" y="5956"/>
                </a:lnTo>
                <a:lnTo>
                  <a:pt x="240296" y="23850"/>
                </a:lnTo>
                <a:lnTo>
                  <a:pt x="240296" y="69697"/>
                </a:lnTo>
                <a:lnTo>
                  <a:pt x="145554" y="69697"/>
                </a:lnTo>
                <a:lnTo>
                  <a:pt x="145554" y="23850"/>
                </a:lnTo>
                <a:lnTo>
                  <a:pt x="137845" y="5956"/>
                </a:lnTo>
                <a:lnTo>
                  <a:pt x="120904" y="0"/>
                </a:lnTo>
                <a:lnTo>
                  <a:pt x="103949" y="5956"/>
                </a:lnTo>
                <a:lnTo>
                  <a:pt x="96253" y="23850"/>
                </a:lnTo>
                <a:lnTo>
                  <a:pt x="96253" y="70586"/>
                </a:lnTo>
                <a:lnTo>
                  <a:pt x="78828" y="71945"/>
                </a:lnTo>
                <a:lnTo>
                  <a:pt x="25488" y="99060"/>
                </a:lnTo>
                <a:lnTo>
                  <a:pt x="1092" y="158457"/>
                </a:lnTo>
                <a:lnTo>
                  <a:pt x="0" y="191833"/>
                </a:lnTo>
                <a:lnTo>
                  <a:pt x="596" y="224586"/>
                </a:lnTo>
                <a:lnTo>
                  <a:pt x="596" y="888555"/>
                </a:lnTo>
                <a:lnTo>
                  <a:pt x="20180" y="946924"/>
                </a:lnTo>
                <a:lnTo>
                  <a:pt x="71615" y="980655"/>
                </a:lnTo>
                <a:lnTo>
                  <a:pt x="99123" y="983183"/>
                </a:lnTo>
                <a:lnTo>
                  <a:pt x="994105" y="983170"/>
                </a:lnTo>
                <a:lnTo>
                  <a:pt x="1032891" y="983665"/>
                </a:lnTo>
                <a:lnTo>
                  <a:pt x="1071791" y="982853"/>
                </a:lnTo>
                <a:lnTo>
                  <a:pt x="1132408" y="953401"/>
                </a:lnTo>
                <a:lnTo>
                  <a:pt x="1136980" y="946137"/>
                </a:lnTo>
                <a:lnTo>
                  <a:pt x="1150467" y="924725"/>
                </a:lnTo>
                <a:lnTo>
                  <a:pt x="1153807" y="908570"/>
                </a:lnTo>
                <a:lnTo>
                  <a:pt x="1157490" y="890676"/>
                </a:lnTo>
                <a:lnTo>
                  <a:pt x="1157503" y="87282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74783" y="6427304"/>
            <a:ext cx="1176655" cy="1176655"/>
          </a:xfrm>
          <a:custGeom>
            <a:avLst/>
            <a:gdLst/>
            <a:ahLst/>
            <a:cxnLst/>
            <a:rect l="l" t="t" r="r" b="b"/>
            <a:pathLst>
              <a:path w="1176654" h="1176654">
                <a:moveTo>
                  <a:pt x="1176540" y="588187"/>
                </a:moveTo>
                <a:lnTo>
                  <a:pt x="1171321" y="573341"/>
                </a:lnTo>
                <a:lnTo>
                  <a:pt x="1155661" y="566585"/>
                </a:lnTo>
                <a:lnTo>
                  <a:pt x="1046403" y="566585"/>
                </a:lnTo>
                <a:lnTo>
                  <a:pt x="1045032" y="539508"/>
                </a:lnTo>
                <a:lnTo>
                  <a:pt x="1037971" y="493369"/>
                </a:lnTo>
                <a:lnTo>
                  <a:pt x="1026490" y="448830"/>
                </a:lnTo>
                <a:lnTo>
                  <a:pt x="1010831" y="406107"/>
                </a:lnTo>
                <a:lnTo>
                  <a:pt x="1000201" y="384073"/>
                </a:lnTo>
                <a:lnTo>
                  <a:pt x="1000201" y="566585"/>
                </a:lnTo>
                <a:lnTo>
                  <a:pt x="903770" y="566585"/>
                </a:lnTo>
                <a:lnTo>
                  <a:pt x="888085" y="573341"/>
                </a:lnTo>
                <a:lnTo>
                  <a:pt x="882865" y="588187"/>
                </a:lnTo>
                <a:lnTo>
                  <a:pt x="888085" y="603034"/>
                </a:lnTo>
                <a:lnTo>
                  <a:pt x="903770" y="609777"/>
                </a:lnTo>
                <a:lnTo>
                  <a:pt x="1000061" y="609777"/>
                </a:lnTo>
                <a:lnTo>
                  <a:pt x="998562" y="635812"/>
                </a:lnTo>
                <a:lnTo>
                  <a:pt x="990307" y="682980"/>
                </a:lnTo>
                <a:lnTo>
                  <a:pt x="976922" y="728192"/>
                </a:lnTo>
                <a:lnTo>
                  <a:pt x="958723" y="771131"/>
                </a:lnTo>
                <a:lnTo>
                  <a:pt x="936040" y="811491"/>
                </a:lnTo>
                <a:lnTo>
                  <a:pt x="909193" y="848944"/>
                </a:lnTo>
                <a:lnTo>
                  <a:pt x="878497" y="883183"/>
                </a:lnTo>
                <a:lnTo>
                  <a:pt x="844245" y="913879"/>
                </a:lnTo>
                <a:lnTo>
                  <a:pt x="806792" y="940727"/>
                </a:lnTo>
                <a:lnTo>
                  <a:pt x="766419" y="963396"/>
                </a:lnTo>
                <a:lnTo>
                  <a:pt x="723468" y="981583"/>
                </a:lnTo>
                <a:lnTo>
                  <a:pt x="678256" y="994968"/>
                </a:lnTo>
                <a:lnTo>
                  <a:pt x="631088" y="1003223"/>
                </a:lnTo>
                <a:lnTo>
                  <a:pt x="609854" y="1004468"/>
                </a:lnTo>
                <a:lnTo>
                  <a:pt x="609854" y="903630"/>
                </a:lnTo>
                <a:lnTo>
                  <a:pt x="603097" y="887971"/>
                </a:lnTo>
                <a:lnTo>
                  <a:pt x="588264" y="882751"/>
                </a:lnTo>
                <a:lnTo>
                  <a:pt x="573417" y="887971"/>
                </a:lnTo>
                <a:lnTo>
                  <a:pt x="566674" y="903630"/>
                </a:lnTo>
                <a:lnTo>
                  <a:pt x="566674" y="1005154"/>
                </a:lnTo>
                <a:lnTo>
                  <a:pt x="533463" y="1003223"/>
                </a:lnTo>
                <a:lnTo>
                  <a:pt x="486283" y="994968"/>
                </a:lnTo>
                <a:lnTo>
                  <a:pt x="441058" y="981583"/>
                </a:lnTo>
                <a:lnTo>
                  <a:pt x="398094" y="963396"/>
                </a:lnTo>
                <a:lnTo>
                  <a:pt x="357720" y="940727"/>
                </a:lnTo>
                <a:lnTo>
                  <a:pt x="320255" y="913879"/>
                </a:lnTo>
                <a:lnTo>
                  <a:pt x="286016" y="883183"/>
                </a:lnTo>
                <a:lnTo>
                  <a:pt x="255308" y="848944"/>
                </a:lnTo>
                <a:lnTo>
                  <a:pt x="228447" y="811491"/>
                </a:lnTo>
                <a:lnTo>
                  <a:pt x="205765" y="771131"/>
                </a:lnTo>
                <a:lnTo>
                  <a:pt x="187579" y="728192"/>
                </a:lnTo>
                <a:lnTo>
                  <a:pt x="174193" y="682980"/>
                </a:lnTo>
                <a:lnTo>
                  <a:pt x="165925" y="635812"/>
                </a:lnTo>
                <a:lnTo>
                  <a:pt x="164414" y="609777"/>
                </a:lnTo>
                <a:lnTo>
                  <a:pt x="272783" y="609777"/>
                </a:lnTo>
                <a:lnTo>
                  <a:pt x="288455" y="603034"/>
                </a:lnTo>
                <a:lnTo>
                  <a:pt x="293687" y="588187"/>
                </a:lnTo>
                <a:lnTo>
                  <a:pt x="288455" y="573341"/>
                </a:lnTo>
                <a:lnTo>
                  <a:pt x="272783" y="566585"/>
                </a:lnTo>
                <a:lnTo>
                  <a:pt x="164274" y="566585"/>
                </a:lnTo>
                <a:lnTo>
                  <a:pt x="165925" y="538200"/>
                </a:lnTo>
                <a:lnTo>
                  <a:pt x="174193" y="491020"/>
                </a:lnTo>
                <a:lnTo>
                  <a:pt x="187579" y="445808"/>
                </a:lnTo>
                <a:lnTo>
                  <a:pt x="205765" y="402856"/>
                </a:lnTo>
                <a:lnTo>
                  <a:pt x="228447" y="362483"/>
                </a:lnTo>
                <a:lnTo>
                  <a:pt x="255308" y="325031"/>
                </a:lnTo>
                <a:lnTo>
                  <a:pt x="286016" y="290791"/>
                </a:lnTo>
                <a:lnTo>
                  <a:pt x="320255" y="260083"/>
                </a:lnTo>
                <a:lnTo>
                  <a:pt x="357720" y="233235"/>
                </a:lnTo>
                <a:lnTo>
                  <a:pt x="398094" y="210566"/>
                </a:lnTo>
                <a:lnTo>
                  <a:pt x="441058" y="192366"/>
                </a:lnTo>
                <a:lnTo>
                  <a:pt x="486283" y="178981"/>
                </a:lnTo>
                <a:lnTo>
                  <a:pt x="533463" y="170726"/>
                </a:lnTo>
                <a:lnTo>
                  <a:pt x="566674" y="168808"/>
                </a:lnTo>
                <a:lnTo>
                  <a:pt x="566674" y="272757"/>
                </a:lnTo>
                <a:lnTo>
                  <a:pt x="573417" y="288417"/>
                </a:lnTo>
                <a:lnTo>
                  <a:pt x="588264" y="293636"/>
                </a:lnTo>
                <a:lnTo>
                  <a:pt x="603097" y="288417"/>
                </a:lnTo>
                <a:lnTo>
                  <a:pt x="609854" y="272757"/>
                </a:lnTo>
                <a:lnTo>
                  <a:pt x="609854" y="169494"/>
                </a:lnTo>
                <a:lnTo>
                  <a:pt x="631088" y="170726"/>
                </a:lnTo>
                <a:lnTo>
                  <a:pt x="678256" y="178981"/>
                </a:lnTo>
                <a:lnTo>
                  <a:pt x="723468" y="192366"/>
                </a:lnTo>
                <a:lnTo>
                  <a:pt x="766419" y="210566"/>
                </a:lnTo>
                <a:lnTo>
                  <a:pt x="806792" y="233235"/>
                </a:lnTo>
                <a:lnTo>
                  <a:pt x="844245" y="260083"/>
                </a:lnTo>
                <a:lnTo>
                  <a:pt x="878497" y="290791"/>
                </a:lnTo>
                <a:lnTo>
                  <a:pt x="909193" y="325031"/>
                </a:lnTo>
                <a:lnTo>
                  <a:pt x="936040" y="362483"/>
                </a:lnTo>
                <a:lnTo>
                  <a:pt x="958723" y="402856"/>
                </a:lnTo>
                <a:lnTo>
                  <a:pt x="976922" y="445808"/>
                </a:lnTo>
                <a:lnTo>
                  <a:pt x="990307" y="491020"/>
                </a:lnTo>
                <a:lnTo>
                  <a:pt x="998562" y="538200"/>
                </a:lnTo>
                <a:lnTo>
                  <a:pt x="1000201" y="566585"/>
                </a:lnTo>
                <a:lnTo>
                  <a:pt x="1000201" y="384073"/>
                </a:lnTo>
                <a:lnTo>
                  <a:pt x="967892" y="327101"/>
                </a:lnTo>
                <a:lnTo>
                  <a:pt x="941082" y="291274"/>
                </a:lnTo>
                <a:lnTo>
                  <a:pt x="911047" y="258229"/>
                </a:lnTo>
                <a:lnTo>
                  <a:pt x="877989" y="228180"/>
                </a:lnTo>
                <a:lnTo>
                  <a:pt x="842175" y="201383"/>
                </a:lnTo>
                <a:lnTo>
                  <a:pt x="803821" y="178054"/>
                </a:lnTo>
                <a:lnTo>
                  <a:pt x="763168" y="158445"/>
                </a:lnTo>
                <a:lnTo>
                  <a:pt x="720445" y="142773"/>
                </a:lnTo>
                <a:lnTo>
                  <a:pt x="675906" y="131292"/>
                </a:lnTo>
                <a:lnTo>
                  <a:pt x="629767" y="124231"/>
                </a:lnTo>
                <a:lnTo>
                  <a:pt x="609854" y="123228"/>
                </a:lnTo>
                <a:lnTo>
                  <a:pt x="609854" y="20878"/>
                </a:lnTo>
                <a:lnTo>
                  <a:pt x="603097" y="5219"/>
                </a:lnTo>
                <a:lnTo>
                  <a:pt x="588264" y="0"/>
                </a:lnTo>
                <a:lnTo>
                  <a:pt x="573417" y="5219"/>
                </a:lnTo>
                <a:lnTo>
                  <a:pt x="566674" y="20878"/>
                </a:lnTo>
                <a:lnTo>
                  <a:pt x="566674" y="122631"/>
                </a:lnTo>
                <a:lnTo>
                  <a:pt x="534771" y="124231"/>
                </a:lnTo>
                <a:lnTo>
                  <a:pt x="488632" y="131292"/>
                </a:lnTo>
                <a:lnTo>
                  <a:pt x="444080" y="142773"/>
                </a:lnTo>
                <a:lnTo>
                  <a:pt x="401358" y="158445"/>
                </a:lnTo>
                <a:lnTo>
                  <a:pt x="360692" y="178054"/>
                </a:lnTo>
                <a:lnTo>
                  <a:pt x="322338" y="201383"/>
                </a:lnTo>
                <a:lnTo>
                  <a:pt x="286512" y="228180"/>
                </a:lnTo>
                <a:lnTo>
                  <a:pt x="253453" y="258229"/>
                </a:lnTo>
                <a:lnTo>
                  <a:pt x="223405" y="291274"/>
                </a:lnTo>
                <a:lnTo>
                  <a:pt x="196596" y="327101"/>
                </a:lnTo>
                <a:lnTo>
                  <a:pt x="173266" y="365455"/>
                </a:lnTo>
                <a:lnTo>
                  <a:pt x="153644" y="406107"/>
                </a:lnTo>
                <a:lnTo>
                  <a:pt x="137985" y="448830"/>
                </a:lnTo>
                <a:lnTo>
                  <a:pt x="126504" y="493369"/>
                </a:lnTo>
                <a:lnTo>
                  <a:pt x="119443" y="539508"/>
                </a:lnTo>
                <a:lnTo>
                  <a:pt x="118059" y="566585"/>
                </a:lnTo>
                <a:lnTo>
                  <a:pt x="20878" y="566585"/>
                </a:lnTo>
                <a:lnTo>
                  <a:pt x="5219" y="573341"/>
                </a:lnTo>
                <a:lnTo>
                  <a:pt x="0" y="588187"/>
                </a:lnTo>
                <a:lnTo>
                  <a:pt x="5219" y="603034"/>
                </a:lnTo>
                <a:lnTo>
                  <a:pt x="20891" y="609777"/>
                </a:lnTo>
                <a:lnTo>
                  <a:pt x="118186" y="609777"/>
                </a:lnTo>
                <a:lnTo>
                  <a:pt x="119443" y="634492"/>
                </a:lnTo>
                <a:lnTo>
                  <a:pt x="126504" y="680618"/>
                </a:lnTo>
                <a:lnTo>
                  <a:pt x="137985" y="725157"/>
                </a:lnTo>
                <a:lnTo>
                  <a:pt x="153657" y="767867"/>
                </a:lnTo>
                <a:lnTo>
                  <a:pt x="173266" y="808520"/>
                </a:lnTo>
                <a:lnTo>
                  <a:pt x="196596" y="846861"/>
                </a:lnTo>
                <a:lnTo>
                  <a:pt x="223405" y="882675"/>
                </a:lnTo>
                <a:lnTo>
                  <a:pt x="253453" y="915720"/>
                </a:lnTo>
                <a:lnTo>
                  <a:pt x="286512" y="945756"/>
                </a:lnTo>
                <a:lnTo>
                  <a:pt x="322338" y="972553"/>
                </a:lnTo>
                <a:lnTo>
                  <a:pt x="360692" y="995883"/>
                </a:lnTo>
                <a:lnTo>
                  <a:pt x="401358" y="1015492"/>
                </a:lnTo>
                <a:lnTo>
                  <a:pt x="444080" y="1031151"/>
                </a:lnTo>
                <a:lnTo>
                  <a:pt x="488632" y="1042631"/>
                </a:lnTo>
                <a:lnTo>
                  <a:pt x="534771" y="1049693"/>
                </a:lnTo>
                <a:lnTo>
                  <a:pt x="566674" y="1051306"/>
                </a:lnTo>
                <a:lnTo>
                  <a:pt x="566674" y="1155509"/>
                </a:lnTo>
                <a:lnTo>
                  <a:pt x="573417" y="1171168"/>
                </a:lnTo>
                <a:lnTo>
                  <a:pt x="588264" y="1176388"/>
                </a:lnTo>
                <a:lnTo>
                  <a:pt x="603097" y="1171168"/>
                </a:lnTo>
                <a:lnTo>
                  <a:pt x="609854" y="1155509"/>
                </a:lnTo>
                <a:lnTo>
                  <a:pt x="609854" y="1050709"/>
                </a:lnTo>
                <a:lnTo>
                  <a:pt x="629767" y="1049693"/>
                </a:lnTo>
                <a:lnTo>
                  <a:pt x="675906" y="1042631"/>
                </a:lnTo>
                <a:lnTo>
                  <a:pt x="720445" y="1031151"/>
                </a:lnTo>
                <a:lnTo>
                  <a:pt x="763168" y="1015492"/>
                </a:lnTo>
                <a:lnTo>
                  <a:pt x="782726" y="1006055"/>
                </a:lnTo>
                <a:lnTo>
                  <a:pt x="803821" y="995883"/>
                </a:lnTo>
                <a:lnTo>
                  <a:pt x="842175" y="972553"/>
                </a:lnTo>
                <a:lnTo>
                  <a:pt x="877989" y="945756"/>
                </a:lnTo>
                <a:lnTo>
                  <a:pt x="911047" y="915720"/>
                </a:lnTo>
                <a:lnTo>
                  <a:pt x="941082" y="882675"/>
                </a:lnTo>
                <a:lnTo>
                  <a:pt x="967892" y="846861"/>
                </a:lnTo>
                <a:lnTo>
                  <a:pt x="991222" y="808520"/>
                </a:lnTo>
                <a:lnTo>
                  <a:pt x="1010831" y="767867"/>
                </a:lnTo>
                <a:lnTo>
                  <a:pt x="1026490" y="725157"/>
                </a:lnTo>
                <a:lnTo>
                  <a:pt x="1037971" y="680618"/>
                </a:lnTo>
                <a:lnTo>
                  <a:pt x="1045032" y="634492"/>
                </a:lnTo>
                <a:lnTo>
                  <a:pt x="1046276" y="609777"/>
                </a:lnTo>
                <a:lnTo>
                  <a:pt x="1155661" y="609777"/>
                </a:lnTo>
                <a:lnTo>
                  <a:pt x="1171321" y="603034"/>
                </a:lnTo>
                <a:lnTo>
                  <a:pt x="1176540" y="5881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20488" y="889773"/>
            <a:ext cx="730885" cy="730250"/>
          </a:xfrm>
          <a:custGeom>
            <a:avLst/>
            <a:gdLst/>
            <a:ahLst/>
            <a:cxnLst/>
            <a:rect l="l" t="t" r="r" b="b"/>
            <a:pathLst>
              <a:path w="730884" h="730250">
                <a:moveTo>
                  <a:pt x="644679" y="0"/>
                </a:moveTo>
                <a:lnTo>
                  <a:pt x="365275" y="279198"/>
                </a:lnTo>
                <a:lnTo>
                  <a:pt x="85902" y="0"/>
                </a:lnTo>
                <a:lnTo>
                  <a:pt x="0" y="85849"/>
                </a:lnTo>
                <a:lnTo>
                  <a:pt x="279392" y="365047"/>
                </a:lnTo>
                <a:lnTo>
                  <a:pt x="0" y="644255"/>
                </a:lnTo>
                <a:lnTo>
                  <a:pt x="85903" y="730104"/>
                </a:lnTo>
                <a:lnTo>
                  <a:pt x="365275" y="450903"/>
                </a:lnTo>
                <a:lnTo>
                  <a:pt x="644680" y="730105"/>
                </a:lnTo>
                <a:lnTo>
                  <a:pt x="730583" y="644255"/>
                </a:lnTo>
                <a:lnTo>
                  <a:pt x="451178" y="365047"/>
                </a:lnTo>
                <a:lnTo>
                  <a:pt x="730582" y="85849"/>
                </a:lnTo>
                <a:lnTo>
                  <a:pt x="644679" y="0"/>
                </a:lnTo>
                <a:close/>
              </a:path>
            </a:pathLst>
          </a:custGeom>
          <a:solidFill>
            <a:srgbClr val="05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1610" y="2889554"/>
            <a:ext cx="495300" cy="601980"/>
          </a:xfrm>
          <a:custGeom>
            <a:avLst/>
            <a:gdLst/>
            <a:ahLst/>
            <a:cxnLst/>
            <a:rect l="l" t="t" r="r" b="b"/>
            <a:pathLst>
              <a:path w="495300" h="601979">
                <a:moveTo>
                  <a:pt x="176669" y="255625"/>
                </a:moveTo>
                <a:lnTo>
                  <a:pt x="168757" y="247700"/>
                </a:lnTo>
                <a:lnTo>
                  <a:pt x="113906" y="247700"/>
                </a:lnTo>
                <a:lnTo>
                  <a:pt x="105994" y="255625"/>
                </a:lnTo>
                <a:lnTo>
                  <a:pt x="105994" y="275170"/>
                </a:lnTo>
                <a:lnTo>
                  <a:pt x="113906" y="283095"/>
                </a:lnTo>
                <a:lnTo>
                  <a:pt x="123672" y="283095"/>
                </a:lnTo>
                <a:lnTo>
                  <a:pt x="168757" y="283095"/>
                </a:lnTo>
                <a:lnTo>
                  <a:pt x="176669" y="275170"/>
                </a:lnTo>
                <a:lnTo>
                  <a:pt x="176669" y="255625"/>
                </a:lnTo>
                <a:close/>
              </a:path>
              <a:path w="495300" h="601979">
                <a:moveTo>
                  <a:pt x="212001" y="467944"/>
                </a:moveTo>
                <a:lnTo>
                  <a:pt x="204089" y="460019"/>
                </a:lnTo>
                <a:lnTo>
                  <a:pt x="194335" y="460019"/>
                </a:lnTo>
                <a:lnTo>
                  <a:pt x="113906" y="460019"/>
                </a:lnTo>
                <a:lnTo>
                  <a:pt x="105994" y="467944"/>
                </a:lnTo>
                <a:lnTo>
                  <a:pt x="105994" y="487489"/>
                </a:lnTo>
                <a:lnTo>
                  <a:pt x="113906" y="495414"/>
                </a:lnTo>
                <a:lnTo>
                  <a:pt x="204089" y="495414"/>
                </a:lnTo>
                <a:lnTo>
                  <a:pt x="212001" y="487489"/>
                </a:lnTo>
                <a:lnTo>
                  <a:pt x="212001" y="467944"/>
                </a:lnTo>
                <a:close/>
              </a:path>
              <a:path w="495300" h="601979">
                <a:moveTo>
                  <a:pt x="212001" y="149466"/>
                </a:moveTo>
                <a:lnTo>
                  <a:pt x="204089" y="141541"/>
                </a:lnTo>
                <a:lnTo>
                  <a:pt x="113906" y="141541"/>
                </a:lnTo>
                <a:lnTo>
                  <a:pt x="105994" y="149466"/>
                </a:lnTo>
                <a:lnTo>
                  <a:pt x="105994" y="169011"/>
                </a:lnTo>
                <a:lnTo>
                  <a:pt x="113906" y="176936"/>
                </a:lnTo>
                <a:lnTo>
                  <a:pt x="123672" y="176936"/>
                </a:lnTo>
                <a:lnTo>
                  <a:pt x="204089" y="176936"/>
                </a:lnTo>
                <a:lnTo>
                  <a:pt x="212001" y="169011"/>
                </a:lnTo>
                <a:lnTo>
                  <a:pt x="212001" y="149466"/>
                </a:lnTo>
                <a:close/>
              </a:path>
              <a:path w="495300" h="601979">
                <a:moveTo>
                  <a:pt x="282676" y="361784"/>
                </a:moveTo>
                <a:lnTo>
                  <a:pt x="274764" y="353860"/>
                </a:lnTo>
                <a:lnTo>
                  <a:pt x="113906" y="353860"/>
                </a:lnTo>
                <a:lnTo>
                  <a:pt x="105994" y="361784"/>
                </a:lnTo>
                <a:lnTo>
                  <a:pt x="105994" y="381330"/>
                </a:lnTo>
                <a:lnTo>
                  <a:pt x="113906" y="389255"/>
                </a:lnTo>
                <a:lnTo>
                  <a:pt x="123672" y="389255"/>
                </a:lnTo>
                <a:lnTo>
                  <a:pt x="274764" y="389255"/>
                </a:lnTo>
                <a:lnTo>
                  <a:pt x="282676" y="381330"/>
                </a:lnTo>
                <a:lnTo>
                  <a:pt x="282676" y="361784"/>
                </a:lnTo>
                <a:close/>
              </a:path>
              <a:path w="495300" h="601979">
                <a:moveTo>
                  <a:pt x="388683" y="467944"/>
                </a:moveTo>
                <a:lnTo>
                  <a:pt x="380771" y="460019"/>
                </a:lnTo>
                <a:lnTo>
                  <a:pt x="371017" y="460019"/>
                </a:lnTo>
                <a:lnTo>
                  <a:pt x="255257" y="460019"/>
                </a:lnTo>
                <a:lnTo>
                  <a:pt x="247345" y="467944"/>
                </a:lnTo>
                <a:lnTo>
                  <a:pt x="247345" y="487489"/>
                </a:lnTo>
                <a:lnTo>
                  <a:pt x="255257" y="495414"/>
                </a:lnTo>
                <a:lnTo>
                  <a:pt x="380771" y="495414"/>
                </a:lnTo>
                <a:lnTo>
                  <a:pt x="388683" y="487489"/>
                </a:lnTo>
                <a:lnTo>
                  <a:pt x="388683" y="467944"/>
                </a:lnTo>
                <a:close/>
              </a:path>
              <a:path w="495300" h="601979">
                <a:moveTo>
                  <a:pt x="388683" y="361784"/>
                </a:moveTo>
                <a:lnTo>
                  <a:pt x="380771" y="353860"/>
                </a:lnTo>
                <a:lnTo>
                  <a:pt x="371017" y="353860"/>
                </a:lnTo>
                <a:lnTo>
                  <a:pt x="325920" y="353860"/>
                </a:lnTo>
                <a:lnTo>
                  <a:pt x="318008" y="361784"/>
                </a:lnTo>
                <a:lnTo>
                  <a:pt x="318008" y="381330"/>
                </a:lnTo>
                <a:lnTo>
                  <a:pt x="325920" y="389255"/>
                </a:lnTo>
                <a:lnTo>
                  <a:pt x="380771" y="389255"/>
                </a:lnTo>
                <a:lnTo>
                  <a:pt x="388683" y="381330"/>
                </a:lnTo>
                <a:lnTo>
                  <a:pt x="388683" y="361784"/>
                </a:lnTo>
                <a:close/>
              </a:path>
              <a:path w="495300" h="601979">
                <a:moveTo>
                  <a:pt x="388683" y="255625"/>
                </a:moveTo>
                <a:lnTo>
                  <a:pt x="380771" y="247700"/>
                </a:lnTo>
                <a:lnTo>
                  <a:pt x="371017" y="247700"/>
                </a:lnTo>
                <a:lnTo>
                  <a:pt x="219913" y="247700"/>
                </a:lnTo>
                <a:lnTo>
                  <a:pt x="212001" y="255625"/>
                </a:lnTo>
                <a:lnTo>
                  <a:pt x="212001" y="275170"/>
                </a:lnTo>
                <a:lnTo>
                  <a:pt x="219913" y="283095"/>
                </a:lnTo>
                <a:lnTo>
                  <a:pt x="380771" y="283095"/>
                </a:lnTo>
                <a:lnTo>
                  <a:pt x="388683" y="275170"/>
                </a:lnTo>
                <a:lnTo>
                  <a:pt x="388683" y="255625"/>
                </a:lnTo>
                <a:close/>
              </a:path>
              <a:path w="495300" h="601979">
                <a:moveTo>
                  <a:pt x="494690" y="154533"/>
                </a:moveTo>
                <a:lnTo>
                  <a:pt x="492823" y="150037"/>
                </a:lnTo>
                <a:lnTo>
                  <a:pt x="484339" y="141541"/>
                </a:lnTo>
                <a:lnTo>
                  <a:pt x="459346" y="116522"/>
                </a:lnTo>
                <a:lnTo>
                  <a:pt x="459346" y="176936"/>
                </a:lnTo>
                <a:lnTo>
                  <a:pt x="459346" y="513105"/>
                </a:lnTo>
                <a:lnTo>
                  <a:pt x="455180" y="533742"/>
                </a:lnTo>
                <a:lnTo>
                  <a:pt x="443814" y="550621"/>
                </a:lnTo>
                <a:lnTo>
                  <a:pt x="426961" y="562000"/>
                </a:lnTo>
                <a:lnTo>
                  <a:pt x="406349" y="566178"/>
                </a:lnTo>
                <a:lnTo>
                  <a:pt x="88328" y="566178"/>
                </a:lnTo>
                <a:lnTo>
                  <a:pt x="67716" y="562000"/>
                </a:lnTo>
                <a:lnTo>
                  <a:pt x="50876" y="550621"/>
                </a:lnTo>
                <a:lnTo>
                  <a:pt x="39497" y="533742"/>
                </a:lnTo>
                <a:lnTo>
                  <a:pt x="35331" y="513105"/>
                </a:lnTo>
                <a:lnTo>
                  <a:pt x="35331" y="88468"/>
                </a:lnTo>
                <a:lnTo>
                  <a:pt x="39497" y="67830"/>
                </a:lnTo>
                <a:lnTo>
                  <a:pt x="50876" y="50952"/>
                </a:lnTo>
                <a:lnTo>
                  <a:pt x="67716" y="39560"/>
                </a:lnTo>
                <a:lnTo>
                  <a:pt x="88328" y="35382"/>
                </a:lnTo>
                <a:lnTo>
                  <a:pt x="318008" y="35382"/>
                </a:lnTo>
                <a:lnTo>
                  <a:pt x="318008" y="88468"/>
                </a:lnTo>
                <a:lnTo>
                  <a:pt x="324967" y="122859"/>
                </a:lnTo>
                <a:lnTo>
                  <a:pt x="343916" y="150990"/>
                </a:lnTo>
                <a:lnTo>
                  <a:pt x="371995" y="169964"/>
                </a:lnTo>
                <a:lnTo>
                  <a:pt x="406349" y="176936"/>
                </a:lnTo>
                <a:lnTo>
                  <a:pt x="459346" y="176936"/>
                </a:lnTo>
                <a:lnTo>
                  <a:pt x="459346" y="116522"/>
                </a:lnTo>
                <a:lnTo>
                  <a:pt x="434352" y="91490"/>
                </a:lnTo>
                <a:lnTo>
                  <a:pt x="434352" y="141541"/>
                </a:lnTo>
                <a:lnTo>
                  <a:pt x="406349" y="141541"/>
                </a:lnTo>
                <a:lnTo>
                  <a:pt x="385737" y="137363"/>
                </a:lnTo>
                <a:lnTo>
                  <a:pt x="368884" y="125984"/>
                </a:lnTo>
                <a:lnTo>
                  <a:pt x="357517" y="109105"/>
                </a:lnTo>
                <a:lnTo>
                  <a:pt x="353339" y="88468"/>
                </a:lnTo>
                <a:lnTo>
                  <a:pt x="353339" y="60401"/>
                </a:lnTo>
                <a:lnTo>
                  <a:pt x="434352" y="141541"/>
                </a:lnTo>
                <a:lnTo>
                  <a:pt x="434352" y="91490"/>
                </a:lnTo>
                <a:lnTo>
                  <a:pt x="403313" y="60401"/>
                </a:lnTo>
                <a:lnTo>
                  <a:pt x="378333" y="35382"/>
                </a:lnTo>
                <a:lnTo>
                  <a:pt x="344855" y="1866"/>
                </a:lnTo>
                <a:lnTo>
                  <a:pt x="340372" y="0"/>
                </a:lnTo>
                <a:lnTo>
                  <a:pt x="88328" y="0"/>
                </a:lnTo>
                <a:lnTo>
                  <a:pt x="53987" y="6959"/>
                </a:lnTo>
                <a:lnTo>
                  <a:pt x="25895" y="25933"/>
                </a:lnTo>
                <a:lnTo>
                  <a:pt x="6946" y="54063"/>
                </a:lnTo>
                <a:lnTo>
                  <a:pt x="0" y="88468"/>
                </a:lnTo>
                <a:lnTo>
                  <a:pt x="0" y="513105"/>
                </a:lnTo>
                <a:lnTo>
                  <a:pt x="6946" y="547497"/>
                </a:lnTo>
                <a:lnTo>
                  <a:pt x="25895" y="575627"/>
                </a:lnTo>
                <a:lnTo>
                  <a:pt x="53987" y="594601"/>
                </a:lnTo>
                <a:lnTo>
                  <a:pt x="88328" y="601573"/>
                </a:lnTo>
                <a:lnTo>
                  <a:pt x="406349" y="601573"/>
                </a:lnTo>
                <a:lnTo>
                  <a:pt x="440702" y="594601"/>
                </a:lnTo>
                <a:lnTo>
                  <a:pt x="468782" y="575627"/>
                </a:lnTo>
                <a:lnTo>
                  <a:pt x="475145" y="566178"/>
                </a:lnTo>
                <a:lnTo>
                  <a:pt x="487730" y="547497"/>
                </a:lnTo>
                <a:lnTo>
                  <a:pt x="494690" y="513105"/>
                </a:lnTo>
                <a:lnTo>
                  <a:pt x="494690" y="154533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56971" y="3101867"/>
            <a:ext cx="274955" cy="38735"/>
          </a:xfrm>
          <a:custGeom>
            <a:avLst/>
            <a:gdLst/>
            <a:ahLst/>
            <a:cxnLst/>
            <a:rect l="l" t="t" r="r" b="b"/>
            <a:pathLst>
              <a:path w="274954" h="38735">
                <a:moveTo>
                  <a:pt x="229677" y="0"/>
                </a:moveTo>
                <a:lnTo>
                  <a:pt x="7913" y="0"/>
                </a:lnTo>
                <a:lnTo>
                  <a:pt x="0" y="7925"/>
                </a:lnTo>
                <a:lnTo>
                  <a:pt x="0" y="27461"/>
                </a:lnTo>
                <a:lnTo>
                  <a:pt x="7913" y="35386"/>
                </a:lnTo>
                <a:lnTo>
                  <a:pt x="229677" y="35386"/>
                </a:lnTo>
                <a:lnTo>
                  <a:pt x="243575" y="38203"/>
                </a:lnTo>
                <a:lnTo>
                  <a:pt x="274478" y="7256"/>
                </a:lnTo>
                <a:lnTo>
                  <a:pt x="229677" y="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84224" y="4944493"/>
            <a:ext cx="766445" cy="763905"/>
          </a:xfrm>
          <a:custGeom>
            <a:avLst/>
            <a:gdLst/>
            <a:ahLst/>
            <a:cxnLst/>
            <a:rect l="l" t="t" r="r" b="b"/>
            <a:pathLst>
              <a:path w="766445" h="763904">
                <a:moveTo>
                  <a:pt x="383154" y="0"/>
                </a:moveTo>
                <a:lnTo>
                  <a:pt x="335107" y="2975"/>
                </a:lnTo>
                <a:lnTo>
                  <a:pt x="288836" y="11663"/>
                </a:lnTo>
                <a:lnTo>
                  <a:pt x="244702" y="25705"/>
                </a:lnTo>
                <a:lnTo>
                  <a:pt x="203064" y="44743"/>
                </a:lnTo>
                <a:lnTo>
                  <a:pt x="164282" y="68418"/>
                </a:lnTo>
                <a:lnTo>
                  <a:pt x="128715" y="96371"/>
                </a:lnTo>
                <a:lnTo>
                  <a:pt x="96724" y="128245"/>
                </a:lnTo>
                <a:lnTo>
                  <a:pt x="68668" y="163681"/>
                </a:lnTo>
                <a:lnTo>
                  <a:pt x="44907" y="202320"/>
                </a:lnTo>
                <a:lnTo>
                  <a:pt x="25799" y="243804"/>
                </a:lnTo>
                <a:lnTo>
                  <a:pt x="11706" y="287775"/>
                </a:lnTo>
                <a:lnTo>
                  <a:pt x="2986" y="333874"/>
                </a:lnTo>
                <a:lnTo>
                  <a:pt x="0" y="381743"/>
                </a:lnTo>
                <a:lnTo>
                  <a:pt x="2986" y="429612"/>
                </a:lnTo>
                <a:lnTo>
                  <a:pt x="11706" y="475711"/>
                </a:lnTo>
                <a:lnTo>
                  <a:pt x="25799" y="519682"/>
                </a:lnTo>
                <a:lnTo>
                  <a:pt x="44907" y="561165"/>
                </a:lnTo>
                <a:lnTo>
                  <a:pt x="68668" y="599804"/>
                </a:lnTo>
                <a:lnTo>
                  <a:pt x="96724" y="635239"/>
                </a:lnTo>
                <a:lnTo>
                  <a:pt x="128715" y="667111"/>
                </a:lnTo>
                <a:lnTo>
                  <a:pt x="164282" y="695064"/>
                </a:lnTo>
                <a:lnTo>
                  <a:pt x="203064" y="718738"/>
                </a:lnTo>
                <a:lnTo>
                  <a:pt x="244702" y="737775"/>
                </a:lnTo>
                <a:lnTo>
                  <a:pt x="288836" y="751816"/>
                </a:lnTo>
                <a:lnTo>
                  <a:pt x="335107" y="760504"/>
                </a:lnTo>
                <a:lnTo>
                  <a:pt x="383154" y="763479"/>
                </a:lnTo>
                <a:lnTo>
                  <a:pt x="431200" y="760504"/>
                </a:lnTo>
                <a:lnTo>
                  <a:pt x="477467" y="751816"/>
                </a:lnTo>
                <a:lnTo>
                  <a:pt x="521598" y="737775"/>
                </a:lnTo>
                <a:lnTo>
                  <a:pt x="532172" y="732940"/>
                </a:lnTo>
                <a:lnTo>
                  <a:pt x="383154" y="732940"/>
                </a:lnTo>
                <a:lnTo>
                  <a:pt x="335336" y="729733"/>
                </a:lnTo>
                <a:lnTo>
                  <a:pt x="289468" y="720390"/>
                </a:lnTo>
                <a:lnTo>
                  <a:pt x="245972" y="705332"/>
                </a:lnTo>
                <a:lnTo>
                  <a:pt x="205268" y="684976"/>
                </a:lnTo>
                <a:lnTo>
                  <a:pt x="167778" y="659743"/>
                </a:lnTo>
                <a:lnTo>
                  <a:pt x="133922" y="630051"/>
                </a:lnTo>
                <a:lnTo>
                  <a:pt x="104120" y="596320"/>
                </a:lnTo>
                <a:lnTo>
                  <a:pt x="78793" y="558969"/>
                </a:lnTo>
                <a:lnTo>
                  <a:pt x="58362" y="518416"/>
                </a:lnTo>
                <a:lnTo>
                  <a:pt x="43248" y="475082"/>
                </a:lnTo>
                <a:lnTo>
                  <a:pt x="33871" y="429384"/>
                </a:lnTo>
                <a:lnTo>
                  <a:pt x="30652" y="381743"/>
                </a:lnTo>
                <a:lnTo>
                  <a:pt x="33871" y="334102"/>
                </a:lnTo>
                <a:lnTo>
                  <a:pt x="43248" y="288405"/>
                </a:lnTo>
                <a:lnTo>
                  <a:pt x="58362" y="245071"/>
                </a:lnTo>
                <a:lnTo>
                  <a:pt x="78793" y="204519"/>
                </a:lnTo>
                <a:lnTo>
                  <a:pt x="104120" y="167168"/>
                </a:lnTo>
                <a:lnTo>
                  <a:pt x="133922" y="133438"/>
                </a:lnTo>
                <a:lnTo>
                  <a:pt x="167778" y="103747"/>
                </a:lnTo>
                <a:lnTo>
                  <a:pt x="205268" y="78514"/>
                </a:lnTo>
                <a:lnTo>
                  <a:pt x="245972" y="58160"/>
                </a:lnTo>
                <a:lnTo>
                  <a:pt x="289468" y="43102"/>
                </a:lnTo>
                <a:lnTo>
                  <a:pt x="335336" y="33760"/>
                </a:lnTo>
                <a:lnTo>
                  <a:pt x="383154" y="30552"/>
                </a:lnTo>
                <a:lnTo>
                  <a:pt x="532199" y="30552"/>
                </a:lnTo>
                <a:lnTo>
                  <a:pt x="521598" y="25705"/>
                </a:lnTo>
                <a:lnTo>
                  <a:pt x="477467" y="11663"/>
                </a:lnTo>
                <a:lnTo>
                  <a:pt x="431200" y="2975"/>
                </a:lnTo>
                <a:lnTo>
                  <a:pt x="383154" y="0"/>
                </a:lnTo>
                <a:close/>
              </a:path>
              <a:path w="766445" h="763904">
                <a:moveTo>
                  <a:pt x="532199" y="30552"/>
                </a:moveTo>
                <a:lnTo>
                  <a:pt x="383154" y="30552"/>
                </a:lnTo>
                <a:lnTo>
                  <a:pt x="430972" y="33760"/>
                </a:lnTo>
                <a:lnTo>
                  <a:pt x="476838" y="43102"/>
                </a:lnTo>
                <a:lnTo>
                  <a:pt x="520332" y="58160"/>
                </a:lnTo>
                <a:lnTo>
                  <a:pt x="561034" y="78514"/>
                </a:lnTo>
                <a:lnTo>
                  <a:pt x="598523" y="103747"/>
                </a:lnTo>
                <a:lnTo>
                  <a:pt x="632378" y="133438"/>
                </a:lnTo>
                <a:lnTo>
                  <a:pt x="662179" y="167168"/>
                </a:lnTo>
                <a:lnTo>
                  <a:pt x="687504" y="204519"/>
                </a:lnTo>
                <a:lnTo>
                  <a:pt x="707934" y="245071"/>
                </a:lnTo>
                <a:lnTo>
                  <a:pt x="723048" y="288405"/>
                </a:lnTo>
                <a:lnTo>
                  <a:pt x="732425" y="334102"/>
                </a:lnTo>
                <a:lnTo>
                  <a:pt x="735644" y="381743"/>
                </a:lnTo>
                <a:lnTo>
                  <a:pt x="732425" y="429384"/>
                </a:lnTo>
                <a:lnTo>
                  <a:pt x="723048" y="475082"/>
                </a:lnTo>
                <a:lnTo>
                  <a:pt x="707934" y="518416"/>
                </a:lnTo>
                <a:lnTo>
                  <a:pt x="687504" y="558969"/>
                </a:lnTo>
                <a:lnTo>
                  <a:pt x="662179" y="596320"/>
                </a:lnTo>
                <a:lnTo>
                  <a:pt x="632378" y="630051"/>
                </a:lnTo>
                <a:lnTo>
                  <a:pt x="598523" y="659743"/>
                </a:lnTo>
                <a:lnTo>
                  <a:pt x="561034" y="684976"/>
                </a:lnTo>
                <a:lnTo>
                  <a:pt x="520332" y="705332"/>
                </a:lnTo>
                <a:lnTo>
                  <a:pt x="476838" y="720390"/>
                </a:lnTo>
                <a:lnTo>
                  <a:pt x="430972" y="729733"/>
                </a:lnTo>
                <a:lnTo>
                  <a:pt x="383154" y="732940"/>
                </a:lnTo>
                <a:lnTo>
                  <a:pt x="532172" y="732940"/>
                </a:lnTo>
                <a:lnTo>
                  <a:pt x="602012" y="695064"/>
                </a:lnTo>
                <a:lnTo>
                  <a:pt x="637575" y="667111"/>
                </a:lnTo>
                <a:lnTo>
                  <a:pt x="669562" y="635239"/>
                </a:lnTo>
                <a:lnTo>
                  <a:pt x="697615" y="599804"/>
                </a:lnTo>
                <a:lnTo>
                  <a:pt x="721374" y="561165"/>
                </a:lnTo>
                <a:lnTo>
                  <a:pt x="740479" y="519682"/>
                </a:lnTo>
                <a:lnTo>
                  <a:pt x="754571" y="475711"/>
                </a:lnTo>
                <a:lnTo>
                  <a:pt x="763290" y="429612"/>
                </a:lnTo>
                <a:lnTo>
                  <a:pt x="766276" y="381743"/>
                </a:lnTo>
                <a:lnTo>
                  <a:pt x="763290" y="333874"/>
                </a:lnTo>
                <a:lnTo>
                  <a:pt x="754571" y="287775"/>
                </a:lnTo>
                <a:lnTo>
                  <a:pt x="740479" y="243804"/>
                </a:lnTo>
                <a:lnTo>
                  <a:pt x="721374" y="202320"/>
                </a:lnTo>
                <a:lnTo>
                  <a:pt x="697615" y="163681"/>
                </a:lnTo>
                <a:lnTo>
                  <a:pt x="669562" y="128245"/>
                </a:lnTo>
                <a:lnTo>
                  <a:pt x="637575" y="96371"/>
                </a:lnTo>
                <a:lnTo>
                  <a:pt x="602012" y="68418"/>
                </a:lnTo>
                <a:lnTo>
                  <a:pt x="563233" y="44743"/>
                </a:lnTo>
                <a:lnTo>
                  <a:pt x="532199" y="30552"/>
                </a:lnTo>
                <a:close/>
              </a:path>
              <a:path w="766445" h="763904">
                <a:moveTo>
                  <a:pt x="606173" y="366466"/>
                </a:moveTo>
                <a:lnTo>
                  <a:pt x="160123" y="366466"/>
                </a:lnTo>
                <a:lnTo>
                  <a:pt x="153258" y="373316"/>
                </a:lnTo>
                <a:lnTo>
                  <a:pt x="153258" y="390170"/>
                </a:lnTo>
                <a:lnTo>
                  <a:pt x="160123" y="397019"/>
                </a:lnTo>
                <a:lnTo>
                  <a:pt x="606173" y="397019"/>
                </a:lnTo>
                <a:lnTo>
                  <a:pt x="613014" y="390170"/>
                </a:lnTo>
                <a:lnTo>
                  <a:pt x="613014" y="373316"/>
                </a:lnTo>
                <a:lnTo>
                  <a:pt x="606173" y="366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398142" y="4042283"/>
            <a:ext cx="7064375" cy="2209800"/>
            <a:chOff x="1398142" y="4042283"/>
            <a:chExt cx="7064375" cy="22098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358" y="4042283"/>
              <a:ext cx="2845942" cy="1219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8142" y="5032578"/>
              <a:ext cx="7064375" cy="121950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1448" y="1020191"/>
            <a:ext cx="5205857" cy="457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01448" y="2964510"/>
            <a:ext cx="4638294" cy="4575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01448" y="3498469"/>
            <a:ext cx="2361310" cy="4572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01448" y="4909692"/>
            <a:ext cx="5873241" cy="457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01448" y="5443092"/>
            <a:ext cx="4023360" cy="4572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01448" y="6854697"/>
            <a:ext cx="2429383" cy="457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01448" y="8453577"/>
            <a:ext cx="4135501" cy="457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662" y="4518659"/>
            <a:ext cx="6809337" cy="57683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9046" y="1009853"/>
            <a:ext cx="81915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0" spc="1165" dirty="0">
                <a:latin typeface="Segoe UI Symbol"/>
                <a:cs typeface="Segoe UI Symbol"/>
              </a:rPr>
              <a:t>R</a:t>
            </a:r>
            <a:endParaRPr sz="8500">
              <a:latin typeface="Segoe UI Symbol"/>
              <a:cs typeface="Segoe UI Symbo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883" y="1331086"/>
            <a:ext cx="10568305" cy="974090"/>
            <a:chOff x="1357883" y="1331086"/>
            <a:chExt cx="10568305" cy="9740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883" y="1331086"/>
              <a:ext cx="4671568" cy="9738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7842" y="1331086"/>
              <a:ext cx="6078093" cy="9738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48867" y="3686683"/>
            <a:ext cx="5484495" cy="1243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000"/>
              </a:lnSpc>
              <a:spcBef>
                <a:spcPts val="95"/>
              </a:spcBef>
            </a:pPr>
            <a:r>
              <a:rPr sz="2400" spc="-80" dirty="0">
                <a:latin typeface="Microsoft Sans Serif"/>
                <a:cs typeface="Microsoft Sans Serif"/>
              </a:rPr>
              <a:t>The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words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which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are</a:t>
            </a:r>
            <a:r>
              <a:rPr sz="2400" spc="55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generally</a:t>
            </a:r>
            <a:r>
              <a:rPr sz="2400" spc="59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filtered 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out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before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processing</a:t>
            </a:r>
            <a:r>
              <a:rPr sz="2400" spc="60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a</a:t>
            </a:r>
            <a:r>
              <a:rPr sz="2400" spc="58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natural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language</a:t>
            </a:r>
            <a:r>
              <a:rPr sz="2400" spc="53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are</a:t>
            </a:r>
            <a:r>
              <a:rPr sz="2400" spc="5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called</a:t>
            </a:r>
            <a:r>
              <a:rPr sz="2400" spc="53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stop</a:t>
            </a:r>
            <a:r>
              <a:rPr sz="2400" spc="5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words.</a:t>
            </a:r>
            <a:r>
              <a:rPr sz="2400" spc="459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These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8867" y="4906227"/>
            <a:ext cx="5487035" cy="16503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0"/>
              </a:spcBef>
            </a:pPr>
            <a:r>
              <a:rPr sz="2400" spc="-40" dirty="0">
                <a:latin typeface="Microsoft Sans Serif"/>
                <a:cs typeface="Microsoft Sans Serif"/>
              </a:rPr>
              <a:t>are </a:t>
            </a:r>
            <a:r>
              <a:rPr sz="2400" spc="-10" dirty="0">
                <a:latin typeface="Microsoft Sans Serif"/>
                <a:cs typeface="Microsoft Sans Serif"/>
              </a:rPr>
              <a:t>actually the most </a:t>
            </a:r>
            <a:r>
              <a:rPr sz="2400" spc="-5" dirty="0">
                <a:latin typeface="Microsoft Sans Serif"/>
                <a:cs typeface="Microsoft Sans Serif"/>
              </a:rPr>
              <a:t>common </a:t>
            </a:r>
            <a:r>
              <a:rPr sz="2400" spc="-35" dirty="0">
                <a:latin typeface="Microsoft Sans Serif"/>
                <a:cs typeface="Microsoft Sans Serif"/>
              </a:rPr>
              <a:t>words </a:t>
            </a:r>
            <a:r>
              <a:rPr sz="2400" spc="-5" dirty="0">
                <a:latin typeface="Microsoft Sans Serif"/>
                <a:cs typeface="Microsoft Sans Serif"/>
              </a:rPr>
              <a:t>in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any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language</a:t>
            </a:r>
            <a:r>
              <a:rPr sz="2400" spc="61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(like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prepositions, 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pronouns, </a:t>
            </a:r>
            <a:r>
              <a:rPr sz="2400" spc="5" dirty="0">
                <a:latin typeface="Microsoft Sans Serif"/>
                <a:cs typeface="Microsoft Sans Serif"/>
              </a:rPr>
              <a:t>conjunctions, </a:t>
            </a:r>
            <a:r>
              <a:rPr sz="2400" spc="10" dirty="0">
                <a:latin typeface="Microsoft Sans Serif"/>
                <a:cs typeface="Microsoft Sans Serif"/>
              </a:rPr>
              <a:t>etc)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does 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not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add</a:t>
            </a:r>
            <a:r>
              <a:rPr sz="2400" spc="10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much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information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to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the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text.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6551" y="5918453"/>
            <a:ext cx="53136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12520" algn="l"/>
                <a:tab pos="2417445" algn="l"/>
                <a:tab pos="3348354" algn="l"/>
                <a:tab pos="5048250" algn="l"/>
              </a:tabLst>
            </a:pPr>
            <a:r>
              <a:rPr sz="2300" spc="-90" dirty="0">
                <a:solidFill>
                  <a:srgbClr val="303133"/>
                </a:solidFill>
                <a:latin typeface="Microsoft Sans Serif"/>
                <a:cs typeface="Microsoft Sans Serif"/>
              </a:rPr>
              <a:t>S</a:t>
            </a:r>
            <a:r>
              <a:rPr sz="2300" spc="75" dirty="0">
                <a:solidFill>
                  <a:srgbClr val="303133"/>
                </a:solidFill>
                <a:latin typeface="Microsoft Sans Serif"/>
                <a:cs typeface="Microsoft Sans Serif"/>
              </a:rPr>
              <a:t>t</a:t>
            </a:r>
            <a:r>
              <a:rPr sz="2300" spc="25" dirty="0">
                <a:solidFill>
                  <a:srgbClr val="303133"/>
                </a:solidFill>
                <a:latin typeface="Microsoft Sans Serif"/>
                <a:cs typeface="Microsoft Sans Serif"/>
              </a:rPr>
              <a:t>o</a:t>
            </a:r>
            <a:r>
              <a:rPr sz="2300" spc="-25" dirty="0">
                <a:solidFill>
                  <a:srgbClr val="303133"/>
                </a:solidFill>
                <a:latin typeface="Microsoft Sans Serif"/>
                <a:cs typeface="Microsoft Sans Serif"/>
              </a:rPr>
              <a:t>p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</a:t>
            </a:r>
            <a:r>
              <a:rPr sz="2300" spc="40" dirty="0">
                <a:solidFill>
                  <a:srgbClr val="303133"/>
                </a:solidFill>
                <a:latin typeface="Microsoft Sans Serif"/>
                <a:cs typeface="Microsoft Sans Serif"/>
              </a:rPr>
              <a:t>w</a:t>
            </a:r>
            <a:r>
              <a:rPr sz="2300" spc="15" dirty="0">
                <a:solidFill>
                  <a:srgbClr val="303133"/>
                </a:solidFill>
                <a:latin typeface="Microsoft Sans Serif"/>
                <a:cs typeface="Microsoft Sans Serif"/>
              </a:rPr>
              <a:t>o</a:t>
            </a:r>
            <a:r>
              <a:rPr sz="2300" spc="80" dirty="0">
                <a:solidFill>
                  <a:srgbClr val="303133"/>
                </a:solidFill>
                <a:latin typeface="Microsoft Sans Serif"/>
                <a:cs typeface="Microsoft Sans Serif"/>
              </a:rPr>
              <a:t>r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d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s	</a:t>
            </a:r>
            <a:r>
              <a:rPr sz="2300" spc="75" dirty="0">
                <a:solidFill>
                  <a:srgbClr val="303133"/>
                </a:solidFill>
                <a:latin typeface="Microsoft Sans Serif"/>
                <a:cs typeface="Microsoft Sans Serif"/>
              </a:rPr>
              <a:t>a</a:t>
            </a:r>
            <a:r>
              <a:rPr sz="2300" spc="65" dirty="0">
                <a:solidFill>
                  <a:srgbClr val="303133"/>
                </a:solidFill>
                <a:latin typeface="Microsoft Sans Serif"/>
                <a:cs typeface="Microsoft Sans Serif"/>
              </a:rPr>
              <a:t>r</a:t>
            </a:r>
            <a:r>
              <a:rPr sz="2300" spc="-65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a</a:t>
            </a:r>
            <a:r>
              <a:rPr sz="2300" spc="-25" dirty="0">
                <a:solidFill>
                  <a:srgbClr val="303133"/>
                </a:solidFill>
                <a:latin typeface="Microsoft Sans Serif"/>
                <a:cs typeface="Microsoft Sans Serif"/>
              </a:rPr>
              <a:t>v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a</a:t>
            </a:r>
            <a:r>
              <a:rPr sz="2300" spc="35" dirty="0">
                <a:solidFill>
                  <a:srgbClr val="303133"/>
                </a:solidFill>
                <a:latin typeface="Microsoft Sans Serif"/>
                <a:cs typeface="Microsoft Sans Serif"/>
              </a:rPr>
              <a:t>i</a:t>
            </a:r>
            <a:r>
              <a:rPr sz="2300" spc="55" dirty="0">
                <a:solidFill>
                  <a:srgbClr val="303133"/>
                </a:solidFill>
                <a:latin typeface="Microsoft Sans Serif"/>
                <a:cs typeface="Microsoft Sans Serif"/>
              </a:rPr>
              <a:t>l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ab</a:t>
            </a:r>
            <a:r>
              <a:rPr sz="2300" spc="45" dirty="0">
                <a:solidFill>
                  <a:srgbClr val="303133"/>
                </a:solidFill>
                <a:latin typeface="Microsoft Sans Serif"/>
                <a:cs typeface="Microsoft Sans Serif"/>
              </a:rPr>
              <a:t>l</a:t>
            </a:r>
            <a:r>
              <a:rPr sz="2300" spc="-65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</a:t>
            </a:r>
            <a:r>
              <a:rPr sz="2300" spc="85" dirty="0">
                <a:solidFill>
                  <a:srgbClr val="303133"/>
                </a:solidFill>
                <a:latin typeface="Microsoft Sans Serif"/>
                <a:cs typeface="Microsoft Sans Serif"/>
              </a:rPr>
              <a:t>in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26551" y="6271107"/>
            <a:ext cx="5310505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  <a:tabLst>
                <a:tab pos="484505" algn="l"/>
                <a:tab pos="1717675" algn="l"/>
                <a:tab pos="1868805" algn="l"/>
                <a:tab pos="2129155" algn="l"/>
                <a:tab pos="2751455" algn="l"/>
                <a:tab pos="2797175" algn="l"/>
                <a:tab pos="3787775" algn="l"/>
                <a:tab pos="3926204" algn="l"/>
                <a:tab pos="4291965" algn="l"/>
              </a:tabLst>
            </a:pP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ab</a:t>
            </a:r>
            <a:r>
              <a:rPr sz="2300" spc="130" dirty="0">
                <a:solidFill>
                  <a:srgbClr val="303133"/>
                </a:solidFill>
                <a:latin typeface="Microsoft Sans Serif"/>
                <a:cs typeface="Microsoft Sans Serif"/>
              </a:rPr>
              <a:t>un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da</a:t>
            </a:r>
            <a:r>
              <a:rPr sz="2300" spc="130" dirty="0">
                <a:solidFill>
                  <a:srgbClr val="303133"/>
                </a:solidFill>
                <a:latin typeface="Microsoft Sans Serif"/>
                <a:cs typeface="Microsoft Sans Serif"/>
              </a:rPr>
              <a:t>n</a:t>
            </a:r>
            <a:r>
              <a:rPr sz="2300" spc="90" dirty="0">
                <a:solidFill>
                  <a:srgbClr val="303133"/>
                </a:solidFill>
                <a:latin typeface="Microsoft Sans Serif"/>
                <a:cs typeface="Microsoft Sans Serif"/>
              </a:rPr>
              <a:t>c</a:t>
            </a:r>
            <a:r>
              <a:rPr sz="2300" spc="-65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</a:t>
            </a:r>
            <a:r>
              <a:rPr sz="2300" spc="85" dirty="0">
                <a:solidFill>
                  <a:srgbClr val="303133"/>
                </a:solidFill>
                <a:latin typeface="Microsoft Sans Serif"/>
                <a:cs typeface="Microsoft Sans Serif"/>
              </a:rPr>
              <a:t>i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n	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a</a:t>
            </a:r>
            <a:r>
              <a:rPr sz="2300" spc="130" dirty="0">
                <a:solidFill>
                  <a:srgbClr val="303133"/>
                </a:solidFill>
                <a:latin typeface="Microsoft Sans Serif"/>
                <a:cs typeface="Microsoft Sans Serif"/>
              </a:rPr>
              <a:t>n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y		</a:t>
            </a:r>
            <a:r>
              <a:rPr sz="2300" spc="130" dirty="0">
                <a:solidFill>
                  <a:srgbClr val="303133"/>
                </a:solidFill>
                <a:latin typeface="Microsoft Sans Serif"/>
                <a:cs typeface="Microsoft Sans Serif"/>
              </a:rPr>
              <a:t>h</a:t>
            </a:r>
            <a:r>
              <a:rPr sz="2300" spc="140" dirty="0">
                <a:solidFill>
                  <a:srgbClr val="303133"/>
                </a:solidFill>
                <a:latin typeface="Microsoft Sans Serif"/>
                <a:cs typeface="Microsoft Sans Serif"/>
              </a:rPr>
              <a:t>u</a:t>
            </a:r>
            <a:r>
              <a:rPr sz="2300" spc="105" dirty="0">
                <a:solidFill>
                  <a:srgbClr val="303133"/>
                </a:solidFill>
                <a:latin typeface="Microsoft Sans Serif"/>
                <a:cs typeface="Microsoft Sans Serif"/>
              </a:rPr>
              <a:t>m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a</a:t>
            </a:r>
            <a:r>
              <a:rPr sz="2300" spc="50" dirty="0">
                <a:solidFill>
                  <a:srgbClr val="303133"/>
                </a:solidFill>
                <a:latin typeface="Microsoft Sans Serif"/>
                <a:cs typeface="Microsoft Sans Serif"/>
              </a:rPr>
              <a:t>n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	</a:t>
            </a:r>
            <a:r>
              <a:rPr sz="2300" spc="55" dirty="0">
                <a:solidFill>
                  <a:srgbClr val="303133"/>
                </a:solidFill>
                <a:latin typeface="Microsoft Sans Serif"/>
                <a:cs typeface="Microsoft Sans Serif"/>
              </a:rPr>
              <a:t>l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a</a:t>
            </a:r>
            <a:r>
              <a:rPr sz="2300" spc="130" dirty="0">
                <a:solidFill>
                  <a:srgbClr val="303133"/>
                </a:solidFill>
                <a:latin typeface="Microsoft Sans Serif"/>
                <a:cs typeface="Microsoft Sans Serif"/>
              </a:rPr>
              <a:t>n</a:t>
            </a:r>
            <a:r>
              <a:rPr sz="2300" spc="50" dirty="0">
                <a:solidFill>
                  <a:srgbClr val="303133"/>
                </a:solidFill>
                <a:latin typeface="Microsoft Sans Serif"/>
                <a:cs typeface="Microsoft Sans Serif"/>
              </a:rPr>
              <a:t>g</a:t>
            </a:r>
            <a:r>
              <a:rPr sz="2300" spc="130" dirty="0">
                <a:solidFill>
                  <a:srgbClr val="303133"/>
                </a:solidFill>
                <a:latin typeface="Microsoft Sans Serif"/>
                <a:cs typeface="Microsoft Sans Serif"/>
              </a:rPr>
              <a:t>u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ag</a:t>
            </a:r>
            <a:r>
              <a:rPr sz="2300" spc="40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r>
              <a:rPr sz="2300" spc="55" dirty="0">
                <a:solidFill>
                  <a:srgbClr val="303133"/>
                </a:solidFill>
                <a:latin typeface="Microsoft Sans Serif"/>
                <a:cs typeface="Microsoft Sans Serif"/>
              </a:rPr>
              <a:t>.  </a:t>
            </a:r>
            <a:r>
              <a:rPr sz="2300" spc="25" dirty="0">
                <a:solidFill>
                  <a:srgbClr val="303133"/>
                </a:solidFill>
                <a:latin typeface="Microsoft Sans Serif"/>
                <a:cs typeface="Microsoft Sans Serif"/>
              </a:rPr>
              <a:t>B</a:t>
            </a:r>
            <a:r>
              <a:rPr sz="2300" spc="-55" dirty="0">
                <a:solidFill>
                  <a:srgbClr val="303133"/>
                </a:solidFill>
                <a:latin typeface="Microsoft Sans Serif"/>
                <a:cs typeface="Microsoft Sans Serif"/>
              </a:rPr>
              <a:t>y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</a:t>
            </a:r>
            <a:r>
              <a:rPr sz="2300" spc="65" dirty="0">
                <a:solidFill>
                  <a:srgbClr val="303133"/>
                </a:solidFill>
                <a:latin typeface="Microsoft Sans Serif"/>
                <a:cs typeface="Microsoft Sans Serif"/>
              </a:rPr>
              <a:t>r</a:t>
            </a:r>
            <a:r>
              <a:rPr sz="2300" spc="20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r>
              <a:rPr sz="2300" spc="105" dirty="0">
                <a:solidFill>
                  <a:srgbClr val="303133"/>
                </a:solidFill>
                <a:latin typeface="Microsoft Sans Serif"/>
                <a:cs typeface="Microsoft Sans Serif"/>
              </a:rPr>
              <a:t>m</a:t>
            </a:r>
            <a:r>
              <a:rPr sz="2300" spc="25" dirty="0">
                <a:solidFill>
                  <a:srgbClr val="303133"/>
                </a:solidFill>
                <a:latin typeface="Microsoft Sans Serif"/>
                <a:cs typeface="Microsoft Sans Serif"/>
              </a:rPr>
              <a:t>o</a:t>
            </a:r>
            <a:r>
              <a:rPr sz="2300" spc="-25" dirty="0">
                <a:solidFill>
                  <a:srgbClr val="303133"/>
                </a:solidFill>
                <a:latin typeface="Microsoft Sans Serif"/>
                <a:cs typeface="Microsoft Sans Serif"/>
              </a:rPr>
              <a:t>v</a:t>
            </a:r>
            <a:r>
              <a:rPr sz="2300" spc="35" dirty="0">
                <a:solidFill>
                  <a:srgbClr val="303133"/>
                </a:solidFill>
                <a:latin typeface="Microsoft Sans Serif"/>
                <a:cs typeface="Microsoft Sans Serif"/>
              </a:rPr>
              <a:t>i</a:t>
            </a:r>
            <a:r>
              <a:rPr sz="2300" spc="130" dirty="0">
                <a:solidFill>
                  <a:srgbClr val="303133"/>
                </a:solidFill>
                <a:latin typeface="Microsoft Sans Serif"/>
                <a:cs typeface="Microsoft Sans Serif"/>
              </a:rPr>
              <a:t>n</a:t>
            </a:r>
            <a:r>
              <a:rPr sz="2300" spc="-25" dirty="0">
                <a:solidFill>
                  <a:srgbClr val="303133"/>
                </a:solidFill>
                <a:latin typeface="Microsoft Sans Serif"/>
                <a:cs typeface="Microsoft Sans Serif"/>
              </a:rPr>
              <a:t>g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</a:t>
            </a:r>
            <a:r>
              <a:rPr sz="2300" spc="75" dirty="0">
                <a:solidFill>
                  <a:srgbClr val="303133"/>
                </a:solidFill>
                <a:latin typeface="Microsoft Sans Serif"/>
                <a:cs typeface="Microsoft Sans Serif"/>
              </a:rPr>
              <a:t>t</a:t>
            </a:r>
            <a:r>
              <a:rPr sz="2300" spc="130" dirty="0">
                <a:solidFill>
                  <a:srgbClr val="303133"/>
                </a:solidFill>
                <a:latin typeface="Microsoft Sans Serif"/>
                <a:cs typeface="Microsoft Sans Serif"/>
              </a:rPr>
              <a:t>h</a:t>
            </a:r>
            <a:r>
              <a:rPr sz="2300" spc="20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r>
              <a:rPr sz="2300" spc="75" dirty="0">
                <a:solidFill>
                  <a:srgbClr val="303133"/>
                </a:solidFill>
                <a:latin typeface="Microsoft Sans Serif"/>
                <a:cs typeface="Microsoft Sans Serif"/>
              </a:rPr>
              <a:t>s</a:t>
            </a:r>
            <a:r>
              <a:rPr sz="2300" spc="-65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</a:t>
            </a:r>
            <a:r>
              <a:rPr sz="2300" spc="50" dirty="0">
                <a:solidFill>
                  <a:srgbClr val="303133"/>
                </a:solidFill>
                <a:latin typeface="Microsoft Sans Serif"/>
                <a:cs typeface="Microsoft Sans Serif"/>
              </a:rPr>
              <a:t>w</a:t>
            </a:r>
            <a:r>
              <a:rPr sz="2300" spc="35" dirty="0">
                <a:solidFill>
                  <a:srgbClr val="303133"/>
                </a:solidFill>
                <a:latin typeface="Microsoft Sans Serif"/>
                <a:cs typeface="Microsoft Sans Serif"/>
              </a:rPr>
              <a:t>o</a:t>
            </a:r>
            <a:r>
              <a:rPr sz="2300" spc="65" dirty="0">
                <a:solidFill>
                  <a:srgbClr val="303133"/>
                </a:solidFill>
                <a:latin typeface="Microsoft Sans Serif"/>
                <a:cs typeface="Microsoft Sans Serif"/>
              </a:rPr>
              <a:t>r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d</a:t>
            </a:r>
            <a:r>
              <a:rPr sz="2300" spc="90" dirty="0">
                <a:solidFill>
                  <a:srgbClr val="303133"/>
                </a:solidFill>
                <a:latin typeface="Microsoft Sans Serif"/>
                <a:cs typeface="Microsoft Sans Serif"/>
              </a:rPr>
              <a:t>s</a:t>
            </a:r>
            <a:r>
              <a:rPr sz="2300" spc="55" dirty="0">
                <a:solidFill>
                  <a:srgbClr val="303133"/>
                </a:solidFill>
                <a:latin typeface="Microsoft Sans Serif"/>
                <a:cs typeface="Microsoft Sans Serif"/>
              </a:rPr>
              <a:t>,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</a:t>
            </a:r>
            <a:r>
              <a:rPr sz="2300" spc="30" dirty="0">
                <a:solidFill>
                  <a:srgbClr val="303133"/>
                </a:solidFill>
                <a:latin typeface="Microsoft Sans Serif"/>
                <a:cs typeface="Microsoft Sans Serif"/>
              </a:rPr>
              <a:t>w</a:t>
            </a:r>
            <a:r>
              <a:rPr sz="2300" spc="-45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	</a:t>
            </a:r>
            <a:r>
              <a:rPr sz="2300" spc="75" dirty="0">
                <a:solidFill>
                  <a:srgbClr val="303133"/>
                </a:solidFill>
                <a:latin typeface="Microsoft Sans Serif"/>
                <a:cs typeface="Microsoft Sans Serif"/>
              </a:rPr>
              <a:t>r</a:t>
            </a:r>
            <a:r>
              <a:rPr sz="2300" spc="30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r>
              <a:rPr sz="2300" spc="105" dirty="0">
                <a:solidFill>
                  <a:srgbClr val="303133"/>
                </a:solidFill>
                <a:latin typeface="Microsoft Sans Serif"/>
                <a:cs typeface="Microsoft Sans Serif"/>
              </a:rPr>
              <a:t>m</a:t>
            </a:r>
            <a:r>
              <a:rPr sz="2300" spc="25" dirty="0">
                <a:solidFill>
                  <a:srgbClr val="303133"/>
                </a:solidFill>
                <a:latin typeface="Microsoft Sans Serif"/>
                <a:cs typeface="Microsoft Sans Serif"/>
              </a:rPr>
              <a:t>o</a:t>
            </a:r>
            <a:r>
              <a:rPr sz="2300" spc="-25" dirty="0">
                <a:solidFill>
                  <a:srgbClr val="303133"/>
                </a:solidFill>
                <a:latin typeface="Microsoft Sans Serif"/>
                <a:cs typeface="Microsoft Sans Serif"/>
              </a:rPr>
              <a:t>v</a:t>
            </a:r>
            <a:r>
              <a:rPr sz="2300" spc="-65" dirty="0">
                <a:solidFill>
                  <a:srgbClr val="303133"/>
                </a:solidFill>
                <a:latin typeface="Microsoft Sans Serif"/>
                <a:cs typeface="Microsoft Sans Serif"/>
              </a:rPr>
              <a:t>e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26551" y="7081875"/>
            <a:ext cx="531368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105"/>
              </a:spcBef>
            </a:pPr>
            <a:r>
              <a:rPr sz="2300" spc="50" dirty="0">
                <a:solidFill>
                  <a:srgbClr val="303133"/>
                </a:solidFill>
                <a:latin typeface="Microsoft Sans Serif"/>
                <a:cs typeface="Microsoft Sans Serif"/>
              </a:rPr>
              <a:t>the </a:t>
            </a:r>
            <a:r>
              <a:rPr sz="2300" spc="40" dirty="0">
                <a:solidFill>
                  <a:srgbClr val="303133"/>
                </a:solidFill>
                <a:latin typeface="Microsoft Sans Serif"/>
                <a:cs typeface="Microsoft Sans Serif"/>
              </a:rPr>
              <a:t>low-level </a:t>
            </a:r>
            <a:r>
              <a:rPr sz="2300" spc="60" dirty="0">
                <a:solidFill>
                  <a:srgbClr val="303133"/>
                </a:solidFill>
                <a:latin typeface="Microsoft Sans Serif"/>
                <a:cs typeface="Microsoft Sans Serif"/>
              </a:rPr>
              <a:t>information </a:t>
            </a:r>
            <a:r>
              <a:rPr sz="2300" spc="35" dirty="0">
                <a:solidFill>
                  <a:srgbClr val="303133"/>
                </a:solidFill>
                <a:latin typeface="Microsoft Sans Serif"/>
                <a:cs typeface="Microsoft Sans Serif"/>
              </a:rPr>
              <a:t>from </a:t>
            </a:r>
            <a:r>
              <a:rPr sz="2300" spc="50" dirty="0">
                <a:solidFill>
                  <a:srgbClr val="303133"/>
                </a:solidFill>
                <a:latin typeface="Microsoft Sans Serif"/>
                <a:cs typeface="Microsoft Sans Serif"/>
              </a:rPr>
              <a:t>our </a:t>
            </a:r>
            <a:r>
              <a:rPr sz="2300" spc="20" dirty="0">
                <a:solidFill>
                  <a:srgbClr val="303133"/>
                </a:solidFill>
                <a:latin typeface="Microsoft Sans Serif"/>
                <a:cs typeface="Microsoft Sans Serif"/>
              </a:rPr>
              <a:t>text </a:t>
            </a:r>
            <a:r>
              <a:rPr sz="2300" spc="25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spc="45" dirty="0">
                <a:solidFill>
                  <a:srgbClr val="303133"/>
                </a:solidFill>
                <a:latin typeface="Microsoft Sans Serif"/>
                <a:cs typeface="Microsoft Sans Serif"/>
              </a:rPr>
              <a:t>in</a:t>
            </a:r>
            <a:r>
              <a:rPr sz="2300" spc="50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spc="35" dirty="0">
                <a:solidFill>
                  <a:srgbClr val="303133"/>
                </a:solidFill>
                <a:latin typeface="Microsoft Sans Serif"/>
                <a:cs typeface="Microsoft Sans Serif"/>
              </a:rPr>
              <a:t>order</a:t>
            </a:r>
            <a:r>
              <a:rPr sz="2300" spc="40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spc="5" dirty="0">
                <a:solidFill>
                  <a:srgbClr val="303133"/>
                </a:solidFill>
                <a:latin typeface="Microsoft Sans Serif"/>
                <a:cs typeface="Microsoft Sans Serif"/>
              </a:rPr>
              <a:t>to</a:t>
            </a:r>
            <a:r>
              <a:rPr sz="2300" spc="10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303133"/>
                </a:solidFill>
                <a:latin typeface="Microsoft Sans Serif"/>
                <a:cs typeface="Microsoft Sans Serif"/>
              </a:rPr>
              <a:t>give</a:t>
            </a:r>
            <a:r>
              <a:rPr sz="2300" spc="5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spc="35" dirty="0">
                <a:solidFill>
                  <a:srgbClr val="303133"/>
                </a:solidFill>
                <a:latin typeface="Microsoft Sans Serif"/>
                <a:cs typeface="Microsoft Sans Serif"/>
              </a:rPr>
              <a:t>more</a:t>
            </a:r>
            <a:r>
              <a:rPr sz="2300" spc="40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spc="50" dirty="0">
                <a:solidFill>
                  <a:srgbClr val="303133"/>
                </a:solidFill>
                <a:latin typeface="Microsoft Sans Serif"/>
                <a:cs typeface="Microsoft Sans Serif"/>
              </a:rPr>
              <a:t>focus</a:t>
            </a:r>
            <a:r>
              <a:rPr sz="2300" spc="55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spc="5" dirty="0">
                <a:solidFill>
                  <a:srgbClr val="303133"/>
                </a:solidFill>
                <a:latin typeface="Microsoft Sans Serif"/>
                <a:cs typeface="Microsoft Sans Serif"/>
              </a:rPr>
              <a:t>to</a:t>
            </a:r>
            <a:r>
              <a:rPr sz="2300" spc="10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spc="75" dirty="0">
                <a:solidFill>
                  <a:srgbClr val="303133"/>
                </a:solidFill>
                <a:latin typeface="Microsoft Sans Serif"/>
                <a:cs typeface="Microsoft Sans Serif"/>
              </a:rPr>
              <a:t>the </a:t>
            </a:r>
            <a:r>
              <a:rPr sz="2300" spc="80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spc="65" dirty="0">
                <a:solidFill>
                  <a:srgbClr val="303133"/>
                </a:solidFill>
                <a:latin typeface="Microsoft Sans Serif"/>
                <a:cs typeface="Microsoft Sans Serif"/>
              </a:rPr>
              <a:t>important</a:t>
            </a:r>
            <a:r>
              <a:rPr sz="2300" spc="240" dirty="0">
                <a:solidFill>
                  <a:srgbClr val="303133"/>
                </a:solidFill>
                <a:latin typeface="Microsoft Sans Serif"/>
                <a:cs typeface="Microsoft Sans Serif"/>
              </a:rPr>
              <a:t> </a:t>
            </a:r>
            <a:r>
              <a:rPr sz="2300" spc="70" dirty="0">
                <a:solidFill>
                  <a:srgbClr val="303133"/>
                </a:solidFill>
                <a:latin typeface="Microsoft Sans Serif"/>
                <a:cs typeface="Microsoft Sans Serif"/>
              </a:rPr>
              <a:t>information.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0898" y="7751638"/>
            <a:ext cx="1249045" cy="1249680"/>
          </a:xfrm>
          <a:custGeom>
            <a:avLst/>
            <a:gdLst/>
            <a:ahLst/>
            <a:cxnLst/>
            <a:rect l="l" t="t" r="r" b="b"/>
            <a:pathLst>
              <a:path w="1249045" h="1249679">
                <a:moveTo>
                  <a:pt x="563618" y="121920"/>
                </a:moveTo>
                <a:lnTo>
                  <a:pt x="515057" y="123190"/>
                </a:lnTo>
                <a:lnTo>
                  <a:pt x="467631" y="129540"/>
                </a:lnTo>
                <a:lnTo>
                  <a:pt x="421508" y="139700"/>
                </a:lnTo>
                <a:lnTo>
                  <a:pt x="376859" y="153670"/>
                </a:lnTo>
                <a:lnTo>
                  <a:pt x="333856" y="170180"/>
                </a:lnTo>
                <a:lnTo>
                  <a:pt x="292667" y="190500"/>
                </a:lnTo>
                <a:lnTo>
                  <a:pt x="253465" y="214630"/>
                </a:lnTo>
                <a:lnTo>
                  <a:pt x="216419" y="241300"/>
                </a:lnTo>
                <a:lnTo>
                  <a:pt x="181700" y="270510"/>
                </a:lnTo>
                <a:lnTo>
                  <a:pt x="149479" y="303530"/>
                </a:lnTo>
                <a:lnTo>
                  <a:pt x="119925" y="337820"/>
                </a:lnTo>
                <a:lnTo>
                  <a:pt x="93210" y="374650"/>
                </a:lnTo>
                <a:lnTo>
                  <a:pt x="69504" y="414020"/>
                </a:lnTo>
                <a:lnTo>
                  <a:pt x="48977" y="455930"/>
                </a:lnTo>
                <a:lnTo>
                  <a:pt x="31800" y="499110"/>
                </a:lnTo>
                <a:lnTo>
                  <a:pt x="18143" y="543560"/>
                </a:lnTo>
                <a:lnTo>
                  <a:pt x="8177" y="589280"/>
                </a:lnTo>
                <a:lnTo>
                  <a:pt x="2072" y="637540"/>
                </a:lnTo>
                <a:lnTo>
                  <a:pt x="0" y="685800"/>
                </a:lnTo>
                <a:lnTo>
                  <a:pt x="2072" y="734060"/>
                </a:lnTo>
                <a:lnTo>
                  <a:pt x="8177" y="782320"/>
                </a:lnTo>
                <a:lnTo>
                  <a:pt x="18143" y="828040"/>
                </a:lnTo>
                <a:lnTo>
                  <a:pt x="31800" y="872490"/>
                </a:lnTo>
                <a:lnTo>
                  <a:pt x="48977" y="915670"/>
                </a:lnTo>
                <a:lnTo>
                  <a:pt x="69504" y="957580"/>
                </a:lnTo>
                <a:lnTo>
                  <a:pt x="93210" y="996950"/>
                </a:lnTo>
                <a:lnTo>
                  <a:pt x="119925" y="1033780"/>
                </a:lnTo>
                <a:lnTo>
                  <a:pt x="149479" y="1068070"/>
                </a:lnTo>
                <a:lnTo>
                  <a:pt x="181701" y="1101090"/>
                </a:lnTo>
                <a:lnTo>
                  <a:pt x="216419" y="1130300"/>
                </a:lnTo>
                <a:lnTo>
                  <a:pt x="253465" y="1156970"/>
                </a:lnTo>
                <a:lnTo>
                  <a:pt x="292667" y="1181100"/>
                </a:lnTo>
                <a:lnTo>
                  <a:pt x="333856" y="1201420"/>
                </a:lnTo>
                <a:lnTo>
                  <a:pt x="376859" y="1217930"/>
                </a:lnTo>
                <a:lnTo>
                  <a:pt x="421508" y="1231900"/>
                </a:lnTo>
                <a:lnTo>
                  <a:pt x="467631" y="1242060"/>
                </a:lnTo>
                <a:lnTo>
                  <a:pt x="515057" y="1248410"/>
                </a:lnTo>
                <a:lnTo>
                  <a:pt x="563618" y="1249680"/>
                </a:lnTo>
                <a:lnTo>
                  <a:pt x="612178" y="1248410"/>
                </a:lnTo>
                <a:lnTo>
                  <a:pt x="659605" y="1242060"/>
                </a:lnTo>
                <a:lnTo>
                  <a:pt x="705728" y="1231900"/>
                </a:lnTo>
                <a:lnTo>
                  <a:pt x="750377" y="1217930"/>
                </a:lnTo>
                <a:lnTo>
                  <a:pt x="793380" y="1201420"/>
                </a:lnTo>
                <a:lnTo>
                  <a:pt x="813974" y="1191260"/>
                </a:lnTo>
                <a:lnTo>
                  <a:pt x="563618" y="1191260"/>
                </a:lnTo>
                <a:lnTo>
                  <a:pt x="515054" y="1188720"/>
                </a:lnTo>
                <a:lnTo>
                  <a:pt x="467781" y="1182370"/>
                </a:lnTo>
                <a:lnTo>
                  <a:pt x="422012" y="1170940"/>
                </a:lnTo>
                <a:lnTo>
                  <a:pt x="377961" y="1155700"/>
                </a:lnTo>
                <a:lnTo>
                  <a:pt x="335842" y="1136650"/>
                </a:lnTo>
                <a:lnTo>
                  <a:pt x="295866" y="1115060"/>
                </a:lnTo>
                <a:lnTo>
                  <a:pt x="258248" y="1088390"/>
                </a:lnTo>
                <a:lnTo>
                  <a:pt x="223200" y="1059180"/>
                </a:lnTo>
                <a:lnTo>
                  <a:pt x="190937" y="1026160"/>
                </a:lnTo>
                <a:lnTo>
                  <a:pt x="161670" y="991870"/>
                </a:lnTo>
                <a:lnTo>
                  <a:pt x="135614" y="953770"/>
                </a:lnTo>
                <a:lnTo>
                  <a:pt x="112981" y="914400"/>
                </a:lnTo>
                <a:lnTo>
                  <a:pt x="93986" y="871220"/>
                </a:lnTo>
                <a:lnTo>
                  <a:pt x="78840" y="828040"/>
                </a:lnTo>
                <a:lnTo>
                  <a:pt x="67758" y="782320"/>
                </a:lnTo>
                <a:lnTo>
                  <a:pt x="60952" y="734060"/>
                </a:lnTo>
                <a:lnTo>
                  <a:pt x="58636" y="685800"/>
                </a:lnTo>
                <a:lnTo>
                  <a:pt x="60952" y="637540"/>
                </a:lnTo>
                <a:lnTo>
                  <a:pt x="67758" y="589280"/>
                </a:lnTo>
                <a:lnTo>
                  <a:pt x="78840" y="543560"/>
                </a:lnTo>
                <a:lnTo>
                  <a:pt x="93986" y="500380"/>
                </a:lnTo>
                <a:lnTo>
                  <a:pt x="112981" y="457200"/>
                </a:lnTo>
                <a:lnTo>
                  <a:pt x="135614" y="417830"/>
                </a:lnTo>
                <a:lnTo>
                  <a:pt x="161670" y="379730"/>
                </a:lnTo>
                <a:lnTo>
                  <a:pt x="190937" y="345440"/>
                </a:lnTo>
                <a:lnTo>
                  <a:pt x="223200" y="312420"/>
                </a:lnTo>
                <a:lnTo>
                  <a:pt x="258248" y="283210"/>
                </a:lnTo>
                <a:lnTo>
                  <a:pt x="295866" y="257810"/>
                </a:lnTo>
                <a:lnTo>
                  <a:pt x="335842" y="234950"/>
                </a:lnTo>
                <a:lnTo>
                  <a:pt x="377961" y="215900"/>
                </a:lnTo>
                <a:lnTo>
                  <a:pt x="422012" y="200660"/>
                </a:lnTo>
                <a:lnTo>
                  <a:pt x="467781" y="189230"/>
                </a:lnTo>
                <a:lnTo>
                  <a:pt x="515054" y="182880"/>
                </a:lnTo>
                <a:lnTo>
                  <a:pt x="563618" y="180340"/>
                </a:lnTo>
                <a:lnTo>
                  <a:pt x="812918" y="180340"/>
                </a:lnTo>
                <a:lnTo>
                  <a:pt x="769006" y="160020"/>
                </a:lnTo>
                <a:lnTo>
                  <a:pt x="720242" y="143510"/>
                </a:lnTo>
                <a:lnTo>
                  <a:pt x="669602" y="132080"/>
                </a:lnTo>
                <a:lnTo>
                  <a:pt x="617317" y="124460"/>
                </a:lnTo>
                <a:lnTo>
                  <a:pt x="563618" y="121920"/>
                </a:lnTo>
                <a:close/>
              </a:path>
              <a:path w="1249045" h="1249679">
                <a:moveTo>
                  <a:pt x="1016009" y="349250"/>
                </a:moveTo>
                <a:lnTo>
                  <a:pt x="940634" y="349250"/>
                </a:lnTo>
                <a:lnTo>
                  <a:pt x="972777" y="389890"/>
                </a:lnTo>
                <a:lnTo>
                  <a:pt x="1000803" y="433070"/>
                </a:lnTo>
                <a:lnTo>
                  <a:pt x="1024411" y="478790"/>
                </a:lnTo>
                <a:lnTo>
                  <a:pt x="1043298" y="527050"/>
                </a:lnTo>
                <a:lnTo>
                  <a:pt x="1057163" y="579120"/>
                </a:lnTo>
                <a:lnTo>
                  <a:pt x="1065703" y="631190"/>
                </a:lnTo>
                <a:lnTo>
                  <a:pt x="1068617" y="685800"/>
                </a:lnTo>
                <a:lnTo>
                  <a:pt x="1066301" y="734060"/>
                </a:lnTo>
                <a:lnTo>
                  <a:pt x="1059494" y="782320"/>
                </a:lnTo>
                <a:lnTo>
                  <a:pt x="1048411" y="828040"/>
                </a:lnTo>
                <a:lnTo>
                  <a:pt x="1033265" y="871220"/>
                </a:lnTo>
                <a:lnTo>
                  <a:pt x="1014268" y="914400"/>
                </a:lnTo>
                <a:lnTo>
                  <a:pt x="991634" y="953770"/>
                </a:lnTo>
                <a:lnTo>
                  <a:pt x="965576" y="991870"/>
                </a:lnTo>
                <a:lnTo>
                  <a:pt x="936308" y="1026160"/>
                </a:lnTo>
                <a:lnTo>
                  <a:pt x="904043" y="1059180"/>
                </a:lnTo>
                <a:lnTo>
                  <a:pt x="868994" y="1088390"/>
                </a:lnTo>
                <a:lnTo>
                  <a:pt x="831374" y="1115060"/>
                </a:lnTo>
                <a:lnTo>
                  <a:pt x="791397" y="1136650"/>
                </a:lnTo>
                <a:lnTo>
                  <a:pt x="749276" y="1155700"/>
                </a:lnTo>
                <a:lnTo>
                  <a:pt x="705225" y="1170940"/>
                </a:lnTo>
                <a:lnTo>
                  <a:pt x="659456" y="1182370"/>
                </a:lnTo>
                <a:lnTo>
                  <a:pt x="612182" y="1188720"/>
                </a:lnTo>
                <a:lnTo>
                  <a:pt x="563618" y="1191260"/>
                </a:lnTo>
                <a:lnTo>
                  <a:pt x="813974" y="1191260"/>
                </a:lnTo>
                <a:lnTo>
                  <a:pt x="873771" y="1156970"/>
                </a:lnTo>
                <a:lnTo>
                  <a:pt x="910817" y="1130300"/>
                </a:lnTo>
                <a:lnTo>
                  <a:pt x="945536" y="1101090"/>
                </a:lnTo>
                <a:lnTo>
                  <a:pt x="977757" y="1068070"/>
                </a:lnTo>
                <a:lnTo>
                  <a:pt x="1007311" y="1033780"/>
                </a:lnTo>
                <a:lnTo>
                  <a:pt x="1034026" y="996950"/>
                </a:lnTo>
                <a:lnTo>
                  <a:pt x="1057733" y="957580"/>
                </a:lnTo>
                <a:lnTo>
                  <a:pt x="1078260" y="915670"/>
                </a:lnTo>
                <a:lnTo>
                  <a:pt x="1095437" y="872490"/>
                </a:lnTo>
                <a:lnTo>
                  <a:pt x="1109094" y="828040"/>
                </a:lnTo>
                <a:lnTo>
                  <a:pt x="1119060" y="782320"/>
                </a:lnTo>
                <a:lnTo>
                  <a:pt x="1125164" y="734060"/>
                </a:lnTo>
                <a:lnTo>
                  <a:pt x="1127237" y="685800"/>
                </a:lnTo>
                <a:lnTo>
                  <a:pt x="1124701" y="632460"/>
                </a:lnTo>
                <a:lnTo>
                  <a:pt x="1117245" y="579120"/>
                </a:lnTo>
                <a:lnTo>
                  <a:pt x="1105102" y="529590"/>
                </a:lnTo>
                <a:lnTo>
                  <a:pt x="1088503" y="480060"/>
                </a:lnTo>
                <a:lnTo>
                  <a:pt x="1067678" y="433070"/>
                </a:lnTo>
                <a:lnTo>
                  <a:pt x="1042859" y="388620"/>
                </a:lnTo>
                <a:lnTo>
                  <a:pt x="1016009" y="349250"/>
                </a:lnTo>
                <a:close/>
              </a:path>
              <a:path w="1249045" h="1249679">
                <a:moveTo>
                  <a:pt x="563618" y="332740"/>
                </a:moveTo>
                <a:lnTo>
                  <a:pt x="515845" y="336550"/>
                </a:lnTo>
                <a:lnTo>
                  <a:pt x="470007" y="345440"/>
                </a:lnTo>
                <a:lnTo>
                  <a:pt x="426525" y="360680"/>
                </a:lnTo>
                <a:lnTo>
                  <a:pt x="385823" y="381000"/>
                </a:lnTo>
                <a:lnTo>
                  <a:pt x="348324" y="406400"/>
                </a:lnTo>
                <a:lnTo>
                  <a:pt x="314452" y="436880"/>
                </a:lnTo>
                <a:lnTo>
                  <a:pt x="284630" y="469900"/>
                </a:lnTo>
                <a:lnTo>
                  <a:pt x="259281" y="508000"/>
                </a:lnTo>
                <a:lnTo>
                  <a:pt x="238828" y="548640"/>
                </a:lnTo>
                <a:lnTo>
                  <a:pt x="223695" y="591820"/>
                </a:lnTo>
                <a:lnTo>
                  <a:pt x="214305" y="637540"/>
                </a:lnTo>
                <a:lnTo>
                  <a:pt x="211080" y="685800"/>
                </a:lnTo>
                <a:lnTo>
                  <a:pt x="214305" y="734060"/>
                </a:lnTo>
                <a:lnTo>
                  <a:pt x="223695" y="779780"/>
                </a:lnTo>
                <a:lnTo>
                  <a:pt x="238828" y="822960"/>
                </a:lnTo>
                <a:lnTo>
                  <a:pt x="259281" y="863600"/>
                </a:lnTo>
                <a:lnTo>
                  <a:pt x="284630" y="901700"/>
                </a:lnTo>
                <a:lnTo>
                  <a:pt x="314452" y="935990"/>
                </a:lnTo>
                <a:lnTo>
                  <a:pt x="348324" y="965200"/>
                </a:lnTo>
                <a:lnTo>
                  <a:pt x="385823" y="990600"/>
                </a:lnTo>
                <a:lnTo>
                  <a:pt x="426525" y="1010920"/>
                </a:lnTo>
                <a:lnTo>
                  <a:pt x="470007" y="1026160"/>
                </a:lnTo>
                <a:lnTo>
                  <a:pt x="515845" y="1036320"/>
                </a:lnTo>
                <a:lnTo>
                  <a:pt x="563618" y="1038860"/>
                </a:lnTo>
                <a:lnTo>
                  <a:pt x="611390" y="1036320"/>
                </a:lnTo>
                <a:lnTo>
                  <a:pt x="657230" y="1026160"/>
                </a:lnTo>
                <a:lnTo>
                  <a:pt x="700713" y="1010920"/>
                </a:lnTo>
                <a:lnTo>
                  <a:pt x="741417" y="990600"/>
                </a:lnTo>
                <a:lnTo>
                  <a:pt x="756417" y="980440"/>
                </a:lnTo>
                <a:lnTo>
                  <a:pt x="563618" y="980440"/>
                </a:lnTo>
                <a:lnTo>
                  <a:pt x="516012" y="976630"/>
                </a:lnTo>
                <a:lnTo>
                  <a:pt x="470827" y="965200"/>
                </a:lnTo>
                <a:lnTo>
                  <a:pt x="428673" y="947420"/>
                </a:lnTo>
                <a:lnTo>
                  <a:pt x="390160" y="923290"/>
                </a:lnTo>
                <a:lnTo>
                  <a:pt x="355898" y="894080"/>
                </a:lnTo>
                <a:lnTo>
                  <a:pt x="326498" y="859790"/>
                </a:lnTo>
                <a:lnTo>
                  <a:pt x="302569" y="820420"/>
                </a:lnTo>
                <a:lnTo>
                  <a:pt x="284721" y="778510"/>
                </a:lnTo>
                <a:lnTo>
                  <a:pt x="273565" y="734060"/>
                </a:lnTo>
                <a:lnTo>
                  <a:pt x="269711" y="685800"/>
                </a:lnTo>
                <a:lnTo>
                  <a:pt x="273565" y="638810"/>
                </a:lnTo>
                <a:lnTo>
                  <a:pt x="284721" y="593090"/>
                </a:lnTo>
                <a:lnTo>
                  <a:pt x="302569" y="551180"/>
                </a:lnTo>
                <a:lnTo>
                  <a:pt x="326498" y="511810"/>
                </a:lnTo>
                <a:lnTo>
                  <a:pt x="355898" y="477520"/>
                </a:lnTo>
                <a:lnTo>
                  <a:pt x="390160" y="448310"/>
                </a:lnTo>
                <a:lnTo>
                  <a:pt x="428673" y="424180"/>
                </a:lnTo>
                <a:lnTo>
                  <a:pt x="470827" y="406400"/>
                </a:lnTo>
                <a:lnTo>
                  <a:pt x="516012" y="394970"/>
                </a:lnTo>
                <a:lnTo>
                  <a:pt x="563618" y="391160"/>
                </a:lnTo>
                <a:lnTo>
                  <a:pt x="757325" y="391160"/>
                </a:lnTo>
                <a:lnTo>
                  <a:pt x="752245" y="387350"/>
                </a:lnTo>
                <a:lnTo>
                  <a:pt x="709499" y="364490"/>
                </a:lnTo>
                <a:lnTo>
                  <a:pt x="663467" y="346710"/>
                </a:lnTo>
                <a:lnTo>
                  <a:pt x="614668" y="336550"/>
                </a:lnTo>
                <a:lnTo>
                  <a:pt x="563618" y="332740"/>
                </a:lnTo>
                <a:close/>
              </a:path>
              <a:path w="1249045" h="1249679">
                <a:moveTo>
                  <a:pt x="862686" y="499110"/>
                </a:moveTo>
                <a:lnTo>
                  <a:pt x="791043" y="499110"/>
                </a:lnTo>
                <a:lnTo>
                  <a:pt x="818951" y="539750"/>
                </a:lnTo>
                <a:lnTo>
                  <a:pt x="839858" y="585470"/>
                </a:lnTo>
                <a:lnTo>
                  <a:pt x="852977" y="633730"/>
                </a:lnTo>
                <a:lnTo>
                  <a:pt x="857525" y="685800"/>
                </a:lnTo>
                <a:lnTo>
                  <a:pt x="853671" y="734060"/>
                </a:lnTo>
                <a:lnTo>
                  <a:pt x="842517" y="778510"/>
                </a:lnTo>
                <a:lnTo>
                  <a:pt x="824672" y="820420"/>
                </a:lnTo>
                <a:lnTo>
                  <a:pt x="800745" y="859790"/>
                </a:lnTo>
                <a:lnTo>
                  <a:pt x="771346" y="894080"/>
                </a:lnTo>
                <a:lnTo>
                  <a:pt x="737086" y="923290"/>
                </a:lnTo>
                <a:lnTo>
                  <a:pt x="698573" y="947420"/>
                </a:lnTo>
                <a:lnTo>
                  <a:pt x="656418" y="965200"/>
                </a:lnTo>
                <a:lnTo>
                  <a:pt x="611229" y="976630"/>
                </a:lnTo>
                <a:lnTo>
                  <a:pt x="563618" y="980440"/>
                </a:lnTo>
                <a:lnTo>
                  <a:pt x="756417" y="980440"/>
                </a:lnTo>
                <a:lnTo>
                  <a:pt x="812791" y="935990"/>
                </a:lnTo>
                <a:lnTo>
                  <a:pt x="842615" y="901700"/>
                </a:lnTo>
                <a:lnTo>
                  <a:pt x="867966" y="863600"/>
                </a:lnTo>
                <a:lnTo>
                  <a:pt x="888420" y="822960"/>
                </a:lnTo>
                <a:lnTo>
                  <a:pt x="903554" y="779780"/>
                </a:lnTo>
                <a:lnTo>
                  <a:pt x="912945" y="734060"/>
                </a:lnTo>
                <a:lnTo>
                  <a:pt x="916170" y="685800"/>
                </a:lnTo>
                <a:lnTo>
                  <a:pt x="912480" y="635000"/>
                </a:lnTo>
                <a:lnTo>
                  <a:pt x="901761" y="585470"/>
                </a:lnTo>
                <a:lnTo>
                  <a:pt x="884533" y="539750"/>
                </a:lnTo>
                <a:lnTo>
                  <a:pt x="862686" y="499110"/>
                </a:lnTo>
                <a:close/>
              </a:path>
              <a:path w="1249045" h="1249679">
                <a:moveTo>
                  <a:pt x="563618" y="530860"/>
                </a:moveTo>
                <a:lnTo>
                  <a:pt x="514796" y="538480"/>
                </a:lnTo>
                <a:lnTo>
                  <a:pt x="472352" y="561340"/>
                </a:lnTo>
                <a:lnTo>
                  <a:pt x="438854" y="594360"/>
                </a:lnTo>
                <a:lnTo>
                  <a:pt x="416872" y="637540"/>
                </a:lnTo>
                <a:lnTo>
                  <a:pt x="408973" y="685800"/>
                </a:lnTo>
                <a:lnTo>
                  <a:pt x="416872" y="735330"/>
                </a:lnTo>
                <a:lnTo>
                  <a:pt x="438854" y="777240"/>
                </a:lnTo>
                <a:lnTo>
                  <a:pt x="472352" y="810260"/>
                </a:lnTo>
                <a:lnTo>
                  <a:pt x="514796" y="833120"/>
                </a:lnTo>
                <a:lnTo>
                  <a:pt x="563618" y="840740"/>
                </a:lnTo>
                <a:lnTo>
                  <a:pt x="612449" y="833120"/>
                </a:lnTo>
                <a:lnTo>
                  <a:pt x="654894" y="810260"/>
                </a:lnTo>
                <a:lnTo>
                  <a:pt x="683235" y="782320"/>
                </a:lnTo>
                <a:lnTo>
                  <a:pt x="563618" y="782320"/>
                </a:lnTo>
                <a:lnTo>
                  <a:pt x="526287" y="774700"/>
                </a:lnTo>
                <a:lnTo>
                  <a:pt x="495769" y="754380"/>
                </a:lnTo>
                <a:lnTo>
                  <a:pt x="475175" y="723900"/>
                </a:lnTo>
                <a:lnTo>
                  <a:pt x="467618" y="685800"/>
                </a:lnTo>
                <a:lnTo>
                  <a:pt x="475175" y="648970"/>
                </a:lnTo>
                <a:lnTo>
                  <a:pt x="495769" y="618490"/>
                </a:lnTo>
                <a:lnTo>
                  <a:pt x="526287" y="596900"/>
                </a:lnTo>
                <a:lnTo>
                  <a:pt x="563618" y="589280"/>
                </a:lnTo>
                <a:lnTo>
                  <a:pt x="701737" y="589280"/>
                </a:lnTo>
                <a:lnTo>
                  <a:pt x="733183" y="557530"/>
                </a:lnTo>
                <a:lnTo>
                  <a:pt x="650218" y="557530"/>
                </a:lnTo>
                <a:lnTo>
                  <a:pt x="630760" y="546100"/>
                </a:lnTo>
                <a:lnTo>
                  <a:pt x="609664" y="538480"/>
                </a:lnTo>
                <a:lnTo>
                  <a:pt x="587195" y="533400"/>
                </a:lnTo>
                <a:lnTo>
                  <a:pt x="563618" y="530860"/>
                </a:lnTo>
                <a:close/>
              </a:path>
              <a:path w="1249045" h="1249679">
                <a:moveTo>
                  <a:pt x="711564" y="641350"/>
                </a:moveTo>
                <a:lnTo>
                  <a:pt x="648972" y="641350"/>
                </a:lnTo>
                <a:lnTo>
                  <a:pt x="653503" y="651510"/>
                </a:lnTo>
                <a:lnTo>
                  <a:pt x="656852" y="662940"/>
                </a:lnTo>
                <a:lnTo>
                  <a:pt x="658929" y="674370"/>
                </a:lnTo>
                <a:lnTo>
                  <a:pt x="659642" y="685800"/>
                </a:lnTo>
                <a:lnTo>
                  <a:pt x="652085" y="723900"/>
                </a:lnTo>
                <a:lnTo>
                  <a:pt x="631488" y="754380"/>
                </a:lnTo>
                <a:lnTo>
                  <a:pt x="600962" y="774700"/>
                </a:lnTo>
                <a:lnTo>
                  <a:pt x="563618" y="782320"/>
                </a:lnTo>
                <a:lnTo>
                  <a:pt x="683235" y="782320"/>
                </a:lnTo>
                <a:lnTo>
                  <a:pt x="688388" y="777240"/>
                </a:lnTo>
                <a:lnTo>
                  <a:pt x="710366" y="735330"/>
                </a:lnTo>
                <a:lnTo>
                  <a:pt x="718262" y="685800"/>
                </a:lnTo>
                <a:lnTo>
                  <a:pt x="716466" y="661670"/>
                </a:lnTo>
                <a:lnTo>
                  <a:pt x="711564" y="641350"/>
                </a:lnTo>
                <a:close/>
              </a:path>
              <a:path w="1249045" h="1249679">
                <a:moveTo>
                  <a:pt x="701737" y="589280"/>
                </a:moveTo>
                <a:lnTo>
                  <a:pt x="563618" y="589280"/>
                </a:lnTo>
                <a:lnTo>
                  <a:pt x="575301" y="590550"/>
                </a:lnTo>
                <a:lnTo>
                  <a:pt x="586565" y="593090"/>
                </a:lnTo>
                <a:lnTo>
                  <a:pt x="597330" y="595630"/>
                </a:lnTo>
                <a:lnTo>
                  <a:pt x="607516" y="600710"/>
                </a:lnTo>
                <a:lnTo>
                  <a:pt x="542889" y="665480"/>
                </a:lnTo>
                <a:lnTo>
                  <a:pt x="536448" y="674370"/>
                </a:lnTo>
                <a:lnTo>
                  <a:pt x="548627" y="712470"/>
                </a:lnTo>
                <a:lnTo>
                  <a:pt x="556122" y="715010"/>
                </a:lnTo>
                <a:lnTo>
                  <a:pt x="571113" y="715010"/>
                </a:lnTo>
                <a:lnTo>
                  <a:pt x="578633" y="712470"/>
                </a:lnTo>
                <a:lnTo>
                  <a:pt x="584346" y="706120"/>
                </a:lnTo>
                <a:lnTo>
                  <a:pt x="648972" y="641350"/>
                </a:lnTo>
                <a:lnTo>
                  <a:pt x="711564" y="641350"/>
                </a:lnTo>
                <a:lnTo>
                  <a:pt x="711258" y="640080"/>
                </a:lnTo>
                <a:lnTo>
                  <a:pt x="702905" y="618490"/>
                </a:lnTo>
                <a:lnTo>
                  <a:pt x="691674" y="599440"/>
                </a:lnTo>
                <a:lnTo>
                  <a:pt x="701737" y="589280"/>
                </a:lnTo>
                <a:close/>
              </a:path>
              <a:path w="1249045" h="1249679">
                <a:moveTo>
                  <a:pt x="757325" y="391160"/>
                </a:moveTo>
                <a:lnTo>
                  <a:pt x="563618" y="391160"/>
                </a:lnTo>
                <a:lnTo>
                  <a:pt x="615294" y="396240"/>
                </a:lnTo>
                <a:lnTo>
                  <a:pt x="664036" y="408940"/>
                </a:lnTo>
                <a:lnTo>
                  <a:pt x="709061" y="430530"/>
                </a:lnTo>
                <a:lnTo>
                  <a:pt x="749586" y="458470"/>
                </a:lnTo>
                <a:lnTo>
                  <a:pt x="650218" y="557530"/>
                </a:lnTo>
                <a:lnTo>
                  <a:pt x="733183" y="557530"/>
                </a:lnTo>
                <a:lnTo>
                  <a:pt x="791043" y="499110"/>
                </a:lnTo>
                <a:lnTo>
                  <a:pt x="862686" y="499110"/>
                </a:lnTo>
                <a:lnTo>
                  <a:pt x="861321" y="496570"/>
                </a:lnTo>
                <a:lnTo>
                  <a:pt x="832646" y="458470"/>
                </a:lnTo>
                <a:lnTo>
                  <a:pt x="874083" y="416560"/>
                </a:lnTo>
                <a:lnTo>
                  <a:pt x="791190" y="416560"/>
                </a:lnTo>
                <a:lnTo>
                  <a:pt x="757325" y="391160"/>
                </a:lnTo>
                <a:close/>
              </a:path>
              <a:path w="1249045" h="1249679">
                <a:moveTo>
                  <a:pt x="812918" y="180340"/>
                </a:moveTo>
                <a:lnTo>
                  <a:pt x="563618" y="180340"/>
                </a:lnTo>
                <a:lnTo>
                  <a:pt x="618042" y="182880"/>
                </a:lnTo>
                <a:lnTo>
                  <a:pt x="670807" y="191770"/>
                </a:lnTo>
                <a:lnTo>
                  <a:pt x="721611" y="205740"/>
                </a:lnTo>
                <a:lnTo>
                  <a:pt x="770152" y="224790"/>
                </a:lnTo>
                <a:lnTo>
                  <a:pt x="816128" y="247650"/>
                </a:lnTo>
                <a:lnTo>
                  <a:pt x="859237" y="275590"/>
                </a:lnTo>
                <a:lnTo>
                  <a:pt x="899177" y="308610"/>
                </a:lnTo>
                <a:lnTo>
                  <a:pt x="791190" y="416560"/>
                </a:lnTo>
                <a:lnTo>
                  <a:pt x="874083" y="416560"/>
                </a:lnTo>
                <a:lnTo>
                  <a:pt x="940634" y="349250"/>
                </a:lnTo>
                <a:lnTo>
                  <a:pt x="1016009" y="349250"/>
                </a:lnTo>
                <a:lnTo>
                  <a:pt x="1014277" y="346710"/>
                </a:lnTo>
                <a:lnTo>
                  <a:pt x="982163" y="308610"/>
                </a:lnTo>
                <a:lnTo>
                  <a:pt x="1009313" y="280670"/>
                </a:lnTo>
                <a:lnTo>
                  <a:pt x="1126407" y="280670"/>
                </a:lnTo>
                <a:lnTo>
                  <a:pt x="1133853" y="278130"/>
                </a:lnTo>
                <a:lnTo>
                  <a:pt x="1139371" y="273050"/>
                </a:lnTo>
                <a:lnTo>
                  <a:pt x="1145669" y="266700"/>
                </a:lnTo>
                <a:lnTo>
                  <a:pt x="940682" y="266700"/>
                </a:lnTo>
                <a:lnTo>
                  <a:pt x="901732" y="234950"/>
                </a:lnTo>
                <a:lnTo>
                  <a:pt x="859981" y="205740"/>
                </a:lnTo>
                <a:lnTo>
                  <a:pt x="815662" y="181610"/>
                </a:lnTo>
                <a:lnTo>
                  <a:pt x="812918" y="180340"/>
                </a:lnTo>
                <a:close/>
              </a:path>
              <a:path w="1249045" h="1249679">
                <a:moveTo>
                  <a:pt x="1100708" y="0"/>
                </a:moveTo>
                <a:lnTo>
                  <a:pt x="1092205" y="0"/>
                </a:lnTo>
                <a:lnTo>
                  <a:pt x="1084182" y="3810"/>
                </a:lnTo>
                <a:lnTo>
                  <a:pt x="1077186" y="8890"/>
                </a:lnTo>
                <a:lnTo>
                  <a:pt x="970932" y="114300"/>
                </a:lnTo>
                <a:lnTo>
                  <a:pt x="967832" y="121920"/>
                </a:lnTo>
                <a:lnTo>
                  <a:pt x="967832" y="240030"/>
                </a:lnTo>
                <a:lnTo>
                  <a:pt x="940682" y="266700"/>
                </a:lnTo>
                <a:lnTo>
                  <a:pt x="1145669" y="266700"/>
                </a:lnTo>
                <a:lnTo>
                  <a:pt x="1189752" y="222250"/>
                </a:lnTo>
                <a:lnTo>
                  <a:pt x="1026476" y="222250"/>
                </a:lnTo>
                <a:lnTo>
                  <a:pt x="1026476" y="142240"/>
                </a:lnTo>
                <a:lnTo>
                  <a:pt x="1068617" y="100330"/>
                </a:lnTo>
                <a:lnTo>
                  <a:pt x="1127237" y="100330"/>
                </a:lnTo>
                <a:lnTo>
                  <a:pt x="1127237" y="29210"/>
                </a:lnTo>
                <a:lnTo>
                  <a:pt x="1125952" y="20320"/>
                </a:lnTo>
                <a:lnTo>
                  <a:pt x="1122302" y="12700"/>
                </a:lnTo>
                <a:lnTo>
                  <a:pt x="1116597" y="6350"/>
                </a:lnTo>
                <a:lnTo>
                  <a:pt x="1109146" y="2540"/>
                </a:lnTo>
                <a:lnTo>
                  <a:pt x="1100708" y="0"/>
                </a:lnTo>
                <a:close/>
              </a:path>
              <a:path w="1249045" h="1249679">
                <a:moveTo>
                  <a:pt x="1127237" y="100330"/>
                </a:moveTo>
                <a:lnTo>
                  <a:pt x="1068617" y="100330"/>
                </a:lnTo>
                <a:lnTo>
                  <a:pt x="1068617" y="151130"/>
                </a:lnTo>
                <a:lnTo>
                  <a:pt x="1070918" y="162560"/>
                </a:lnTo>
                <a:lnTo>
                  <a:pt x="1077196" y="171450"/>
                </a:lnTo>
                <a:lnTo>
                  <a:pt x="1086508" y="177800"/>
                </a:lnTo>
                <a:lnTo>
                  <a:pt x="1097915" y="180340"/>
                </a:lnTo>
                <a:lnTo>
                  <a:pt x="1148625" y="180340"/>
                </a:lnTo>
                <a:lnTo>
                  <a:pt x="1106484" y="222250"/>
                </a:lnTo>
                <a:lnTo>
                  <a:pt x="1189752" y="222250"/>
                </a:lnTo>
                <a:lnTo>
                  <a:pt x="1240132" y="171450"/>
                </a:lnTo>
                <a:lnTo>
                  <a:pt x="1245296" y="165100"/>
                </a:lnTo>
                <a:lnTo>
                  <a:pt x="1248152" y="156210"/>
                </a:lnTo>
                <a:lnTo>
                  <a:pt x="1248592" y="148590"/>
                </a:lnTo>
                <a:lnTo>
                  <a:pt x="1246504" y="139700"/>
                </a:lnTo>
                <a:lnTo>
                  <a:pt x="1242022" y="132080"/>
                </a:lnTo>
                <a:lnTo>
                  <a:pt x="1235700" y="127000"/>
                </a:lnTo>
                <a:lnTo>
                  <a:pt x="1228005" y="123190"/>
                </a:lnTo>
                <a:lnTo>
                  <a:pt x="1219403" y="121920"/>
                </a:lnTo>
                <a:lnTo>
                  <a:pt x="1127237" y="121920"/>
                </a:lnTo>
                <a:lnTo>
                  <a:pt x="1127237" y="100330"/>
                </a:lnTo>
                <a:close/>
              </a:path>
            </a:pathLst>
          </a:custGeom>
          <a:solidFill>
            <a:srgbClr val="2738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136" y="0"/>
            <a:ext cx="3510915" cy="1818639"/>
          </a:xfrm>
          <a:custGeom>
            <a:avLst/>
            <a:gdLst/>
            <a:ahLst/>
            <a:cxnLst/>
            <a:rect l="l" t="t" r="r" b="b"/>
            <a:pathLst>
              <a:path w="3510915" h="1818639">
                <a:moveTo>
                  <a:pt x="2350799" y="0"/>
                </a:moveTo>
                <a:lnTo>
                  <a:pt x="849454" y="0"/>
                </a:lnTo>
                <a:lnTo>
                  <a:pt x="0" y="1174496"/>
                </a:lnTo>
                <a:lnTo>
                  <a:pt x="3510343" y="1818640"/>
                </a:lnTo>
                <a:lnTo>
                  <a:pt x="2940774" y="925322"/>
                </a:lnTo>
                <a:lnTo>
                  <a:pt x="2181415" y="925322"/>
                </a:lnTo>
                <a:lnTo>
                  <a:pt x="1109789" y="728472"/>
                </a:lnTo>
                <a:lnTo>
                  <a:pt x="1612201" y="32639"/>
                </a:lnTo>
                <a:lnTo>
                  <a:pt x="2371609" y="32639"/>
                </a:lnTo>
                <a:lnTo>
                  <a:pt x="2350799" y="0"/>
                </a:lnTo>
                <a:close/>
              </a:path>
              <a:path w="3510915" h="1818639">
                <a:moveTo>
                  <a:pt x="2371609" y="32639"/>
                </a:moveTo>
                <a:lnTo>
                  <a:pt x="1612201" y="32639"/>
                </a:lnTo>
                <a:lnTo>
                  <a:pt x="2181415" y="925322"/>
                </a:lnTo>
                <a:lnTo>
                  <a:pt x="2940774" y="925322"/>
                </a:lnTo>
                <a:lnTo>
                  <a:pt x="2371609" y="32639"/>
                </a:lnTo>
                <a:close/>
              </a:path>
            </a:pathLst>
          </a:custGeom>
          <a:solidFill>
            <a:srgbClr val="0C1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6032" y="0"/>
            <a:ext cx="2792095" cy="2451100"/>
          </a:xfrm>
          <a:custGeom>
            <a:avLst/>
            <a:gdLst/>
            <a:ahLst/>
            <a:cxnLst/>
            <a:rect l="l" t="t" r="r" b="b"/>
            <a:pathLst>
              <a:path w="2792094" h="2451100">
                <a:moveTo>
                  <a:pt x="1262056" y="0"/>
                </a:moveTo>
                <a:lnTo>
                  <a:pt x="7709" y="0"/>
                </a:lnTo>
                <a:lnTo>
                  <a:pt x="4580" y="42163"/>
                </a:lnTo>
                <a:lnTo>
                  <a:pt x="2042" y="90048"/>
                </a:lnTo>
                <a:lnTo>
                  <a:pt x="512" y="138184"/>
                </a:lnTo>
                <a:lnTo>
                  <a:pt x="0" y="186563"/>
                </a:lnTo>
                <a:lnTo>
                  <a:pt x="512" y="235068"/>
                </a:lnTo>
                <a:lnTo>
                  <a:pt x="2042" y="283328"/>
                </a:lnTo>
                <a:lnTo>
                  <a:pt x="4580" y="331333"/>
                </a:lnTo>
                <a:lnTo>
                  <a:pt x="8114" y="379072"/>
                </a:lnTo>
                <a:lnTo>
                  <a:pt x="12636" y="426535"/>
                </a:lnTo>
                <a:lnTo>
                  <a:pt x="18134" y="473712"/>
                </a:lnTo>
                <a:lnTo>
                  <a:pt x="24598" y="520592"/>
                </a:lnTo>
                <a:lnTo>
                  <a:pt x="32018" y="567165"/>
                </a:lnTo>
                <a:lnTo>
                  <a:pt x="40383" y="613421"/>
                </a:lnTo>
                <a:lnTo>
                  <a:pt x="49683" y="659350"/>
                </a:lnTo>
                <a:lnTo>
                  <a:pt x="59908" y="704941"/>
                </a:lnTo>
                <a:lnTo>
                  <a:pt x="71048" y="750183"/>
                </a:lnTo>
                <a:lnTo>
                  <a:pt x="83091" y="795067"/>
                </a:lnTo>
                <a:lnTo>
                  <a:pt x="96028" y="839582"/>
                </a:lnTo>
                <a:lnTo>
                  <a:pt x="109848" y="883719"/>
                </a:lnTo>
                <a:lnTo>
                  <a:pt x="124541" y="927465"/>
                </a:lnTo>
                <a:lnTo>
                  <a:pt x="140097" y="970813"/>
                </a:lnTo>
                <a:lnTo>
                  <a:pt x="156505" y="1013750"/>
                </a:lnTo>
                <a:lnTo>
                  <a:pt x="173756" y="1056267"/>
                </a:lnTo>
                <a:lnTo>
                  <a:pt x="191837" y="1098353"/>
                </a:lnTo>
                <a:lnTo>
                  <a:pt x="210740" y="1139999"/>
                </a:lnTo>
                <a:lnTo>
                  <a:pt x="230454" y="1181193"/>
                </a:lnTo>
                <a:lnTo>
                  <a:pt x="250968" y="1221926"/>
                </a:lnTo>
                <a:lnTo>
                  <a:pt x="272273" y="1262187"/>
                </a:lnTo>
                <a:lnTo>
                  <a:pt x="294357" y="1301966"/>
                </a:lnTo>
                <a:lnTo>
                  <a:pt x="317211" y="1341253"/>
                </a:lnTo>
                <a:lnTo>
                  <a:pt x="340824" y="1380037"/>
                </a:lnTo>
                <a:lnTo>
                  <a:pt x="365185" y="1418308"/>
                </a:lnTo>
                <a:lnTo>
                  <a:pt x="390286" y="1456055"/>
                </a:lnTo>
                <a:lnTo>
                  <a:pt x="416114" y="1493269"/>
                </a:lnTo>
                <a:lnTo>
                  <a:pt x="442660" y="1529939"/>
                </a:lnTo>
                <a:lnTo>
                  <a:pt x="469914" y="1566055"/>
                </a:lnTo>
                <a:lnTo>
                  <a:pt x="497864" y="1601606"/>
                </a:lnTo>
                <a:lnTo>
                  <a:pt x="526502" y="1636583"/>
                </a:lnTo>
                <a:lnTo>
                  <a:pt x="555815" y="1670974"/>
                </a:lnTo>
                <a:lnTo>
                  <a:pt x="585795" y="1704770"/>
                </a:lnTo>
                <a:lnTo>
                  <a:pt x="616430" y="1737961"/>
                </a:lnTo>
                <a:lnTo>
                  <a:pt x="647711" y="1770535"/>
                </a:lnTo>
                <a:lnTo>
                  <a:pt x="679627" y="1802483"/>
                </a:lnTo>
                <a:lnTo>
                  <a:pt x="712167" y="1833794"/>
                </a:lnTo>
                <a:lnTo>
                  <a:pt x="745322" y="1864458"/>
                </a:lnTo>
                <a:lnTo>
                  <a:pt x="779081" y="1894466"/>
                </a:lnTo>
                <a:lnTo>
                  <a:pt x="813433" y="1923805"/>
                </a:lnTo>
                <a:lnTo>
                  <a:pt x="848368" y="1952467"/>
                </a:lnTo>
                <a:lnTo>
                  <a:pt x="883877" y="1980440"/>
                </a:lnTo>
                <a:lnTo>
                  <a:pt x="919948" y="2007715"/>
                </a:lnTo>
                <a:lnTo>
                  <a:pt x="956571" y="2034282"/>
                </a:lnTo>
                <a:lnTo>
                  <a:pt x="993736" y="2060129"/>
                </a:lnTo>
                <a:lnTo>
                  <a:pt x="1031433" y="2085247"/>
                </a:lnTo>
                <a:lnTo>
                  <a:pt x="1069650" y="2109625"/>
                </a:lnTo>
                <a:lnTo>
                  <a:pt x="1108379" y="2133253"/>
                </a:lnTo>
                <a:lnTo>
                  <a:pt x="1147608" y="2156121"/>
                </a:lnTo>
                <a:lnTo>
                  <a:pt x="1187327" y="2178218"/>
                </a:lnTo>
                <a:lnTo>
                  <a:pt x="1227526" y="2199535"/>
                </a:lnTo>
                <a:lnTo>
                  <a:pt x="1268194" y="2220060"/>
                </a:lnTo>
                <a:lnTo>
                  <a:pt x="1309322" y="2239784"/>
                </a:lnTo>
                <a:lnTo>
                  <a:pt x="1350898" y="2258696"/>
                </a:lnTo>
                <a:lnTo>
                  <a:pt x="1392913" y="2276786"/>
                </a:lnTo>
                <a:lnTo>
                  <a:pt x="1435356" y="2294043"/>
                </a:lnTo>
                <a:lnTo>
                  <a:pt x="1478216" y="2310458"/>
                </a:lnTo>
                <a:lnTo>
                  <a:pt x="1521484" y="2326020"/>
                </a:lnTo>
                <a:lnTo>
                  <a:pt x="1565149" y="2340718"/>
                </a:lnTo>
                <a:lnTo>
                  <a:pt x="1609200" y="2354543"/>
                </a:lnTo>
                <a:lnTo>
                  <a:pt x="1653628" y="2367484"/>
                </a:lnTo>
                <a:lnTo>
                  <a:pt x="1698422" y="2379531"/>
                </a:lnTo>
                <a:lnTo>
                  <a:pt x="1743571" y="2390673"/>
                </a:lnTo>
                <a:lnTo>
                  <a:pt x="1789066" y="2400900"/>
                </a:lnTo>
                <a:lnTo>
                  <a:pt x="1834895" y="2410203"/>
                </a:lnTo>
                <a:lnTo>
                  <a:pt x="1881049" y="2418569"/>
                </a:lnTo>
                <a:lnTo>
                  <a:pt x="1927518" y="2425990"/>
                </a:lnTo>
                <a:lnTo>
                  <a:pt x="1974290" y="2432455"/>
                </a:lnTo>
                <a:lnTo>
                  <a:pt x="2021356" y="2437954"/>
                </a:lnTo>
                <a:lnTo>
                  <a:pt x="2068705" y="2442476"/>
                </a:lnTo>
                <a:lnTo>
                  <a:pt x="2116327" y="2446011"/>
                </a:lnTo>
                <a:lnTo>
                  <a:pt x="2164212" y="2448549"/>
                </a:lnTo>
                <a:lnTo>
                  <a:pt x="2212348" y="2450079"/>
                </a:lnTo>
                <a:lnTo>
                  <a:pt x="2260727" y="2450592"/>
                </a:lnTo>
                <a:lnTo>
                  <a:pt x="2309232" y="2450079"/>
                </a:lnTo>
                <a:lnTo>
                  <a:pt x="2357492" y="2448549"/>
                </a:lnTo>
                <a:lnTo>
                  <a:pt x="2405497" y="2446011"/>
                </a:lnTo>
                <a:lnTo>
                  <a:pt x="2453236" y="2442476"/>
                </a:lnTo>
                <a:lnTo>
                  <a:pt x="2500698" y="2437954"/>
                </a:lnTo>
                <a:lnTo>
                  <a:pt x="2547875" y="2432455"/>
                </a:lnTo>
                <a:lnTo>
                  <a:pt x="2594754" y="2425990"/>
                </a:lnTo>
                <a:lnTo>
                  <a:pt x="2641326" y="2418569"/>
                </a:lnTo>
                <a:lnTo>
                  <a:pt x="2687580" y="2410203"/>
                </a:lnTo>
                <a:lnTo>
                  <a:pt x="2733507" y="2400900"/>
                </a:lnTo>
                <a:lnTo>
                  <a:pt x="2779095" y="2390673"/>
                </a:lnTo>
                <a:lnTo>
                  <a:pt x="2791967" y="2387503"/>
                </a:lnTo>
                <a:lnTo>
                  <a:pt x="2791967" y="1202435"/>
                </a:lnTo>
                <a:lnTo>
                  <a:pt x="2260727" y="1202435"/>
                </a:lnTo>
                <a:lnTo>
                  <a:pt x="2213117" y="1201324"/>
                </a:lnTo>
                <a:lnTo>
                  <a:pt x="2166052" y="1198021"/>
                </a:lnTo>
                <a:lnTo>
                  <a:pt x="2119580" y="1192577"/>
                </a:lnTo>
                <a:lnTo>
                  <a:pt x="2073752" y="1185043"/>
                </a:lnTo>
                <a:lnTo>
                  <a:pt x="2028618" y="1175467"/>
                </a:lnTo>
                <a:lnTo>
                  <a:pt x="1984227" y="1163901"/>
                </a:lnTo>
                <a:lnTo>
                  <a:pt x="1940630" y="1150393"/>
                </a:lnTo>
                <a:lnTo>
                  <a:pt x="1897876" y="1134994"/>
                </a:lnTo>
                <a:lnTo>
                  <a:pt x="1856015" y="1117753"/>
                </a:lnTo>
                <a:lnTo>
                  <a:pt x="1815097" y="1098721"/>
                </a:lnTo>
                <a:lnTo>
                  <a:pt x="1775173" y="1077946"/>
                </a:lnTo>
                <a:lnTo>
                  <a:pt x="1736291" y="1055481"/>
                </a:lnTo>
                <a:lnTo>
                  <a:pt x="1698503" y="1031373"/>
                </a:lnTo>
                <a:lnTo>
                  <a:pt x="1661857" y="1005673"/>
                </a:lnTo>
                <a:lnTo>
                  <a:pt x="1626405" y="978431"/>
                </a:lnTo>
                <a:lnTo>
                  <a:pt x="1592195" y="949697"/>
                </a:lnTo>
                <a:lnTo>
                  <a:pt x="1559278" y="919520"/>
                </a:lnTo>
                <a:lnTo>
                  <a:pt x="1527703" y="887951"/>
                </a:lnTo>
                <a:lnTo>
                  <a:pt x="1497521" y="855039"/>
                </a:lnTo>
                <a:lnTo>
                  <a:pt x="1468781" y="820834"/>
                </a:lnTo>
                <a:lnTo>
                  <a:pt x="1441534" y="785387"/>
                </a:lnTo>
                <a:lnTo>
                  <a:pt x="1415829" y="748746"/>
                </a:lnTo>
                <a:lnTo>
                  <a:pt x="1391716" y="710963"/>
                </a:lnTo>
                <a:lnTo>
                  <a:pt x="1369245" y="672086"/>
                </a:lnTo>
                <a:lnTo>
                  <a:pt x="1348467" y="632167"/>
                </a:lnTo>
                <a:lnTo>
                  <a:pt x="1329430" y="591253"/>
                </a:lnTo>
                <a:lnTo>
                  <a:pt x="1312185" y="549397"/>
                </a:lnTo>
                <a:lnTo>
                  <a:pt x="1296782" y="506646"/>
                </a:lnTo>
                <a:lnTo>
                  <a:pt x="1283271" y="463052"/>
                </a:lnTo>
                <a:lnTo>
                  <a:pt x="1271702" y="418664"/>
                </a:lnTo>
                <a:lnTo>
                  <a:pt x="1262124" y="373532"/>
                </a:lnTo>
                <a:lnTo>
                  <a:pt x="1254587" y="327706"/>
                </a:lnTo>
                <a:lnTo>
                  <a:pt x="1249142" y="281236"/>
                </a:lnTo>
                <a:lnTo>
                  <a:pt x="1245839" y="234171"/>
                </a:lnTo>
                <a:lnTo>
                  <a:pt x="1244727" y="186563"/>
                </a:lnTo>
                <a:lnTo>
                  <a:pt x="1245839" y="138953"/>
                </a:lnTo>
                <a:lnTo>
                  <a:pt x="1249142" y="91888"/>
                </a:lnTo>
                <a:lnTo>
                  <a:pt x="1254587" y="45416"/>
                </a:lnTo>
                <a:lnTo>
                  <a:pt x="1262056" y="0"/>
                </a:lnTo>
                <a:close/>
              </a:path>
              <a:path w="2792094" h="2451100">
                <a:moveTo>
                  <a:pt x="2791967" y="1051116"/>
                </a:moveTo>
                <a:lnTo>
                  <a:pt x="2746250" y="1077946"/>
                </a:lnTo>
                <a:lnTo>
                  <a:pt x="2706331" y="1098721"/>
                </a:lnTo>
                <a:lnTo>
                  <a:pt x="2665417" y="1117753"/>
                </a:lnTo>
                <a:lnTo>
                  <a:pt x="2623561" y="1134994"/>
                </a:lnTo>
                <a:lnTo>
                  <a:pt x="2580810" y="1150393"/>
                </a:lnTo>
                <a:lnTo>
                  <a:pt x="2537216" y="1163901"/>
                </a:lnTo>
                <a:lnTo>
                  <a:pt x="2492828" y="1175467"/>
                </a:lnTo>
                <a:lnTo>
                  <a:pt x="2447696" y="1185043"/>
                </a:lnTo>
                <a:lnTo>
                  <a:pt x="2401870" y="1192577"/>
                </a:lnTo>
                <a:lnTo>
                  <a:pt x="2355400" y="1198021"/>
                </a:lnTo>
                <a:lnTo>
                  <a:pt x="2308335" y="1201324"/>
                </a:lnTo>
                <a:lnTo>
                  <a:pt x="2260727" y="1202435"/>
                </a:lnTo>
                <a:lnTo>
                  <a:pt x="2791967" y="1202435"/>
                </a:lnTo>
                <a:lnTo>
                  <a:pt x="2791967" y="1051116"/>
                </a:lnTo>
                <a:close/>
              </a:path>
              <a:path w="2792094" h="2451100">
                <a:moveTo>
                  <a:pt x="2791967" y="0"/>
                </a:moveTo>
                <a:lnTo>
                  <a:pt x="1262056" y="0"/>
                </a:lnTo>
                <a:lnTo>
                  <a:pt x="2791967" y="1051116"/>
                </a:lnTo>
                <a:lnTo>
                  <a:pt x="2791967" y="0"/>
                </a:lnTo>
                <a:close/>
              </a:path>
            </a:pathLst>
          </a:custGeom>
          <a:solidFill>
            <a:srgbClr val="0A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8543" y="8883395"/>
            <a:ext cx="1069340" cy="1069975"/>
          </a:xfrm>
          <a:custGeom>
            <a:avLst/>
            <a:gdLst/>
            <a:ahLst/>
            <a:cxnLst/>
            <a:rect l="l" t="t" r="r" b="b"/>
            <a:pathLst>
              <a:path w="1069340" h="1069975">
                <a:moveTo>
                  <a:pt x="534542" y="0"/>
                </a:moveTo>
                <a:lnTo>
                  <a:pt x="486012" y="2192"/>
                </a:lnTo>
                <a:lnTo>
                  <a:pt x="438677" y="8641"/>
                </a:lnTo>
                <a:lnTo>
                  <a:pt x="392729" y="19156"/>
                </a:lnTo>
                <a:lnTo>
                  <a:pt x="348359" y="33545"/>
                </a:lnTo>
                <a:lnTo>
                  <a:pt x="305759" y="51617"/>
                </a:lnTo>
                <a:lnTo>
                  <a:pt x="265119" y="73179"/>
                </a:lnTo>
                <a:lnTo>
                  <a:pt x="226631" y="98041"/>
                </a:lnTo>
                <a:lnTo>
                  <a:pt x="190486" y="126012"/>
                </a:lnTo>
                <a:lnTo>
                  <a:pt x="156876" y="156898"/>
                </a:lnTo>
                <a:lnTo>
                  <a:pt x="125992" y="190510"/>
                </a:lnTo>
                <a:lnTo>
                  <a:pt x="98025" y="226656"/>
                </a:lnTo>
                <a:lnTo>
                  <a:pt x="73166" y="265144"/>
                </a:lnTo>
                <a:lnTo>
                  <a:pt x="51606" y="305782"/>
                </a:lnTo>
                <a:lnTo>
                  <a:pt x="33538" y="348379"/>
                </a:lnTo>
                <a:lnTo>
                  <a:pt x="19152" y="392744"/>
                </a:lnTo>
                <a:lnTo>
                  <a:pt x="8639" y="438685"/>
                </a:lnTo>
                <a:lnTo>
                  <a:pt x="2191" y="486011"/>
                </a:lnTo>
                <a:lnTo>
                  <a:pt x="0" y="534530"/>
                </a:lnTo>
                <a:lnTo>
                  <a:pt x="2191" y="583173"/>
                </a:lnTo>
                <a:lnTo>
                  <a:pt x="8639" y="630609"/>
                </a:lnTo>
                <a:lnTo>
                  <a:pt x="19152" y="676647"/>
                </a:lnTo>
                <a:lnTo>
                  <a:pt x="33538" y="721097"/>
                </a:lnTo>
                <a:lnTo>
                  <a:pt x="51606" y="763769"/>
                </a:lnTo>
                <a:lnTo>
                  <a:pt x="73166" y="804470"/>
                </a:lnTo>
                <a:lnTo>
                  <a:pt x="98025" y="843011"/>
                </a:lnTo>
                <a:lnTo>
                  <a:pt x="125992" y="879202"/>
                </a:lnTo>
                <a:lnTo>
                  <a:pt x="156876" y="912850"/>
                </a:lnTo>
                <a:lnTo>
                  <a:pt x="190486" y="943766"/>
                </a:lnTo>
                <a:lnTo>
                  <a:pt x="226631" y="971759"/>
                </a:lnTo>
                <a:lnTo>
                  <a:pt x="265119" y="996639"/>
                </a:lnTo>
                <a:lnTo>
                  <a:pt x="305759" y="1018213"/>
                </a:lnTo>
                <a:lnTo>
                  <a:pt x="348359" y="1036293"/>
                </a:lnTo>
                <a:lnTo>
                  <a:pt x="392729" y="1050687"/>
                </a:lnTo>
                <a:lnTo>
                  <a:pt x="438677" y="1061205"/>
                </a:lnTo>
                <a:lnTo>
                  <a:pt x="486012" y="1067655"/>
                </a:lnTo>
                <a:lnTo>
                  <a:pt x="534542" y="1069847"/>
                </a:lnTo>
                <a:lnTo>
                  <a:pt x="583193" y="1067655"/>
                </a:lnTo>
                <a:lnTo>
                  <a:pt x="630633" y="1061205"/>
                </a:lnTo>
                <a:lnTo>
                  <a:pt x="676673" y="1050687"/>
                </a:lnTo>
                <a:lnTo>
                  <a:pt x="721121" y="1036293"/>
                </a:lnTo>
                <a:lnTo>
                  <a:pt x="763785" y="1018213"/>
                </a:lnTo>
                <a:lnTo>
                  <a:pt x="804474" y="996639"/>
                </a:lnTo>
                <a:lnTo>
                  <a:pt x="842997" y="971759"/>
                </a:lnTo>
                <a:lnTo>
                  <a:pt x="879163" y="943766"/>
                </a:lnTo>
                <a:lnTo>
                  <a:pt x="912780" y="912850"/>
                </a:lnTo>
                <a:lnTo>
                  <a:pt x="943658" y="879202"/>
                </a:lnTo>
                <a:lnTo>
                  <a:pt x="971604" y="843011"/>
                </a:lnTo>
                <a:lnTo>
                  <a:pt x="996427" y="804470"/>
                </a:lnTo>
                <a:lnTo>
                  <a:pt x="1012134" y="774750"/>
                </a:lnTo>
                <a:lnTo>
                  <a:pt x="534542" y="774750"/>
                </a:lnTo>
                <a:lnTo>
                  <a:pt x="486296" y="769844"/>
                </a:lnTo>
                <a:lnTo>
                  <a:pt x="441277" y="755784"/>
                </a:lnTo>
                <a:lnTo>
                  <a:pt x="400472" y="733559"/>
                </a:lnTo>
                <a:lnTo>
                  <a:pt x="364871" y="704156"/>
                </a:lnTo>
                <a:lnTo>
                  <a:pt x="335460" y="668563"/>
                </a:lnTo>
                <a:lnTo>
                  <a:pt x="313229" y="627769"/>
                </a:lnTo>
                <a:lnTo>
                  <a:pt x="299166" y="582762"/>
                </a:lnTo>
                <a:lnTo>
                  <a:pt x="294258" y="534530"/>
                </a:lnTo>
                <a:lnTo>
                  <a:pt x="299166" y="486297"/>
                </a:lnTo>
                <a:lnTo>
                  <a:pt x="313229" y="441290"/>
                </a:lnTo>
                <a:lnTo>
                  <a:pt x="335460" y="400496"/>
                </a:lnTo>
                <a:lnTo>
                  <a:pt x="364871" y="364904"/>
                </a:lnTo>
                <a:lnTo>
                  <a:pt x="400472" y="335501"/>
                </a:lnTo>
                <a:lnTo>
                  <a:pt x="441277" y="313275"/>
                </a:lnTo>
                <a:lnTo>
                  <a:pt x="486296" y="299215"/>
                </a:lnTo>
                <a:lnTo>
                  <a:pt x="534542" y="294309"/>
                </a:lnTo>
                <a:lnTo>
                  <a:pt x="1011532" y="294309"/>
                </a:lnTo>
                <a:lnTo>
                  <a:pt x="996089" y="265144"/>
                </a:lnTo>
                <a:lnTo>
                  <a:pt x="971272" y="226656"/>
                </a:lnTo>
                <a:lnTo>
                  <a:pt x="943344" y="190510"/>
                </a:lnTo>
                <a:lnTo>
                  <a:pt x="912495" y="156898"/>
                </a:lnTo>
                <a:lnTo>
                  <a:pt x="878912" y="126012"/>
                </a:lnTo>
                <a:lnTo>
                  <a:pt x="842786" y="98041"/>
                </a:lnTo>
                <a:lnTo>
                  <a:pt x="804305" y="73179"/>
                </a:lnTo>
                <a:lnTo>
                  <a:pt x="763657" y="51617"/>
                </a:lnTo>
                <a:lnTo>
                  <a:pt x="721033" y="33545"/>
                </a:lnTo>
                <a:lnTo>
                  <a:pt x="676620" y="19156"/>
                </a:lnTo>
                <a:lnTo>
                  <a:pt x="630608" y="8641"/>
                </a:lnTo>
                <a:lnTo>
                  <a:pt x="583186" y="2192"/>
                </a:lnTo>
                <a:lnTo>
                  <a:pt x="534542" y="0"/>
                </a:lnTo>
                <a:close/>
              </a:path>
              <a:path w="1069340" h="1069975">
                <a:moveTo>
                  <a:pt x="1011532" y="294309"/>
                </a:moveTo>
                <a:lnTo>
                  <a:pt x="534542" y="294309"/>
                </a:lnTo>
                <a:lnTo>
                  <a:pt x="583002" y="299215"/>
                </a:lnTo>
                <a:lnTo>
                  <a:pt x="628110" y="313275"/>
                </a:lnTo>
                <a:lnTo>
                  <a:pt x="668908" y="335501"/>
                </a:lnTo>
                <a:lnTo>
                  <a:pt x="704437" y="364904"/>
                </a:lnTo>
                <a:lnTo>
                  <a:pt x="733739" y="400496"/>
                </a:lnTo>
                <a:lnTo>
                  <a:pt x="755856" y="441290"/>
                </a:lnTo>
                <a:lnTo>
                  <a:pt x="769829" y="486297"/>
                </a:lnTo>
                <a:lnTo>
                  <a:pt x="774700" y="534530"/>
                </a:lnTo>
                <a:lnTo>
                  <a:pt x="769798" y="582762"/>
                </a:lnTo>
                <a:lnTo>
                  <a:pt x="755749" y="627769"/>
                </a:lnTo>
                <a:lnTo>
                  <a:pt x="733538" y="668563"/>
                </a:lnTo>
                <a:lnTo>
                  <a:pt x="704151" y="704156"/>
                </a:lnTo>
                <a:lnTo>
                  <a:pt x="668573" y="733559"/>
                </a:lnTo>
                <a:lnTo>
                  <a:pt x="627788" y="755784"/>
                </a:lnTo>
                <a:lnTo>
                  <a:pt x="582783" y="769844"/>
                </a:lnTo>
                <a:lnTo>
                  <a:pt x="534542" y="774750"/>
                </a:lnTo>
                <a:lnTo>
                  <a:pt x="1012134" y="774750"/>
                </a:lnTo>
                <a:lnTo>
                  <a:pt x="1035942" y="721097"/>
                </a:lnTo>
                <a:lnTo>
                  <a:pt x="1050251" y="676647"/>
                </a:lnTo>
                <a:lnTo>
                  <a:pt x="1060672" y="630609"/>
                </a:lnTo>
                <a:lnTo>
                  <a:pt x="1067014" y="583173"/>
                </a:lnTo>
                <a:lnTo>
                  <a:pt x="1069085" y="534530"/>
                </a:lnTo>
                <a:lnTo>
                  <a:pt x="1066900" y="486011"/>
                </a:lnTo>
                <a:lnTo>
                  <a:pt x="1060471" y="438685"/>
                </a:lnTo>
                <a:lnTo>
                  <a:pt x="1049986" y="392744"/>
                </a:lnTo>
                <a:lnTo>
                  <a:pt x="1035635" y="348379"/>
                </a:lnTo>
                <a:lnTo>
                  <a:pt x="1017606" y="305782"/>
                </a:lnTo>
                <a:lnTo>
                  <a:pt x="1011532" y="294309"/>
                </a:lnTo>
                <a:close/>
              </a:path>
            </a:pathLst>
          </a:custGeom>
          <a:solidFill>
            <a:srgbClr val="0C1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9216" y="3342132"/>
            <a:ext cx="8336280" cy="64449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723" y="1804796"/>
            <a:ext cx="7720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5" dirty="0">
                <a:solidFill>
                  <a:srgbClr val="0A1C24"/>
                </a:solidFill>
                <a:latin typeface="Arial"/>
                <a:cs typeface="Arial"/>
              </a:rPr>
              <a:t>DATA</a:t>
            </a:r>
            <a:r>
              <a:rPr sz="7200" b="1" spc="275" dirty="0">
                <a:solidFill>
                  <a:srgbClr val="0A1C24"/>
                </a:solidFill>
                <a:latin typeface="Arial"/>
                <a:cs typeface="Arial"/>
              </a:rPr>
              <a:t> </a:t>
            </a:r>
            <a:r>
              <a:rPr sz="7200" b="1" spc="175" dirty="0">
                <a:solidFill>
                  <a:srgbClr val="0A1C24"/>
                </a:solidFill>
                <a:latin typeface="Arial"/>
                <a:cs typeface="Arial"/>
              </a:rPr>
              <a:t>SUMMARY</a:t>
            </a:r>
            <a:endParaRPr sz="7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0222" y="3276751"/>
            <a:ext cx="7134859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175" dirty="0">
                <a:solidFill>
                  <a:srgbClr val="0A1C24"/>
                </a:solidFill>
                <a:latin typeface="Tahoma"/>
                <a:cs typeface="Tahoma"/>
              </a:rPr>
              <a:t>In</a:t>
            </a:r>
            <a:r>
              <a:rPr sz="2800" spc="-32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0A1C24"/>
                </a:solidFill>
                <a:latin typeface="Tahoma"/>
                <a:cs typeface="Tahoma"/>
              </a:rPr>
              <a:t>order</a:t>
            </a:r>
            <a:r>
              <a:rPr sz="2800" spc="-30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A1C24"/>
                </a:solidFill>
                <a:latin typeface="Tahoma"/>
                <a:cs typeface="Tahoma"/>
              </a:rPr>
              <a:t>to</a:t>
            </a:r>
            <a:r>
              <a:rPr sz="2800" spc="-32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0A1C24"/>
                </a:solidFill>
                <a:latin typeface="Tahoma"/>
                <a:cs typeface="Tahoma"/>
              </a:rPr>
              <a:t>an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a</a:t>
            </a:r>
            <a:r>
              <a:rPr sz="2800" spc="-55" dirty="0">
                <a:solidFill>
                  <a:srgbClr val="0A1C24"/>
                </a:solidFill>
                <a:latin typeface="Tahoma"/>
                <a:cs typeface="Tahoma"/>
              </a:rPr>
              <a:t>lyses</a:t>
            </a:r>
            <a:r>
              <a:rPr sz="2800" spc="-29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0A1C24"/>
                </a:solidFill>
                <a:latin typeface="Tahoma"/>
                <a:cs typeface="Tahoma"/>
              </a:rPr>
              <a:t>various</a:t>
            </a:r>
            <a:r>
              <a:rPr sz="2800" spc="-29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80" dirty="0">
                <a:solidFill>
                  <a:srgbClr val="0A1C24"/>
                </a:solidFill>
                <a:latin typeface="Tahoma"/>
                <a:cs typeface="Tahoma"/>
              </a:rPr>
              <a:t>s</a:t>
            </a:r>
            <a:r>
              <a:rPr sz="2800" spc="-85" dirty="0">
                <a:solidFill>
                  <a:srgbClr val="0A1C24"/>
                </a:solidFill>
                <a:latin typeface="Tahoma"/>
                <a:cs typeface="Tahoma"/>
              </a:rPr>
              <a:t>e</a:t>
            </a:r>
            <a:r>
              <a:rPr sz="2800" spc="-40" dirty="0">
                <a:solidFill>
                  <a:srgbClr val="0A1C24"/>
                </a:solidFill>
                <a:latin typeface="Tahoma"/>
                <a:cs typeface="Tahoma"/>
              </a:rPr>
              <a:t>ntiments,</a:t>
            </a:r>
            <a:r>
              <a:rPr sz="2800" spc="-30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150" dirty="0">
                <a:solidFill>
                  <a:srgbClr val="0A1C24"/>
                </a:solidFill>
                <a:latin typeface="Tahoma"/>
                <a:cs typeface="Tahoma"/>
              </a:rPr>
              <a:t>We  </a:t>
            </a:r>
            <a:r>
              <a:rPr sz="2800" spc="-35" dirty="0">
                <a:solidFill>
                  <a:srgbClr val="0A1C24"/>
                </a:solidFill>
                <a:latin typeface="Tahoma"/>
                <a:cs typeface="Tahoma"/>
              </a:rPr>
              <a:t>require</a:t>
            </a:r>
            <a:r>
              <a:rPr sz="2800" spc="-31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95" dirty="0">
                <a:solidFill>
                  <a:srgbClr val="0A1C24"/>
                </a:solidFill>
                <a:latin typeface="Tahoma"/>
                <a:cs typeface="Tahoma"/>
              </a:rPr>
              <a:t>j</a:t>
            </a:r>
            <a:r>
              <a:rPr sz="2800" spc="-40" dirty="0">
                <a:solidFill>
                  <a:srgbClr val="0A1C24"/>
                </a:solidFill>
                <a:latin typeface="Tahoma"/>
                <a:cs typeface="Tahoma"/>
              </a:rPr>
              <a:t>ust</a:t>
            </a:r>
            <a:r>
              <a:rPr sz="2800" spc="-31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0A1C24"/>
                </a:solidFill>
                <a:latin typeface="Tahoma"/>
                <a:cs typeface="Tahoma"/>
              </a:rPr>
              <a:t>two</a:t>
            </a:r>
            <a:r>
              <a:rPr sz="2800" spc="-32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A1C24"/>
                </a:solidFill>
                <a:latin typeface="Tahoma"/>
                <a:cs typeface="Tahoma"/>
              </a:rPr>
              <a:t>colum</a:t>
            </a:r>
            <a:r>
              <a:rPr sz="2800" spc="-25" dirty="0">
                <a:solidFill>
                  <a:srgbClr val="0A1C24"/>
                </a:solidFill>
                <a:latin typeface="Tahoma"/>
                <a:cs typeface="Tahoma"/>
              </a:rPr>
              <a:t>n</a:t>
            </a:r>
            <a:r>
              <a:rPr sz="2800" spc="-80" dirty="0">
                <a:solidFill>
                  <a:srgbClr val="0A1C24"/>
                </a:solidFill>
                <a:latin typeface="Tahoma"/>
                <a:cs typeface="Tahoma"/>
              </a:rPr>
              <a:t>s</a:t>
            </a:r>
            <a:r>
              <a:rPr sz="2800" spc="-28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50" dirty="0">
                <a:solidFill>
                  <a:srgbClr val="0A1C24"/>
                </a:solidFill>
                <a:latin typeface="Tahoma"/>
                <a:cs typeface="Tahoma"/>
              </a:rPr>
              <a:t>n</a:t>
            </a:r>
            <a:r>
              <a:rPr sz="2800" spc="-60" dirty="0">
                <a:solidFill>
                  <a:srgbClr val="0A1C24"/>
                </a:solidFill>
                <a:latin typeface="Tahoma"/>
                <a:cs typeface="Tahoma"/>
              </a:rPr>
              <a:t>a</a:t>
            </a:r>
            <a:r>
              <a:rPr sz="2800" spc="-40" dirty="0">
                <a:solidFill>
                  <a:srgbClr val="0A1C24"/>
                </a:solidFill>
                <a:latin typeface="Tahoma"/>
                <a:cs typeface="Tahoma"/>
              </a:rPr>
              <a:t>med</a:t>
            </a:r>
            <a:r>
              <a:rPr sz="2800" spc="254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110" dirty="0">
                <a:solidFill>
                  <a:srgbClr val="0A1C24"/>
                </a:solidFill>
                <a:latin typeface="Tahoma"/>
                <a:cs typeface="Tahoma"/>
              </a:rPr>
              <a:t>O</a:t>
            </a:r>
            <a:r>
              <a:rPr sz="2800" spc="-55" dirty="0">
                <a:solidFill>
                  <a:srgbClr val="0A1C24"/>
                </a:solidFill>
                <a:latin typeface="Tahoma"/>
                <a:cs typeface="Tahoma"/>
              </a:rPr>
              <a:t>r</a:t>
            </a:r>
            <a:r>
              <a:rPr sz="2800" spc="-30" dirty="0">
                <a:solidFill>
                  <a:srgbClr val="0A1C24"/>
                </a:solidFill>
                <a:latin typeface="Tahoma"/>
                <a:cs typeface="Tahoma"/>
              </a:rPr>
              <a:t>i</a:t>
            </a:r>
            <a:r>
              <a:rPr sz="2800" spc="-75" dirty="0">
                <a:solidFill>
                  <a:srgbClr val="0A1C24"/>
                </a:solidFill>
                <a:latin typeface="Tahoma"/>
                <a:cs typeface="Tahoma"/>
              </a:rPr>
              <a:t>g</a:t>
            </a:r>
            <a:r>
              <a:rPr sz="2800" dirty="0">
                <a:solidFill>
                  <a:srgbClr val="0A1C24"/>
                </a:solidFill>
                <a:latin typeface="Tahoma"/>
                <a:cs typeface="Tahoma"/>
              </a:rPr>
              <a:t>in</a:t>
            </a:r>
            <a:r>
              <a:rPr sz="2800" spc="5" dirty="0">
                <a:solidFill>
                  <a:srgbClr val="0A1C24"/>
                </a:solidFill>
                <a:latin typeface="Tahoma"/>
                <a:cs typeface="Tahoma"/>
              </a:rPr>
              <a:t>al</a:t>
            </a:r>
            <a:r>
              <a:rPr sz="2800" spc="-29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70" dirty="0">
                <a:solidFill>
                  <a:srgbClr val="0A1C24"/>
                </a:solidFill>
                <a:latin typeface="Tahoma"/>
                <a:cs typeface="Tahoma"/>
              </a:rPr>
              <a:t>Tweet  </a:t>
            </a:r>
            <a:r>
              <a:rPr sz="2800" spc="-45" dirty="0">
                <a:solidFill>
                  <a:srgbClr val="0A1C24"/>
                </a:solidFill>
                <a:latin typeface="Tahoma"/>
                <a:cs typeface="Tahoma"/>
              </a:rPr>
              <a:t>a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n</a:t>
            </a:r>
            <a:r>
              <a:rPr sz="2800" dirty="0">
                <a:solidFill>
                  <a:srgbClr val="0A1C24"/>
                </a:solidFill>
                <a:latin typeface="Tahoma"/>
                <a:cs typeface="Tahoma"/>
              </a:rPr>
              <a:t>d</a:t>
            </a:r>
            <a:r>
              <a:rPr sz="2800" spc="-30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0A1C24"/>
                </a:solidFill>
                <a:latin typeface="Tahoma"/>
                <a:cs typeface="Tahoma"/>
              </a:rPr>
              <a:t>Sentiment</a:t>
            </a:r>
            <a:endParaRPr sz="2800">
              <a:latin typeface="Tahoma"/>
              <a:cs typeface="Tahoma"/>
            </a:endParaRPr>
          </a:p>
          <a:p>
            <a:pPr marL="12700" marR="360680">
              <a:lnSpc>
                <a:spcPct val="116100"/>
              </a:lnSpc>
            </a:pPr>
            <a:r>
              <a:rPr sz="2800" spc="-95" dirty="0">
                <a:solidFill>
                  <a:srgbClr val="0A1C24"/>
                </a:solidFill>
                <a:latin typeface="Tahoma"/>
                <a:cs typeface="Tahoma"/>
              </a:rPr>
              <a:t>Th</a:t>
            </a:r>
            <a:r>
              <a:rPr sz="2800" spc="-80" dirty="0">
                <a:solidFill>
                  <a:srgbClr val="0A1C24"/>
                </a:solidFill>
                <a:latin typeface="Tahoma"/>
                <a:cs typeface="Tahoma"/>
              </a:rPr>
              <a:t>e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re</a:t>
            </a:r>
            <a:r>
              <a:rPr sz="2800" spc="-32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are</a:t>
            </a:r>
            <a:r>
              <a:rPr sz="2800" spc="-30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0A1C24"/>
                </a:solidFill>
                <a:latin typeface="Tahoma"/>
                <a:cs typeface="Tahoma"/>
              </a:rPr>
              <a:t>four</a:t>
            </a:r>
            <a:r>
              <a:rPr sz="2800" spc="-32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0A1C24"/>
                </a:solidFill>
                <a:latin typeface="Tahoma"/>
                <a:cs typeface="Tahoma"/>
              </a:rPr>
              <a:t>t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ypes</a:t>
            </a:r>
            <a:r>
              <a:rPr sz="2800" spc="-30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0A1C24"/>
                </a:solidFill>
                <a:latin typeface="Tahoma"/>
                <a:cs typeface="Tahoma"/>
              </a:rPr>
              <a:t>of</a:t>
            </a:r>
            <a:r>
              <a:rPr sz="2800" spc="-32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80" dirty="0">
                <a:solidFill>
                  <a:srgbClr val="0A1C24"/>
                </a:solidFill>
                <a:latin typeface="Tahoma"/>
                <a:cs typeface="Tahoma"/>
              </a:rPr>
              <a:t>s</a:t>
            </a:r>
            <a:r>
              <a:rPr sz="2800" spc="-85" dirty="0">
                <a:solidFill>
                  <a:srgbClr val="0A1C24"/>
                </a:solidFill>
                <a:latin typeface="Tahoma"/>
                <a:cs typeface="Tahoma"/>
              </a:rPr>
              <a:t>e</a:t>
            </a:r>
            <a:r>
              <a:rPr sz="2800" spc="-25" dirty="0">
                <a:solidFill>
                  <a:srgbClr val="0A1C24"/>
                </a:solidFill>
                <a:latin typeface="Tahoma"/>
                <a:cs typeface="Tahoma"/>
              </a:rPr>
              <a:t>ntiment</a:t>
            </a:r>
            <a:r>
              <a:rPr sz="2800" spc="-10" dirty="0">
                <a:solidFill>
                  <a:srgbClr val="0A1C24"/>
                </a:solidFill>
                <a:latin typeface="Tahoma"/>
                <a:cs typeface="Tahoma"/>
              </a:rPr>
              <a:t>s</a:t>
            </a:r>
            <a:r>
              <a:rPr sz="2800" spc="-150" dirty="0">
                <a:solidFill>
                  <a:srgbClr val="0A1C24"/>
                </a:solidFill>
                <a:latin typeface="Tahoma"/>
                <a:cs typeface="Tahoma"/>
              </a:rPr>
              <a:t>-</a:t>
            </a:r>
            <a:r>
              <a:rPr sz="2800" spc="-30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70" dirty="0">
                <a:solidFill>
                  <a:srgbClr val="0A1C24"/>
                </a:solidFill>
                <a:latin typeface="Tahoma"/>
                <a:cs typeface="Tahoma"/>
              </a:rPr>
              <a:t>Extr</a:t>
            </a:r>
            <a:r>
              <a:rPr sz="2800" spc="-75" dirty="0">
                <a:solidFill>
                  <a:srgbClr val="0A1C24"/>
                </a:solidFill>
                <a:latin typeface="Tahoma"/>
                <a:cs typeface="Tahoma"/>
              </a:rPr>
              <a:t>e</a:t>
            </a:r>
            <a:r>
              <a:rPr sz="2800" spc="-30" dirty="0">
                <a:solidFill>
                  <a:srgbClr val="0A1C24"/>
                </a:solidFill>
                <a:latin typeface="Tahoma"/>
                <a:cs typeface="Tahoma"/>
              </a:rPr>
              <a:t>mely  </a:t>
            </a:r>
            <a:r>
              <a:rPr sz="2800" spc="-70" dirty="0">
                <a:solidFill>
                  <a:srgbClr val="0A1C24"/>
                </a:solidFill>
                <a:latin typeface="Tahoma"/>
                <a:cs typeface="Tahoma"/>
              </a:rPr>
              <a:t>Negative,</a:t>
            </a:r>
            <a:r>
              <a:rPr sz="2800" spc="-28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70" dirty="0">
                <a:solidFill>
                  <a:srgbClr val="0A1C24"/>
                </a:solidFill>
                <a:latin typeface="Tahoma"/>
                <a:cs typeface="Tahoma"/>
              </a:rPr>
              <a:t>Negative,</a:t>
            </a:r>
            <a:r>
              <a:rPr sz="2800" spc="-28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Ne</a:t>
            </a:r>
            <a:r>
              <a:rPr sz="2800" spc="-55" dirty="0">
                <a:solidFill>
                  <a:srgbClr val="0A1C24"/>
                </a:solidFill>
                <a:latin typeface="Tahoma"/>
                <a:cs typeface="Tahoma"/>
              </a:rPr>
              <a:t>u</a:t>
            </a:r>
            <a:r>
              <a:rPr sz="2800" spc="-35" dirty="0">
                <a:solidFill>
                  <a:srgbClr val="0A1C24"/>
                </a:solidFill>
                <a:latin typeface="Tahoma"/>
                <a:cs typeface="Tahoma"/>
              </a:rPr>
              <a:t>tral,</a:t>
            </a:r>
            <a:r>
              <a:rPr sz="2800" spc="-31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A1C24"/>
                </a:solidFill>
                <a:latin typeface="Tahoma"/>
                <a:cs typeface="Tahoma"/>
              </a:rPr>
              <a:t>Positive</a:t>
            </a:r>
            <a:r>
              <a:rPr sz="2800" spc="-30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45" dirty="0">
                <a:solidFill>
                  <a:srgbClr val="0A1C24"/>
                </a:solidFill>
                <a:latin typeface="Tahoma"/>
                <a:cs typeface="Tahoma"/>
              </a:rPr>
              <a:t>a</a:t>
            </a:r>
            <a:r>
              <a:rPr sz="2800" spc="-65" dirty="0">
                <a:solidFill>
                  <a:srgbClr val="0A1C24"/>
                </a:solidFill>
                <a:latin typeface="Tahoma"/>
                <a:cs typeface="Tahoma"/>
              </a:rPr>
              <a:t>n</a:t>
            </a:r>
            <a:r>
              <a:rPr sz="2800" dirty="0">
                <a:solidFill>
                  <a:srgbClr val="0A1C24"/>
                </a:solidFill>
                <a:latin typeface="Tahoma"/>
                <a:cs typeface="Tahoma"/>
              </a:rPr>
              <a:t>d  </a:t>
            </a:r>
            <a:r>
              <a:rPr sz="2800" spc="-70" dirty="0">
                <a:solidFill>
                  <a:srgbClr val="0A1C24"/>
                </a:solidFill>
                <a:latin typeface="Tahoma"/>
                <a:cs typeface="Tahoma"/>
              </a:rPr>
              <a:t>Extr</a:t>
            </a:r>
            <a:r>
              <a:rPr sz="2800" spc="-75" dirty="0">
                <a:solidFill>
                  <a:srgbClr val="0A1C24"/>
                </a:solidFill>
                <a:latin typeface="Tahoma"/>
                <a:cs typeface="Tahoma"/>
              </a:rPr>
              <a:t>e</a:t>
            </a:r>
            <a:r>
              <a:rPr sz="2800" spc="-35" dirty="0">
                <a:solidFill>
                  <a:srgbClr val="0A1C24"/>
                </a:solidFill>
                <a:latin typeface="Tahoma"/>
                <a:cs typeface="Tahoma"/>
              </a:rPr>
              <a:t>mely</a:t>
            </a:r>
            <a:r>
              <a:rPr sz="2800" spc="-30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800" spc="-30" dirty="0">
                <a:solidFill>
                  <a:srgbClr val="0A1C24"/>
                </a:solidFill>
                <a:latin typeface="Tahoma"/>
                <a:cs typeface="Tahoma"/>
              </a:rPr>
              <a:t>Positive.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2464" y="7637526"/>
            <a:ext cx="560959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700" spc="-85" dirty="0">
                <a:solidFill>
                  <a:srgbClr val="0A1C24"/>
                </a:solidFill>
                <a:latin typeface="Tahoma"/>
                <a:cs typeface="Tahoma"/>
              </a:rPr>
              <a:t>The</a:t>
            </a:r>
            <a:r>
              <a:rPr sz="2700" spc="-30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0A1C24"/>
                </a:solidFill>
                <a:latin typeface="Tahoma"/>
                <a:cs typeface="Tahoma"/>
              </a:rPr>
              <a:t>original</a:t>
            </a:r>
            <a:r>
              <a:rPr sz="2700" spc="-29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0A1C24"/>
                </a:solidFill>
                <a:latin typeface="Tahoma"/>
                <a:cs typeface="Tahoma"/>
              </a:rPr>
              <a:t>dataset</a:t>
            </a:r>
            <a:r>
              <a:rPr sz="2700" spc="-29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0A1C24"/>
                </a:solidFill>
                <a:latin typeface="Tahoma"/>
                <a:cs typeface="Tahoma"/>
              </a:rPr>
              <a:t>has</a:t>
            </a:r>
            <a:r>
              <a:rPr sz="2700" spc="-28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700" spc="-135" dirty="0">
                <a:solidFill>
                  <a:srgbClr val="0A1C24"/>
                </a:solidFill>
                <a:latin typeface="Tahoma"/>
                <a:cs typeface="Tahoma"/>
              </a:rPr>
              <a:t>6</a:t>
            </a:r>
            <a:r>
              <a:rPr sz="2700" spc="-31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700" spc="-20" dirty="0">
                <a:solidFill>
                  <a:srgbClr val="0A1C24"/>
                </a:solidFill>
                <a:latin typeface="Tahoma"/>
                <a:cs typeface="Tahoma"/>
              </a:rPr>
              <a:t>columns</a:t>
            </a:r>
            <a:r>
              <a:rPr sz="2700" spc="-305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0A1C24"/>
                </a:solidFill>
                <a:latin typeface="Tahoma"/>
                <a:cs typeface="Tahoma"/>
              </a:rPr>
              <a:t>and </a:t>
            </a:r>
            <a:r>
              <a:rPr sz="2700" spc="-83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700" spc="-135" dirty="0">
                <a:solidFill>
                  <a:srgbClr val="0A1C24"/>
                </a:solidFill>
                <a:latin typeface="Tahoma"/>
                <a:cs typeface="Tahoma"/>
              </a:rPr>
              <a:t>411</a:t>
            </a:r>
            <a:r>
              <a:rPr sz="2700" spc="-130" dirty="0">
                <a:solidFill>
                  <a:srgbClr val="0A1C24"/>
                </a:solidFill>
                <a:latin typeface="Tahoma"/>
                <a:cs typeface="Tahoma"/>
              </a:rPr>
              <a:t>5</a:t>
            </a:r>
            <a:r>
              <a:rPr sz="2700" spc="-135" dirty="0">
                <a:solidFill>
                  <a:srgbClr val="0A1C24"/>
                </a:solidFill>
                <a:latin typeface="Tahoma"/>
                <a:cs typeface="Tahoma"/>
              </a:rPr>
              <a:t>7</a:t>
            </a:r>
            <a:r>
              <a:rPr sz="2700" spc="-340" dirty="0">
                <a:solidFill>
                  <a:srgbClr val="0A1C24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0A1C24"/>
                </a:solidFill>
                <a:latin typeface="Tahoma"/>
                <a:cs typeface="Tahoma"/>
              </a:rPr>
              <a:t>rows.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880</Words>
  <Application>Microsoft Office PowerPoint</Application>
  <PresentationFormat>Custom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MT</vt:lpstr>
      <vt:lpstr>Calibri</vt:lpstr>
      <vt:lpstr>Microsoft Sans Serif</vt:lpstr>
      <vt:lpstr>Segoe UI Symbol</vt:lpstr>
      <vt:lpstr>Tahoma</vt:lpstr>
      <vt:lpstr>Times New Roman</vt:lpstr>
      <vt:lpstr>Verdana</vt:lpstr>
      <vt:lpstr>Office Theme</vt:lpstr>
      <vt:lpstr>PREDICTING SENTIMENT OF COVID 19  TWEETS</vt:lpstr>
      <vt:lpstr>PowerPoint Presentation</vt:lpstr>
      <vt:lpstr>CONTENT</vt:lpstr>
      <vt:lpstr>PROBLEM STATEMENT The challenge is to build a CLASSIFICATION MODEL to predict the  sentiment of COVID-19 tweets. The tweets have been pulled from  Twitter and manual tagging has been done then.</vt:lpstr>
      <vt:lpstr>Introduction WE ARE ANALYZING DATA DURING PANDEMIC TIME TO GATHER CORRECT INFORMATION FOR MAKING POLICY FOR FURTHER USE</vt:lpstr>
      <vt:lpstr>PowerPoint Presentation</vt:lpstr>
      <vt:lpstr>PowerPoint Presentation</vt:lpstr>
      <vt:lpstr>PowerPoint Presentation</vt:lpstr>
      <vt:lpstr>DATA SUMMARY</vt:lpstr>
      <vt:lpstr>ONE HOT  ENCODING</vt:lpstr>
      <vt:lpstr>PowerPoint Presentation</vt:lpstr>
      <vt:lpstr>TOKENIZATION</vt:lpstr>
      <vt:lpstr>Spitting Our Dataset  into Training And  Testing Dataset</vt:lpstr>
      <vt:lpstr>VECTORIZATION</vt:lpstr>
      <vt:lpstr>Building  Classification Models</vt:lpstr>
      <vt:lpstr>Classification</vt:lpstr>
      <vt:lpstr>81.11%</vt:lpstr>
      <vt:lpstr>99.9%</vt:lpstr>
      <vt:lpstr>97.14%</vt:lpstr>
      <vt:lpstr>61.11%</vt:lpstr>
      <vt:lpstr>94.85%</vt:lpstr>
      <vt:lpstr>95.16%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Abstract Modern Productive Project Analytics Presentation</dc:title>
  <dc:creator>Kunal-PC</dc:creator>
  <cp:lastModifiedBy>ASUS</cp:lastModifiedBy>
  <cp:revision>3</cp:revision>
  <dcterms:created xsi:type="dcterms:W3CDTF">2022-12-28T03:46:38Z</dcterms:created>
  <dcterms:modified xsi:type="dcterms:W3CDTF">2022-12-28T05:51:28Z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2022-12-28T00:00:00Z</vt:filetime>
  </property>
</Properties>
</file>