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53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52906-642B-4280-8973-3B1C751C8D0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28F9-E992-4F26-B355-DFE3AB14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81061"/>
            <a:ext cx="10515600" cy="2290527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>
                <a:latin typeface="Arial Black" panose="020B0A04020102020204" pitchFamily="34" charset="0"/>
              </a:rPr>
              <a:t>Sem</a:t>
            </a:r>
            <a:r>
              <a:rPr lang="en-US" sz="8000" dirty="0" smtClean="0">
                <a:latin typeface="Arial Black" panose="020B0A04020102020204" pitchFamily="34" charset="0"/>
              </a:rPr>
              <a:t> 5 Project</a:t>
            </a:r>
            <a:br>
              <a:rPr lang="en-US" sz="8000" dirty="0" smtClean="0">
                <a:latin typeface="Arial Black" panose="020B0A04020102020204" pitchFamily="34" charset="0"/>
              </a:rPr>
            </a:br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Shirke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22315A0005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0" y="1910281"/>
            <a:ext cx="10121900" cy="2924269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Telecom Industry Churn Prediction.</a:t>
            </a:r>
            <a:endParaRPr lang="en-US" sz="8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95" y="0"/>
            <a:ext cx="459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97280" y="-1910280"/>
            <a:ext cx="10058400" cy="11497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9" y="588475"/>
            <a:ext cx="10058400" cy="543452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Domain</a:t>
            </a:r>
          </a:p>
          <a:p>
            <a:r>
              <a:rPr lang="en-US" sz="3200" dirty="0" smtClean="0"/>
              <a:t>Telecommunications</a:t>
            </a:r>
          </a:p>
          <a:p>
            <a:endParaRPr lang="en-US" sz="3200" dirty="0"/>
          </a:p>
          <a:p>
            <a:r>
              <a:rPr lang="en-US" sz="3200" b="1" u="sng" dirty="0"/>
              <a:t>Problem Statement</a:t>
            </a:r>
          </a:p>
          <a:p>
            <a:r>
              <a:rPr lang="en-US" sz="3200" dirty="0"/>
              <a:t>Predicting customer churn to identify which customers are at risk of leaving the service 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668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646111" y="-4248150"/>
            <a:ext cx="9404723" cy="3333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011" y="276325"/>
            <a:ext cx="8884117" cy="59816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Dataset </a:t>
            </a:r>
            <a:r>
              <a:rPr lang="en-US" sz="3200" b="1" u="sng" dirty="0" smtClean="0"/>
              <a:t>Description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Kaggle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There are total </a:t>
            </a:r>
            <a:r>
              <a:rPr lang="en-US" sz="3200" b="1" dirty="0" smtClean="0"/>
              <a:t>21 column </a:t>
            </a:r>
            <a:r>
              <a:rPr lang="en-US" sz="3200" dirty="0" smtClean="0"/>
              <a:t>present in the dataset.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There are all together </a:t>
            </a:r>
            <a:r>
              <a:rPr lang="en-US" sz="3200" b="1" dirty="0" smtClean="0"/>
              <a:t>7043 Rows </a:t>
            </a:r>
            <a:r>
              <a:rPr lang="en-US" sz="3200" dirty="0" smtClean="0"/>
              <a:t>present.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556" y="0"/>
            <a:ext cx="2796444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52" y="4489658"/>
            <a:ext cx="3732098" cy="12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702644"/>
            <a:ext cx="9404723" cy="125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6" y="212358"/>
            <a:ext cx="11010083" cy="272334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u="sng" dirty="0"/>
              <a:t>Proposed </a:t>
            </a:r>
            <a:r>
              <a:rPr lang="en-US" sz="2800" b="1" u="sng" dirty="0" smtClean="0"/>
              <a:t>Solution</a:t>
            </a:r>
          </a:p>
          <a:p>
            <a:r>
              <a:rPr lang="en-US" sz="2800" dirty="0" smtClean="0"/>
              <a:t>Classification Model: logistic Regression</a:t>
            </a:r>
            <a:r>
              <a:rPr lang="en-US" sz="2800" dirty="0" smtClean="0"/>
              <a:t>, </a:t>
            </a:r>
            <a:r>
              <a:rPr lang="en-US" sz="2800" dirty="0" err="1"/>
              <a:t>Decition</a:t>
            </a:r>
            <a:r>
              <a:rPr lang="en-US" sz="2800" dirty="0"/>
              <a:t> </a:t>
            </a:r>
            <a:r>
              <a:rPr lang="en-US" sz="2800" dirty="0" smtClean="0"/>
              <a:t>Tree, Random Forest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EDA</a:t>
            </a:r>
          </a:p>
          <a:p>
            <a:r>
              <a:rPr lang="en-US" sz="2800" dirty="0" smtClean="0"/>
              <a:t>feature </a:t>
            </a:r>
            <a:r>
              <a:rPr lang="en-US" sz="2800" dirty="0" smtClean="0"/>
              <a:t>Engineering</a:t>
            </a:r>
            <a:endParaRPr lang="en-US" sz="2800" dirty="0" smtClean="0"/>
          </a:p>
          <a:p>
            <a:r>
              <a:rPr lang="en-US" sz="2800" dirty="0" smtClean="0"/>
              <a:t>Feature </a:t>
            </a:r>
            <a:r>
              <a:rPr lang="en-US" sz="2800" dirty="0" smtClean="0"/>
              <a:t>Selection</a:t>
            </a:r>
            <a:endParaRPr lang="en-US" sz="2800" dirty="0" smtClean="0"/>
          </a:p>
          <a:p>
            <a:r>
              <a:rPr lang="en-US" sz="2800" dirty="0" smtClean="0"/>
              <a:t>Accuracy Score</a:t>
            </a:r>
            <a:endParaRPr lang="en-US" sz="2800" dirty="0" smtClean="0"/>
          </a:p>
          <a:p>
            <a:endParaRPr lang="en-US" sz="2800" b="1" dirty="0"/>
          </a:p>
        </p:txBody>
      </p:sp>
      <p:pic>
        <p:nvPicPr>
          <p:cNvPr id="2050" name="Picture 2" descr="Understanding The Machine Learning Process: Key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165"/>
          <a:stretch/>
        </p:blipFill>
        <p:spPr bwMode="auto">
          <a:xfrm>
            <a:off x="1" y="3094523"/>
            <a:ext cx="12192000" cy="37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646111" y="-2117558"/>
            <a:ext cx="9404723" cy="16555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741145"/>
            <a:ext cx="8946541" cy="5507254"/>
          </a:xfrm>
        </p:spPr>
        <p:txBody>
          <a:bodyPr/>
          <a:lstStyle/>
          <a:p>
            <a:r>
              <a:rPr lang="en-US" sz="2800" b="1" u="sng" dirty="0"/>
              <a:t>Objectives</a:t>
            </a:r>
          </a:p>
          <a:p>
            <a:r>
              <a:rPr lang="en-US" sz="2800" b="1" dirty="0"/>
              <a:t>Accurate Prediction</a:t>
            </a:r>
            <a:r>
              <a:rPr lang="en-US" sz="2800" dirty="0"/>
              <a:t>: Develop a model that can predict customer churn with high accuracy.</a:t>
            </a:r>
          </a:p>
          <a:p>
            <a:r>
              <a:rPr lang="en-US" sz="2800" b="1" dirty="0"/>
              <a:t>Identify Key Factors</a:t>
            </a:r>
            <a:r>
              <a:rPr lang="en-US" sz="2800" dirty="0"/>
              <a:t>: Understand the main factors influencing customer churn.</a:t>
            </a:r>
          </a:p>
          <a:p>
            <a:r>
              <a:rPr lang="en-US" sz="2800" b="1" dirty="0"/>
              <a:t>Proactive Retention</a:t>
            </a:r>
            <a:r>
              <a:rPr lang="en-US" sz="2800" dirty="0"/>
              <a:t>: Enable the telecom company to take proactive measures to retain at-risk customers.</a:t>
            </a:r>
          </a:p>
          <a:p>
            <a:r>
              <a:rPr lang="en-US" sz="2800" b="1" dirty="0"/>
              <a:t>Cost Efficiency</a:t>
            </a:r>
            <a:r>
              <a:rPr lang="en-US" sz="2800" dirty="0"/>
              <a:t>: Reduce costs associated with acquiring new customers by focusing on retaining existing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288759"/>
            <a:ext cx="9404723" cy="866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75385"/>
            <a:ext cx="8946541" cy="6208295"/>
          </a:xfrm>
        </p:spPr>
        <p:txBody>
          <a:bodyPr/>
          <a:lstStyle/>
          <a:p>
            <a:r>
              <a:rPr lang="en-US" sz="2800" b="1" u="sng" dirty="0" smtClean="0"/>
              <a:t>Accuracy</a:t>
            </a:r>
          </a:p>
          <a:p>
            <a:endParaRPr lang="en-US" sz="2800" b="1" u="sng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033" y="1964574"/>
            <a:ext cx="5003942" cy="29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133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Ion</vt:lpstr>
      <vt:lpstr>Sem 5 Project Chinmay Shirke 22315A0005</vt:lpstr>
      <vt:lpstr>Telecom Industry Churn Prediction.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Synopsis</dc:title>
  <dc:creator>AM</dc:creator>
  <cp:lastModifiedBy>AM</cp:lastModifiedBy>
  <cp:revision>11</cp:revision>
  <dcterms:created xsi:type="dcterms:W3CDTF">2024-07-22T04:10:20Z</dcterms:created>
  <dcterms:modified xsi:type="dcterms:W3CDTF">2024-10-20T14:44:06Z</dcterms:modified>
</cp:coreProperties>
</file>