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{27BA1A3B-9E81-463B-BF7A-CFD956318061}tf12214701_win32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Goudy Old Style</vt:lpstr>
      <vt:lpstr>Wingdings 2</vt:lpstr>
      <vt:lpstr>SlateVTI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Chinmay Shringi</dc:creator>
  <cp:lastModifiedBy>Chinmay Shringi</cp:lastModifiedBy>
  <cp:revision>1</cp:revision>
  <dcterms:created xsi:type="dcterms:W3CDTF">2021-02-26T14:50:43Z</dcterms:created>
  <dcterms:modified xsi:type="dcterms:W3CDTF">2021-02-26T14:51:47Z</dcterms:modified>
</cp:coreProperties>
</file>