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  <p:sldMasterId id="2147483696" r:id="rId4"/>
    <p:sldMasterId id="2147483708" r:id="rId5"/>
  </p:sldMasterIdLst>
  <p:sldIdLst>
    <p:sldId id="256" r:id="rId6"/>
    <p:sldId id="257" r:id="rId7"/>
    <p:sldId id="259" r:id="rId8"/>
    <p:sldId id="258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4FD1-9D97-45A7-9B34-235EB19DA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8611-E6F2-481D-9711-131FBFF24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B3220-A815-4F28-823F-ADC6722F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D1945-78E4-4236-910A-1B4EF1F2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1314E-5BD6-411C-9EFA-7AA70FFF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15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71A6-2886-493A-8B76-092280CC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618CD-193E-4AE1-A24B-0E7DC5DC9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3511B-C7B5-4DDE-9F7B-B51A85AE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84AE7-33BE-4D43-8B90-5791E98A6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71B25-68BA-41BC-809D-AA397D08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06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E98BF1-4F1D-4666-9AFD-F3E04C9FB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D8DBE-FD15-46D6-AF32-5547ED66C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E593-29B0-4D82-A6AF-D7C3983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25C47-1270-471F-91C8-3420679D8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AA3CD-2BFD-452E-BD0E-B7E34C87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142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532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067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256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670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291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603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760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50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D3A9-AC4F-497B-BD8F-920081B4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D34A1-139F-4EE4-8879-D813DE787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867A3-C040-4511-AC9E-06754376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91599-E80B-4E2F-BB1D-CD1ADD89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C9D4C-1D9F-45EC-B109-ADC37446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3476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323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108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7538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98791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1236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0122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0687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9487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5035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20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2CAB-D867-4D61-8006-6E28E29A6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BB4FA-DD3C-4BD5-99DB-99A94AA04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D88DC-E4CE-42A9-8C62-D10086D8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33EC8-09FC-4B7D-B47D-B7AECF5C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9D131-345C-4FDD-8DA2-95B633B9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3762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6588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8350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259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385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4980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2932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9892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3921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3947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52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B882-0F45-41D0-BCC9-4E008E45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835A2-F12A-4657-9889-5BADBE689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24017-3CC9-4DB9-A83F-9938371DF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AC43F-35A1-4AC5-834D-C2F5E13C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A9633-45FC-493F-820F-5D97F110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4C603-D282-426B-86AE-AF9FB8D8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3175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56037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7823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291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4369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6548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8502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4019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4049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2787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62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03D8-3CA0-479F-9522-F080B830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96FAD-7D0F-4BDA-BF06-E9D46613B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4C7DC-D0FD-462E-A9DF-D78ED9D1A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1A92D-24EB-4303-B98E-DEECEDDF2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1422F8-C206-426F-AFBC-CB1D77AC7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E12BB-9DF5-4F67-A9C2-A1041510C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1F2AA6-A674-49F5-BAC0-BE0FA2BC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F7811-90C7-42D3-A098-B5EBD692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9566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420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2896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88122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4238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9326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37430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8134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2299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54911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9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384B-8CF1-418B-A489-97A1C4D1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DFAE4-3FE4-4193-AFB6-8A3B5ECE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4B300-24F4-4222-A236-54D3D0B8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D8F9E-B503-4E22-AE01-B311119C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92161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6475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9118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5904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96157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58693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63513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23447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6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CDBFA-DC0E-4F26-9D52-3E6C5379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24595C-AC6C-4639-810A-A2CAEA2D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837EF-BD58-4DD6-9018-9BE850F4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72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03BA7-D045-4AAF-8D04-A7EFBE039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AC69A-B340-409A-B0E4-D792FE7B7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695E8-6968-472F-BFD9-B54ED7BDF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4CBB9-F564-401E-BA1A-474E33D0B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4DFCA-7E3A-494B-870D-BC6C5EB3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D659A-BC05-492C-9C71-EFC0C41E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05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7EE1-223C-4F4D-8A8E-9B263387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B83D9-3E99-4202-A18B-3623F4A68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EA4A1-194A-4452-8CD6-78E7753E5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31716-82C2-4D51-BD9F-8D3BBF81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AD38C-54DC-41BD-A807-4787214A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0A97C-DA6C-4CFD-AF9E-EA2BF686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1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86DF25-D152-425F-A8D2-0910FBBE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E4CC0-7060-4A0B-B876-F658299B7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DCA5B-A672-4CF1-A96B-A4101E6C1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7637D-7366-4A36-9021-AA8CFF6CA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34C78-79F1-4913-83B0-59E27FF41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30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00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021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01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EB8406F-399E-415E-B8CF-B57BA94E185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E608DE3-8C9E-483A-B958-6DBA9B68D3D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53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E46215-0D5A-404E-BDC3-255917B80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403" y="1158248"/>
            <a:ext cx="6105194" cy="203105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KINDERED TAIL</a:t>
            </a:r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492C2-50D1-4BDA-9643-3ADBF5C8D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385" y="2494622"/>
            <a:ext cx="4354497" cy="435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55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D63CD-3F37-4CA4-8CAD-4D747D3A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5EA161-B729-4821-B7A7-F45282348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0" t="2614" r="14670" b="-3121"/>
          <a:stretch/>
        </p:blipFill>
        <p:spPr>
          <a:xfrm rot="5400000">
            <a:off x="838202" y="1706120"/>
            <a:ext cx="3067047" cy="3067051"/>
          </a:xfrm>
        </p:spPr>
      </p:pic>
    </p:spTree>
    <p:extLst>
      <p:ext uri="{BB962C8B-B14F-4D97-AF65-F5344CB8AC3E}">
        <p14:creationId xmlns:p14="http://schemas.microsoft.com/office/powerpoint/2010/main" val="3880534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5C47-5305-464A-BC13-4C77CD1A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BUDGET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396211-BF55-41B2-9FA4-9FF3CBE168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8895866"/>
              </p:ext>
            </p:extLst>
          </p:nvPr>
        </p:nvGraphicFramePr>
        <p:xfrm>
          <a:off x="1609725" y="2131060"/>
          <a:ext cx="8229600" cy="22250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90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5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itchFamily="18" charset="0"/>
                        </a:rPr>
                        <a:t>Sr.</a:t>
                      </a:r>
                      <a:r>
                        <a:rPr lang="en-IN" baseline="0" dirty="0">
                          <a:latin typeface="Cambria" pitchFamily="18" charset="0"/>
                        </a:rPr>
                        <a:t> No</a:t>
                      </a:r>
                      <a:endParaRPr lang="en-IN" dirty="0">
                        <a:latin typeface="Cambria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itchFamily="18" charset="0"/>
                        </a:rPr>
                        <a:t>Equipment</a:t>
                      </a:r>
                      <a:endParaRPr lang="en-IN" dirty="0">
                        <a:latin typeface="Cambria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itchFamily="18" charset="0"/>
                        </a:rPr>
                        <a:t>Approx.</a:t>
                      </a:r>
                      <a:r>
                        <a:rPr lang="en-IN" baseline="0" dirty="0">
                          <a:latin typeface="Cambria" pitchFamily="18" charset="0"/>
                        </a:rPr>
                        <a:t> cost</a:t>
                      </a:r>
                      <a:endParaRPr lang="en-IN" dirty="0">
                        <a:latin typeface="Cambria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itchFamily="18" charset="0"/>
                        </a:rPr>
                        <a:t>1.</a:t>
                      </a:r>
                      <a:endParaRPr lang="en-IN" dirty="0">
                        <a:latin typeface="Cambria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ESP32 CAM + OV2640</a:t>
                      </a:r>
                      <a:endParaRPr lang="en-IN" dirty="0">
                        <a:latin typeface="Cambria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itchFamily="18" charset="0"/>
                        </a:rPr>
                        <a:t>1417/-</a:t>
                      </a:r>
                      <a:endParaRPr lang="en-IN" dirty="0">
                        <a:latin typeface="Cambria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itchFamily="18" charset="0"/>
                        </a:rPr>
                        <a:t>2.</a:t>
                      </a:r>
                      <a:endParaRPr lang="en-IN" dirty="0">
                        <a:latin typeface="Cambria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itchFamily="18" charset="0"/>
                        </a:rPr>
                        <a:t>Battery and Motor</a:t>
                      </a:r>
                      <a:endParaRPr lang="en-IN" dirty="0">
                        <a:latin typeface="Cambria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itchFamily="18" charset="0"/>
                        </a:rPr>
                        <a:t>795/-</a:t>
                      </a:r>
                      <a:endParaRPr lang="en-IN" dirty="0">
                        <a:latin typeface="Cambria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itchFamily="18" charset="0"/>
                        </a:rPr>
                        <a:t>3.</a:t>
                      </a:r>
                      <a:endParaRPr lang="en-IN" dirty="0">
                        <a:latin typeface="Cambria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itchFamily="18" charset="0"/>
                        </a:rPr>
                        <a:t>Transformer</a:t>
                      </a:r>
                      <a:endParaRPr lang="en-IN" dirty="0">
                        <a:latin typeface="Cambria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itchFamily="18" charset="0"/>
                        </a:rPr>
                        <a:t>449/-</a:t>
                      </a:r>
                      <a:endParaRPr lang="en-IN" dirty="0">
                        <a:latin typeface="Cambria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itchFamily="18" charset="0"/>
                        </a:rPr>
                        <a:t>4.</a:t>
                      </a:r>
                      <a:endParaRPr lang="en-IN" dirty="0">
                        <a:latin typeface="Cambria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itchFamily="18" charset="0"/>
                        </a:rPr>
                        <a:t>Carbon Fibre </a:t>
                      </a:r>
                      <a:endParaRPr lang="en-IN" dirty="0">
                        <a:latin typeface="Cambria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itchFamily="18" charset="0"/>
                        </a:rPr>
                        <a:t>3,913/-</a:t>
                      </a:r>
                      <a:endParaRPr lang="en-IN" dirty="0">
                        <a:latin typeface="Cambria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mbria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itchFamily="18" charset="0"/>
                        </a:rPr>
                        <a:t>Total Hardware</a:t>
                      </a:r>
                      <a:endParaRPr lang="en-IN" dirty="0">
                        <a:latin typeface="Cambria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aseline="0" dirty="0">
                          <a:latin typeface="Cambria" pitchFamily="18" charset="0"/>
                          <a:cs typeface="Times New Roman" pitchFamily="18" charset="0"/>
                        </a:rPr>
                        <a:t>6,574/-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B1C0E6-097A-469F-8A64-FC48AADC9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465468"/>
            <a:ext cx="9720073" cy="1843892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 for google services combined is: 34,344.15 INR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 for waterproof additives and product theme selection is: 4,412.63 INR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 for camera installation with installation service (8x 1080p): 23,192.00 INR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COST: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68,522.78 INR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3040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CD9B3-5FC3-42D7-A4E4-8CF16918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673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E60A-F976-48DE-AD3E-1BE2B846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FA8D-9E1C-4280-82C4-D19A90E3B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9326"/>
          </a:xfrm>
        </p:spPr>
        <p:txBody>
          <a:bodyPr/>
          <a:lstStyle/>
          <a:p>
            <a:r>
              <a:rPr lang="en-GB" dirty="0"/>
              <a:t>Children safety is a matter of concern and crime against children are on rise.</a:t>
            </a:r>
          </a:p>
          <a:p>
            <a:r>
              <a:rPr lang="en-GB" dirty="0"/>
              <a:t>Kindred tail minimises the problem by providing a feasible solution</a:t>
            </a:r>
          </a:p>
          <a:p>
            <a:r>
              <a:rPr lang="en-GB" dirty="0"/>
              <a:t>EMF generation: 130 V/m (safe limit: 200V/m)</a:t>
            </a: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56188C-5453-420D-9898-E04DDFFDEA9E}"/>
              </a:ext>
            </a:extLst>
          </p:cNvPr>
          <p:cNvSpPr txBox="1">
            <a:spLocks/>
          </p:cNvSpPr>
          <p:nvPr/>
        </p:nvSpPr>
        <p:spPr>
          <a:xfrm>
            <a:off x="838200" y="38293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AIM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8ADB2E-6DF6-49FE-9909-A8A8B3CFDB6B}"/>
              </a:ext>
            </a:extLst>
          </p:cNvPr>
          <p:cNvSpPr txBox="1">
            <a:spLocks/>
          </p:cNvSpPr>
          <p:nvPr/>
        </p:nvSpPr>
        <p:spPr>
          <a:xfrm>
            <a:off x="838200" y="50570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Modify children accessories for </a:t>
            </a:r>
            <a:r>
              <a:rPr lang="en-GB"/>
              <a:t>their safety.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979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92FF4-66ED-418B-ABCA-C734F607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9B8CE-E7F3-4251-9250-6A3D15609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create the circuit for the ESP32 and its modules.</a:t>
            </a:r>
          </a:p>
          <a:p>
            <a:r>
              <a:rPr lang="en-GB" dirty="0"/>
              <a:t>To create website for the storage and company UI.</a:t>
            </a:r>
          </a:p>
          <a:p>
            <a:r>
              <a:rPr lang="en-GB" dirty="0"/>
              <a:t>To create application for service access by the guardian.</a:t>
            </a:r>
          </a:p>
          <a:p>
            <a:r>
              <a:rPr lang="en-GB" dirty="0"/>
              <a:t>To use a drill to make a hole for the camera lens.</a:t>
            </a:r>
          </a:p>
          <a:p>
            <a:r>
              <a:rPr lang="en-GB" dirty="0"/>
              <a:t>To apply waterproofing for the electrical components.</a:t>
            </a:r>
          </a:p>
          <a:p>
            <a:r>
              <a:rPr lang="en-GB" dirty="0"/>
              <a:t>To assemble the components together.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07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CEFE5C-1879-4F8A-9D0C-5F010CEC2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Innovation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FD1561-7394-43A1-BAE3-27D612F34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smart badges.</a:t>
            </a:r>
          </a:p>
          <a:p>
            <a:r>
              <a:rPr lang="en-GB" dirty="0"/>
              <a:t>Smart badges will be equipped with sensors.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2686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00D97B-390B-44C4-8289-99D54EF17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2" b="8220"/>
          <a:stretch/>
        </p:blipFill>
        <p:spPr>
          <a:xfrm>
            <a:off x="450935" y="1020763"/>
            <a:ext cx="6645550" cy="415125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B0B666-9706-4CCD-929D-563F81C27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30" y="4257079"/>
            <a:ext cx="1089754" cy="16666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26AD87-3EE3-472B-999D-15F9E42DB2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713" y="2257574"/>
            <a:ext cx="1288923" cy="14004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CD997C-3B62-4B58-88E7-7A8C6F4717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280" y="839101"/>
            <a:ext cx="554453" cy="11907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ECBF96-165A-41C0-8F18-AC7279399799}"/>
              </a:ext>
            </a:extLst>
          </p:cNvPr>
          <p:cNvCxnSpPr/>
          <p:nvPr/>
        </p:nvCxnSpPr>
        <p:spPr>
          <a:xfrm flipV="1">
            <a:off x="1152525" y="1933574"/>
            <a:ext cx="0" cy="64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2D8F95-7916-4AD2-A5BA-B28103B3F522}"/>
              </a:ext>
            </a:extLst>
          </p:cNvPr>
          <p:cNvCxnSpPr>
            <a:cxnSpLocks/>
          </p:cNvCxnSpPr>
          <p:nvPr/>
        </p:nvCxnSpPr>
        <p:spPr>
          <a:xfrm flipV="1">
            <a:off x="1162050" y="1854092"/>
            <a:ext cx="8058150" cy="794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1DA33C-802D-4632-862C-CB7B17D0AFD5}"/>
              </a:ext>
            </a:extLst>
          </p:cNvPr>
          <p:cNvCxnSpPr>
            <a:cxnSpLocks/>
          </p:cNvCxnSpPr>
          <p:nvPr/>
        </p:nvCxnSpPr>
        <p:spPr>
          <a:xfrm flipV="1">
            <a:off x="9220200" y="1847998"/>
            <a:ext cx="0" cy="4095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65AEA9-4F32-4F7B-B53B-968C67374ECF}"/>
              </a:ext>
            </a:extLst>
          </p:cNvPr>
          <p:cNvCxnSpPr>
            <a:cxnSpLocks/>
          </p:cNvCxnSpPr>
          <p:nvPr/>
        </p:nvCxnSpPr>
        <p:spPr>
          <a:xfrm>
            <a:off x="1810565" y="326870"/>
            <a:ext cx="6965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1E6085-81DF-4B61-82A7-C60D5456D4D5}"/>
              </a:ext>
            </a:extLst>
          </p:cNvPr>
          <p:cNvCxnSpPr>
            <a:cxnSpLocks/>
          </p:cNvCxnSpPr>
          <p:nvPr/>
        </p:nvCxnSpPr>
        <p:spPr>
          <a:xfrm>
            <a:off x="8775765" y="326870"/>
            <a:ext cx="53910" cy="193070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B7545BF-B1B3-48AF-98BE-545E7B50128F}"/>
              </a:ext>
            </a:extLst>
          </p:cNvPr>
          <p:cNvCxnSpPr>
            <a:cxnSpLocks/>
          </p:cNvCxnSpPr>
          <p:nvPr/>
        </p:nvCxnSpPr>
        <p:spPr>
          <a:xfrm>
            <a:off x="1810565" y="326870"/>
            <a:ext cx="0" cy="225470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7F8120-BC9F-438E-AE4B-B6CB50F7278C}"/>
              </a:ext>
            </a:extLst>
          </p:cNvPr>
          <p:cNvCxnSpPr>
            <a:cxnSpLocks/>
          </p:cNvCxnSpPr>
          <p:nvPr/>
        </p:nvCxnSpPr>
        <p:spPr>
          <a:xfrm>
            <a:off x="5786733" y="898639"/>
            <a:ext cx="314448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7A3127-8732-42FD-9E40-79284EE7CA6B}"/>
              </a:ext>
            </a:extLst>
          </p:cNvPr>
          <p:cNvCxnSpPr>
            <a:cxnSpLocks/>
          </p:cNvCxnSpPr>
          <p:nvPr/>
        </p:nvCxnSpPr>
        <p:spPr>
          <a:xfrm>
            <a:off x="8931221" y="885810"/>
            <a:ext cx="17826" cy="13875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251D528-96A1-45D5-8371-90B98DA100D8}"/>
              </a:ext>
            </a:extLst>
          </p:cNvPr>
          <p:cNvCxnSpPr>
            <a:cxnSpLocks/>
          </p:cNvCxnSpPr>
          <p:nvPr/>
        </p:nvCxnSpPr>
        <p:spPr>
          <a:xfrm flipV="1">
            <a:off x="1323975" y="898639"/>
            <a:ext cx="3908305" cy="5953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DDC326-360F-4096-9255-AB39A854E739}"/>
              </a:ext>
            </a:extLst>
          </p:cNvPr>
          <p:cNvCxnSpPr>
            <a:cxnSpLocks/>
          </p:cNvCxnSpPr>
          <p:nvPr/>
        </p:nvCxnSpPr>
        <p:spPr>
          <a:xfrm>
            <a:off x="1340322" y="948892"/>
            <a:ext cx="0" cy="163268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E63406-7751-425E-8CDD-D82E0A06A052}"/>
              </a:ext>
            </a:extLst>
          </p:cNvPr>
          <p:cNvCxnSpPr>
            <a:cxnSpLocks/>
          </p:cNvCxnSpPr>
          <p:nvPr/>
        </p:nvCxnSpPr>
        <p:spPr>
          <a:xfrm flipH="1" flipV="1">
            <a:off x="7812074" y="885810"/>
            <a:ext cx="55668" cy="2143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B34BF87-27F4-4AD5-BA20-1F5465783BCD}"/>
              </a:ext>
            </a:extLst>
          </p:cNvPr>
          <p:cNvCxnSpPr>
            <a:cxnSpLocks/>
          </p:cNvCxnSpPr>
          <p:nvPr/>
        </p:nvCxnSpPr>
        <p:spPr>
          <a:xfrm>
            <a:off x="2409825" y="5410200"/>
            <a:ext cx="54579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074B75-5742-439B-B5E5-3C823B0B9B1E}"/>
              </a:ext>
            </a:extLst>
          </p:cNvPr>
          <p:cNvCxnSpPr>
            <a:cxnSpLocks/>
          </p:cNvCxnSpPr>
          <p:nvPr/>
        </p:nvCxnSpPr>
        <p:spPr>
          <a:xfrm>
            <a:off x="2409825" y="4124325"/>
            <a:ext cx="0" cy="128587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FE7DAF33-3E8F-43C5-B7B5-6A6045D914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90515" y="3239872"/>
            <a:ext cx="554453" cy="119077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225521B-B913-4E45-9076-CA45600C89A6}"/>
              </a:ext>
            </a:extLst>
          </p:cNvPr>
          <p:cNvCxnSpPr>
            <a:cxnSpLocks/>
          </p:cNvCxnSpPr>
          <p:nvPr/>
        </p:nvCxnSpPr>
        <p:spPr>
          <a:xfrm flipV="1">
            <a:off x="7867741" y="3472156"/>
            <a:ext cx="3871" cy="193804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6DD3696-CACC-4ECC-9CD2-8CC03B3728C0}"/>
              </a:ext>
            </a:extLst>
          </p:cNvPr>
          <p:cNvCxnSpPr>
            <a:cxnSpLocks/>
          </p:cNvCxnSpPr>
          <p:nvPr/>
        </p:nvCxnSpPr>
        <p:spPr>
          <a:xfrm flipV="1">
            <a:off x="5562402" y="1716891"/>
            <a:ext cx="3140305" cy="1013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2A25A10-101F-400D-A46B-6862018741F4}"/>
              </a:ext>
            </a:extLst>
          </p:cNvPr>
          <p:cNvCxnSpPr>
            <a:cxnSpLocks/>
          </p:cNvCxnSpPr>
          <p:nvPr/>
        </p:nvCxnSpPr>
        <p:spPr>
          <a:xfrm flipH="1" flipV="1">
            <a:off x="8685964" y="1709180"/>
            <a:ext cx="16743" cy="56415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0AF356C-AD90-438E-97DC-2BC510094BE1}"/>
              </a:ext>
            </a:extLst>
          </p:cNvPr>
          <p:cNvCxnSpPr>
            <a:cxnSpLocks/>
          </p:cNvCxnSpPr>
          <p:nvPr/>
        </p:nvCxnSpPr>
        <p:spPr>
          <a:xfrm flipV="1">
            <a:off x="5562402" y="1727023"/>
            <a:ext cx="1" cy="66254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itle 4">
            <a:extLst>
              <a:ext uri="{FF2B5EF4-FFF2-40B4-BE49-F238E27FC236}">
                <a16:creationId xmlns:a16="http://schemas.microsoft.com/office/drawing/2014/main" id="{078F9C35-EC69-4332-8CFB-8EECC5D5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104" y="5663795"/>
            <a:ext cx="3741792" cy="953018"/>
          </a:xfrm>
        </p:spPr>
        <p:txBody>
          <a:bodyPr>
            <a:normAutofit/>
          </a:bodyPr>
          <a:lstStyle/>
          <a:p>
            <a:r>
              <a:rPr lang="en-GB" sz="3600" dirty="0"/>
              <a:t>CIRCUIT DIAGRAM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5387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37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7E144-08CF-428E-88C0-7C8A46A3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GB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4D6DB-F9BC-4878-9164-D62DF74CB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5333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/>
              <a:t>Location will be provided by cell towers.</a:t>
            </a:r>
          </a:p>
          <a:p>
            <a:r>
              <a:rPr lang="en-GB" sz="2800" dirty="0"/>
              <a:t>Peer to peer video streaming.</a:t>
            </a:r>
          </a:p>
          <a:p>
            <a:r>
              <a:rPr lang="en-GB" sz="2800" dirty="0"/>
              <a:t>Voice to text and speech recognition for red flag text.</a:t>
            </a:r>
          </a:p>
          <a:p>
            <a:r>
              <a:rPr lang="en-GB" sz="2800" dirty="0"/>
              <a:t>Secure and fast performance data storage facility.</a:t>
            </a:r>
          </a:p>
          <a:p>
            <a:r>
              <a:rPr lang="en-GB" sz="2800" dirty="0"/>
              <a:t>Security by secure algorithm SHA-256.</a:t>
            </a:r>
          </a:p>
          <a:p>
            <a:r>
              <a:rPr lang="en-GB" sz="2800" dirty="0"/>
              <a:t>Image recognition for allergic food.</a:t>
            </a:r>
          </a:p>
          <a:p>
            <a:r>
              <a:rPr lang="en-GB" sz="2800" dirty="0"/>
              <a:t>Waterproof circuit making it washable.</a:t>
            </a:r>
          </a:p>
          <a:p>
            <a:r>
              <a:rPr lang="en-GB" sz="2800" dirty="0"/>
              <a:t>Custom designs with light weight framework.</a:t>
            </a:r>
          </a:p>
          <a:p>
            <a:endParaRPr lang="en-GB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3924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E516D-BC02-4BF7-8AF4-51E54F79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98425"/>
            <a:ext cx="10515600" cy="949801"/>
          </a:xfrm>
        </p:spPr>
        <p:txBody>
          <a:bodyPr>
            <a:normAutofit/>
          </a:bodyPr>
          <a:lstStyle/>
          <a:p>
            <a:pPr algn="l"/>
            <a:r>
              <a:rPr lang="en-GB" sz="4000" b="0" cap="none" dirty="0"/>
              <a:t>Advantages:</a:t>
            </a:r>
            <a:endParaRPr lang="en-IN" sz="4000" b="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9307A-1085-45E0-9AF4-7BEE8D2CA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048226"/>
            <a:ext cx="10515600" cy="3117850"/>
          </a:xfrm>
        </p:spPr>
        <p:txBody>
          <a:bodyPr/>
          <a:lstStyle/>
          <a:p>
            <a:r>
              <a:rPr lang="en-GB" dirty="0"/>
              <a:t>High performance and security.</a:t>
            </a:r>
          </a:p>
          <a:p>
            <a:r>
              <a:rPr lang="en-GB" dirty="0"/>
              <a:t>No maintenance.</a:t>
            </a:r>
          </a:p>
          <a:p>
            <a:r>
              <a:rPr lang="en-GB" dirty="0"/>
              <a:t>Low EMF production.</a:t>
            </a:r>
          </a:p>
          <a:p>
            <a:r>
              <a:rPr lang="en-GB" dirty="0"/>
              <a:t>Cheap to operate.</a:t>
            </a:r>
          </a:p>
          <a:p>
            <a:r>
              <a:rPr lang="en-GB" dirty="0"/>
              <a:t>Children safety.</a:t>
            </a:r>
          </a:p>
          <a:p>
            <a:r>
              <a:rPr lang="en-GB" dirty="0"/>
              <a:t>Low crime rate.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889831-D31A-43A7-9431-D328AF1CF751}"/>
              </a:ext>
            </a:extLst>
          </p:cNvPr>
          <p:cNvSpPr txBox="1">
            <a:spLocks/>
          </p:cNvSpPr>
          <p:nvPr/>
        </p:nvSpPr>
        <p:spPr>
          <a:xfrm>
            <a:off x="466725" y="3965575"/>
            <a:ext cx="10515600" cy="949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Drawbacks:</a:t>
            </a:r>
            <a:endParaRPr lang="en-IN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458C3A-6E77-4AD5-97A4-8FBF58DE7AFA}"/>
              </a:ext>
            </a:extLst>
          </p:cNvPr>
          <p:cNvSpPr txBox="1">
            <a:spLocks/>
          </p:cNvSpPr>
          <p:nvPr/>
        </p:nvSpPr>
        <p:spPr>
          <a:xfrm>
            <a:off x="466724" y="4896326"/>
            <a:ext cx="10963275" cy="16378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Need to charge its battery every 13 hours.</a:t>
            </a:r>
          </a:p>
          <a:p>
            <a:r>
              <a:rPr lang="en-GB" dirty="0"/>
              <a:t>Possibility of false alarm.</a:t>
            </a:r>
          </a:p>
          <a:p>
            <a:r>
              <a:rPr lang="en-GB" dirty="0"/>
              <a:t>Location and internet data transmission will be halted in remote areas.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238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B05D-F048-4775-AA7D-A25566CC2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685" y="771278"/>
            <a:ext cx="2495550" cy="1325563"/>
          </a:xfrm>
        </p:spPr>
        <p:txBody>
          <a:bodyPr/>
          <a:lstStyle/>
          <a:p>
            <a:r>
              <a:rPr lang="en-GB" dirty="0"/>
              <a:t>3D Model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94E7B1-E8A2-4A27-B7A9-BA479379D438}"/>
              </a:ext>
            </a:extLst>
          </p:cNvPr>
          <p:cNvSpPr/>
          <p:nvPr/>
        </p:nvSpPr>
        <p:spPr>
          <a:xfrm rot="18242351">
            <a:off x="2201146" y="2282612"/>
            <a:ext cx="348368" cy="704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D4A395-EE98-4B53-8FC7-8E460877566E}"/>
              </a:ext>
            </a:extLst>
          </p:cNvPr>
          <p:cNvCxnSpPr>
            <a:stCxn id="5" idx="2"/>
          </p:cNvCxnSpPr>
          <p:nvPr/>
        </p:nvCxnSpPr>
        <p:spPr>
          <a:xfrm>
            <a:off x="2667369" y="2832310"/>
            <a:ext cx="6648081" cy="3558965"/>
          </a:xfrm>
          <a:prstGeom prst="line">
            <a:avLst/>
          </a:prstGeom>
          <a:ln w="476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94C52-36C7-4766-A9B3-60A2B9051194}"/>
              </a:ext>
            </a:extLst>
          </p:cNvPr>
          <p:cNvCxnSpPr/>
          <p:nvPr/>
        </p:nvCxnSpPr>
        <p:spPr>
          <a:xfrm>
            <a:off x="2667369" y="1434059"/>
            <a:ext cx="7785841" cy="418569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E47FF9-7EB4-49F6-A191-45DE1FBBE754}"/>
              </a:ext>
            </a:extLst>
          </p:cNvPr>
          <p:cNvCxnSpPr>
            <a:cxnSpLocks/>
          </p:cNvCxnSpPr>
          <p:nvPr/>
        </p:nvCxnSpPr>
        <p:spPr>
          <a:xfrm flipH="1">
            <a:off x="2022344" y="1567627"/>
            <a:ext cx="352986" cy="66278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09F647-9903-4BEF-90AD-6A78D607210B}"/>
              </a:ext>
            </a:extLst>
          </p:cNvPr>
          <p:cNvCxnSpPr>
            <a:cxnSpLocks/>
          </p:cNvCxnSpPr>
          <p:nvPr/>
        </p:nvCxnSpPr>
        <p:spPr>
          <a:xfrm flipH="1">
            <a:off x="1652840" y="1435619"/>
            <a:ext cx="497655" cy="79371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1D7E6ACA-0D98-4174-918E-4CD89E67B92A}"/>
              </a:ext>
            </a:extLst>
          </p:cNvPr>
          <p:cNvSpPr txBox="1">
            <a:spLocks/>
          </p:cNvSpPr>
          <p:nvPr/>
        </p:nvSpPr>
        <p:spPr>
          <a:xfrm rot="1542423">
            <a:off x="6087961" y="2913803"/>
            <a:ext cx="1153205" cy="708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5 CM</a:t>
            </a:r>
            <a:endParaRPr lang="en-IN" sz="24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13D0176-9A8B-4357-B188-58FA3D4DE344}"/>
              </a:ext>
            </a:extLst>
          </p:cNvPr>
          <p:cNvSpPr txBox="1">
            <a:spLocks/>
          </p:cNvSpPr>
          <p:nvPr/>
        </p:nvSpPr>
        <p:spPr>
          <a:xfrm rot="18180996">
            <a:off x="1742491" y="1681901"/>
            <a:ext cx="709240" cy="365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/>
              <a:t>5 MM</a:t>
            </a:r>
            <a:endParaRPr lang="en-IN" sz="160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29EC93D-8A91-4E47-AE83-A30A5B89AF3B}"/>
              </a:ext>
            </a:extLst>
          </p:cNvPr>
          <p:cNvSpPr txBox="1">
            <a:spLocks/>
          </p:cNvSpPr>
          <p:nvPr/>
        </p:nvSpPr>
        <p:spPr>
          <a:xfrm rot="18180996">
            <a:off x="1427827" y="1517363"/>
            <a:ext cx="709240" cy="365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/>
              <a:t>7 MM</a:t>
            </a:r>
            <a:endParaRPr lang="en-IN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E417AA-8C17-4E7D-A3D3-CF94329D8BF7}"/>
              </a:ext>
            </a:extLst>
          </p:cNvPr>
          <p:cNvSpPr/>
          <p:nvPr/>
        </p:nvSpPr>
        <p:spPr>
          <a:xfrm rot="17824950">
            <a:off x="9435916" y="6068713"/>
            <a:ext cx="348368" cy="704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4B54A10B-79AD-46C1-BAC6-009CCDE718A7}"/>
              </a:ext>
            </a:extLst>
          </p:cNvPr>
          <p:cNvSpPr/>
          <p:nvPr/>
        </p:nvSpPr>
        <p:spPr>
          <a:xfrm rot="1676147">
            <a:off x="1798410" y="3609445"/>
            <a:ext cx="8953500" cy="951843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5401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4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5.xml><?xml version="1.0" encoding="utf-8"?>
<a:theme xmlns:a="http://schemas.openxmlformats.org/drawingml/2006/main" name="1_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328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Arial</vt:lpstr>
      <vt:lpstr>Bookman Old Style</vt:lpstr>
      <vt:lpstr>Calibri</vt:lpstr>
      <vt:lpstr>Calibri Light</vt:lpstr>
      <vt:lpstr>Cambria</vt:lpstr>
      <vt:lpstr>Rockwell</vt:lpstr>
      <vt:lpstr>Tw Cen MT</vt:lpstr>
      <vt:lpstr>Tw Cen MT Condensed</vt:lpstr>
      <vt:lpstr>Wingdings 3</vt:lpstr>
      <vt:lpstr>Office Theme</vt:lpstr>
      <vt:lpstr>Circuit</vt:lpstr>
      <vt:lpstr>Damask</vt:lpstr>
      <vt:lpstr>Integral</vt:lpstr>
      <vt:lpstr>1_Integral</vt:lpstr>
      <vt:lpstr>KINDERED TAIL</vt:lpstr>
      <vt:lpstr>Introduction</vt:lpstr>
      <vt:lpstr>Objective</vt:lpstr>
      <vt:lpstr>Innovation</vt:lpstr>
      <vt:lpstr>CIRCUIT DIAGRAM</vt:lpstr>
      <vt:lpstr>PowerPoint Presentation</vt:lpstr>
      <vt:lpstr>Features</vt:lpstr>
      <vt:lpstr>Advantages:</vt:lpstr>
      <vt:lpstr>3D Model</vt:lpstr>
      <vt:lpstr>Prototype:</vt:lpstr>
      <vt:lpstr>PROPOSED BUDGET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Chinmay Shringi</dc:creator>
  <cp:lastModifiedBy>Chinmay Shringi</cp:lastModifiedBy>
  <cp:revision>62</cp:revision>
  <dcterms:created xsi:type="dcterms:W3CDTF">2021-02-26T14:51:53Z</dcterms:created>
  <dcterms:modified xsi:type="dcterms:W3CDTF">2021-03-13T02:07:13Z</dcterms:modified>
</cp:coreProperties>
</file>