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9F988-C1D8-4C67-B84F-580921041CA8}"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52195-B3BA-4EC1-806C-05C555FFBFBF}" type="slidenum">
              <a:rPr lang="en-IN" smtClean="0"/>
              <a:t>‹#›</a:t>
            </a:fld>
            <a:endParaRPr lang="en-IN"/>
          </a:p>
        </p:txBody>
      </p:sp>
    </p:spTree>
    <p:extLst>
      <p:ext uri="{BB962C8B-B14F-4D97-AF65-F5344CB8AC3E}">
        <p14:creationId xmlns:p14="http://schemas.microsoft.com/office/powerpoint/2010/main" val="257778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9F988-C1D8-4C67-B84F-580921041CA8}"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52195-B3BA-4EC1-806C-05C555FFBFBF}" type="slidenum">
              <a:rPr lang="en-IN" smtClean="0"/>
              <a:t>‹#›</a:t>
            </a:fld>
            <a:endParaRPr lang="en-IN"/>
          </a:p>
        </p:txBody>
      </p:sp>
    </p:spTree>
    <p:extLst>
      <p:ext uri="{BB962C8B-B14F-4D97-AF65-F5344CB8AC3E}">
        <p14:creationId xmlns:p14="http://schemas.microsoft.com/office/powerpoint/2010/main" val="2945197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9F988-C1D8-4C67-B84F-580921041CA8}"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52195-B3BA-4EC1-806C-05C555FFBFB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33035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9F988-C1D8-4C67-B84F-580921041CA8}"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52195-B3BA-4EC1-806C-05C555FFBFBF}" type="slidenum">
              <a:rPr lang="en-IN" smtClean="0"/>
              <a:t>‹#›</a:t>
            </a:fld>
            <a:endParaRPr lang="en-IN"/>
          </a:p>
        </p:txBody>
      </p:sp>
    </p:spTree>
    <p:extLst>
      <p:ext uri="{BB962C8B-B14F-4D97-AF65-F5344CB8AC3E}">
        <p14:creationId xmlns:p14="http://schemas.microsoft.com/office/powerpoint/2010/main" val="989465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9F988-C1D8-4C67-B84F-580921041CA8}"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52195-B3BA-4EC1-806C-05C555FFBFB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58184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9F988-C1D8-4C67-B84F-580921041CA8}"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52195-B3BA-4EC1-806C-05C555FFBFBF}" type="slidenum">
              <a:rPr lang="en-IN" smtClean="0"/>
              <a:t>‹#›</a:t>
            </a:fld>
            <a:endParaRPr lang="en-IN"/>
          </a:p>
        </p:txBody>
      </p:sp>
    </p:spTree>
    <p:extLst>
      <p:ext uri="{BB962C8B-B14F-4D97-AF65-F5344CB8AC3E}">
        <p14:creationId xmlns:p14="http://schemas.microsoft.com/office/powerpoint/2010/main" val="3953904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9F988-C1D8-4C67-B84F-580921041CA8}"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52195-B3BA-4EC1-806C-05C555FFBFBF}" type="slidenum">
              <a:rPr lang="en-IN" smtClean="0"/>
              <a:t>‹#›</a:t>
            </a:fld>
            <a:endParaRPr lang="en-IN"/>
          </a:p>
        </p:txBody>
      </p:sp>
    </p:spTree>
    <p:extLst>
      <p:ext uri="{BB962C8B-B14F-4D97-AF65-F5344CB8AC3E}">
        <p14:creationId xmlns:p14="http://schemas.microsoft.com/office/powerpoint/2010/main" val="2340868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9F988-C1D8-4C67-B84F-580921041CA8}"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52195-B3BA-4EC1-806C-05C555FFBFBF}" type="slidenum">
              <a:rPr lang="en-IN" smtClean="0"/>
              <a:t>‹#›</a:t>
            </a:fld>
            <a:endParaRPr lang="en-IN"/>
          </a:p>
        </p:txBody>
      </p:sp>
    </p:spTree>
    <p:extLst>
      <p:ext uri="{BB962C8B-B14F-4D97-AF65-F5344CB8AC3E}">
        <p14:creationId xmlns:p14="http://schemas.microsoft.com/office/powerpoint/2010/main" val="1627016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9F988-C1D8-4C67-B84F-580921041CA8}"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52195-B3BA-4EC1-806C-05C555FFBFBF}" type="slidenum">
              <a:rPr lang="en-IN" smtClean="0"/>
              <a:t>‹#›</a:t>
            </a:fld>
            <a:endParaRPr lang="en-IN"/>
          </a:p>
        </p:txBody>
      </p:sp>
    </p:spTree>
    <p:extLst>
      <p:ext uri="{BB962C8B-B14F-4D97-AF65-F5344CB8AC3E}">
        <p14:creationId xmlns:p14="http://schemas.microsoft.com/office/powerpoint/2010/main" val="492530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9F988-C1D8-4C67-B84F-580921041CA8}"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52195-B3BA-4EC1-806C-05C555FFBFBF}" type="slidenum">
              <a:rPr lang="en-IN" smtClean="0"/>
              <a:t>‹#›</a:t>
            </a:fld>
            <a:endParaRPr lang="en-IN"/>
          </a:p>
        </p:txBody>
      </p:sp>
    </p:spTree>
    <p:extLst>
      <p:ext uri="{BB962C8B-B14F-4D97-AF65-F5344CB8AC3E}">
        <p14:creationId xmlns:p14="http://schemas.microsoft.com/office/powerpoint/2010/main" val="3591724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9F988-C1D8-4C67-B84F-580921041CA8}" type="datetimeFigureOut">
              <a:rPr lang="en-IN" smtClean="0"/>
              <a:t>20-05-2023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F52195-B3BA-4EC1-806C-05C555FFBFBF}" type="slidenum">
              <a:rPr lang="en-IN" smtClean="0"/>
              <a:t>‹#›</a:t>
            </a:fld>
            <a:endParaRPr lang="en-IN"/>
          </a:p>
        </p:txBody>
      </p:sp>
    </p:spTree>
    <p:extLst>
      <p:ext uri="{BB962C8B-B14F-4D97-AF65-F5344CB8AC3E}">
        <p14:creationId xmlns:p14="http://schemas.microsoft.com/office/powerpoint/2010/main" val="197420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9F988-C1D8-4C67-B84F-580921041CA8}" type="datetimeFigureOut">
              <a:rPr lang="en-IN" smtClean="0"/>
              <a:t>20-05-2023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F52195-B3BA-4EC1-806C-05C555FFBFBF}" type="slidenum">
              <a:rPr lang="en-IN" smtClean="0"/>
              <a:t>‹#›</a:t>
            </a:fld>
            <a:endParaRPr lang="en-IN"/>
          </a:p>
        </p:txBody>
      </p:sp>
    </p:spTree>
    <p:extLst>
      <p:ext uri="{BB962C8B-B14F-4D97-AF65-F5344CB8AC3E}">
        <p14:creationId xmlns:p14="http://schemas.microsoft.com/office/powerpoint/2010/main" val="2066001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9F988-C1D8-4C67-B84F-580921041CA8}" type="datetimeFigureOut">
              <a:rPr lang="en-IN" smtClean="0"/>
              <a:t>20-05-2023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F52195-B3BA-4EC1-806C-05C555FFBFBF}" type="slidenum">
              <a:rPr lang="en-IN" smtClean="0"/>
              <a:t>‹#›</a:t>
            </a:fld>
            <a:endParaRPr lang="en-IN"/>
          </a:p>
        </p:txBody>
      </p:sp>
    </p:spTree>
    <p:extLst>
      <p:ext uri="{BB962C8B-B14F-4D97-AF65-F5344CB8AC3E}">
        <p14:creationId xmlns:p14="http://schemas.microsoft.com/office/powerpoint/2010/main" val="3659452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9F988-C1D8-4C67-B84F-580921041CA8}" type="datetimeFigureOut">
              <a:rPr lang="en-IN" smtClean="0"/>
              <a:t>20-05-2023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F52195-B3BA-4EC1-806C-05C555FFBFBF}" type="slidenum">
              <a:rPr lang="en-IN" smtClean="0"/>
              <a:t>‹#›</a:t>
            </a:fld>
            <a:endParaRPr lang="en-IN"/>
          </a:p>
        </p:txBody>
      </p:sp>
    </p:spTree>
    <p:extLst>
      <p:ext uri="{BB962C8B-B14F-4D97-AF65-F5344CB8AC3E}">
        <p14:creationId xmlns:p14="http://schemas.microsoft.com/office/powerpoint/2010/main" val="3684477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9F988-C1D8-4C67-B84F-580921041CA8}" type="datetimeFigureOut">
              <a:rPr lang="en-IN" smtClean="0"/>
              <a:t>20-05-2023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F52195-B3BA-4EC1-806C-05C555FFBFBF}" type="slidenum">
              <a:rPr lang="en-IN" smtClean="0"/>
              <a:t>‹#›</a:t>
            </a:fld>
            <a:endParaRPr lang="en-IN"/>
          </a:p>
        </p:txBody>
      </p:sp>
    </p:spTree>
    <p:extLst>
      <p:ext uri="{BB962C8B-B14F-4D97-AF65-F5344CB8AC3E}">
        <p14:creationId xmlns:p14="http://schemas.microsoft.com/office/powerpoint/2010/main" val="2203239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F52195-B3BA-4EC1-806C-05C555FFBFBF}" type="slidenum">
              <a:rPr lang="en-IN" smtClean="0"/>
              <a:t>‹#›</a:t>
            </a:fld>
            <a:endParaRPr lang="en-IN"/>
          </a:p>
        </p:txBody>
      </p:sp>
      <p:sp>
        <p:nvSpPr>
          <p:cNvPr id="5" name="Date Placeholder 4"/>
          <p:cNvSpPr>
            <a:spLocks noGrp="1"/>
          </p:cNvSpPr>
          <p:nvPr>
            <p:ph type="dt" sz="half" idx="10"/>
          </p:nvPr>
        </p:nvSpPr>
        <p:spPr/>
        <p:txBody>
          <a:bodyPr/>
          <a:lstStyle/>
          <a:p>
            <a:fld id="{B619F988-C1D8-4C67-B84F-580921041CA8}" type="datetimeFigureOut">
              <a:rPr lang="en-IN" smtClean="0"/>
              <a:t>20-05-2023</a:t>
            </a:fld>
            <a:endParaRPr lang="en-IN"/>
          </a:p>
        </p:txBody>
      </p:sp>
    </p:spTree>
    <p:extLst>
      <p:ext uri="{BB962C8B-B14F-4D97-AF65-F5344CB8AC3E}">
        <p14:creationId xmlns:p14="http://schemas.microsoft.com/office/powerpoint/2010/main" val="1925176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9F988-C1D8-4C67-B84F-580921041CA8}" type="datetimeFigureOut">
              <a:rPr lang="en-IN" smtClean="0"/>
              <a:t>20-05-2023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AF52195-B3BA-4EC1-806C-05C555FFBFBF}" type="slidenum">
              <a:rPr lang="en-IN" smtClean="0"/>
              <a:t>‹#›</a:t>
            </a:fld>
            <a:endParaRPr lang="en-IN"/>
          </a:p>
        </p:txBody>
      </p:sp>
    </p:spTree>
    <p:extLst>
      <p:ext uri="{BB962C8B-B14F-4D97-AF65-F5344CB8AC3E}">
        <p14:creationId xmlns:p14="http://schemas.microsoft.com/office/powerpoint/2010/main" val="260521295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ygame.org/docs/tut/SpriteIntro.html" TargetMode="External"/><Relationship Id="rId2" Type="http://schemas.openxmlformats.org/officeDocument/2006/relationships/hyperlink" Target="https://www.assemblyai.com/blog/mediapipe-for-dummies/" TargetMode="External"/><Relationship Id="rId1" Type="http://schemas.openxmlformats.org/officeDocument/2006/relationships/slideLayout" Target="../slideLayouts/slideLayout2.xml"/><Relationship Id="rId4" Type="http://schemas.openxmlformats.org/officeDocument/2006/relationships/hyperlink" Target="https://www.makeuseof.com/pygame-collision-detection-physic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367B7-7D27-586C-B31A-69303554BCF9}"/>
              </a:ext>
            </a:extLst>
          </p:cNvPr>
          <p:cNvSpPr>
            <a:spLocks noGrp="1"/>
          </p:cNvSpPr>
          <p:nvPr>
            <p:ph type="ctrTitle"/>
          </p:nvPr>
        </p:nvSpPr>
        <p:spPr/>
        <p:txBody>
          <a:bodyPr/>
          <a:lstStyle/>
          <a:p>
            <a:r>
              <a:rPr lang="en-US" dirty="0"/>
              <a:t>INTERACTIVE BALLOON BURST GAME</a:t>
            </a:r>
            <a:endParaRPr lang="en-IN" dirty="0"/>
          </a:p>
        </p:txBody>
      </p:sp>
      <p:sp>
        <p:nvSpPr>
          <p:cNvPr id="3" name="Subtitle 2">
            <a:extLst>
              <a:ext uri="{FF2B5EF4-FFF2-40B4-BE49-F238E27FC236}">
                <a16:creationId xmlns:a16="http://schemas.microsoft.com/office/drawing/2014/main" id="{2C897F4C-8152-9D62-DC6C-F7685CDFBEC1}"/>
              </a:ext>
            </a:extLst>
          </p:cNvPr>
          <p:cNvSpPr>
            <a:spLocks noGrp="1"/>
          </p:cNvSpPr>
          <p:nvPr>
            <p:ph type="subTitle" idx="1"/>
          </p:nvPr>
        </p:nvSpPr>
        <p:spPr>
          <a:xfrm>
            <a:off x="1507067" y="4636759"/>
            <a:ext cx="7766936" cy="1096899"/>
          </a:xfrm>
        </p:spPr>
        <p:txBody>
          <a:bodyPr/>
          <a:lstStyle/>
          <a:p>
            <a:r>
              <a:rPr lang="en-US" dirty="0"/>
              <a:t>USING PYTHON</a:t>
            </a:r>
            <a:endParaRPr lang="en-IN" dirty="0"/>
          </a:p>
        </p:txBody>
      </p:sp>
    </p:spTree>
    <p:extLst>
      <p:ext uri="{BB962C8B-B14F-4D97-AF65-F5344CB8AC3E}">
        <p14:creationId xmlns:p14="http://schemas.microsoft.com/office/powerpoint/2010/main" val="3566847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796EC-F337-9816-D303-FCE2523C0914}"/>
              </a:ext>
            </a:extLst>
          </p:cNvPr>
          <p:cNvSpPr>
            <a:spLocks noGrp="1"/>
          </p:cNvSpPr>
          <p:nvPr>
            <p:ph type="title"/>
          </p:nvPr>
        </p:nvSpPr>
        <p:spPr>
          <a:xfrm>
            <a:off x="677334" y="609600"/>
            <a:ext cx="8596668" cy="890726"/>
          </a:xfrm>
        </p:spPr>
        <p:txBody>
          <a:bodyPr/>
          <a:lstStyle/>
          <a:p>
            <a:r>
              <a:rPr lang="en-US" dirty="0"/>
              <a:t>PROBLEMS FACED</a:t>
            </a:r>
            <a:endParaRPr lang="en-IN" dirty="0"/>
          </a:p>
        </p:txBody>
      </p:sp>
      <p:sp>
        <p:nvSpPr>
          <p:cNvPr id="3" name="Content Placeholder 2">
            <a:extLst>
              <a:ext uri="{FF2B5EF4-FFF2-40B4-BE49-F238E27FC236}">
                <a16:creationId xmlns:a16="http://schemas.microsoft.com/office/drawing/2014/main" id="{EC0419FE-E826-020A-3E30-9B12F8CB3783}"/>
              </a:ext>
            </a:extLst>
          </p:cNvPr>
          <p:cNvSpPr>
            <a:spLocks noGrp="1"/>
          </p:cNvSpPr>
          <p:nvPr>
            <p:ph idx="1"/>
          </p:nvPr>
        </p:nvSpPr>
        <p:spPr>
          <a:xfrm>
            <a:off x="677334" y="1651247"/>
            <a:ext cx="8596668" cy="4390115"/>
          </a:xfrm>
        </p:spPr>
        <p:txBody>
          <a:bodyPr/>
          <a:lstStyle/>
          <a:p>
            <a:pPr>
              <a:buFont typeface="+mj-lt"/>
              <a:buAutoNum type="arabicPeriod"/>
            </a:pPr>
            <a:r>
              <a:rPr lang="en-US" sz="2800" dirty="0">
                <a:solidFill>
                  <a:schemeClr val="accent2">
                    <a:lumMod val="50000"/>
                  </a:schemeClr>
                </a:solidFill>
              </a:rPr>
              <a:t>Issue related to balloons images </a:t>
            </a:r>
            <a:r>
              <a:rPr lang="en-US" dirty="0"/>
              <a:t>– </a:t>
            </a:r>
          </a:p>
          <a:p>
            <a:pPr marL="400050" lvl="1" indent="0">
              <a:buNone/>
            </a:pPr>
            <a:r>
              <a:rPr lang="en-US" sz="2000" dirty="0"/>
              <a:t>The images I used didn’t have their background removed so it was looking unusual and unconventional. Removed the background from images using photoshop.</a:t>
            </a:r>
          </a:p>
          <a:p>
            <a:pPr>
              <a:buFont typeface="+mj-lt"/>
              <a:buAutoNum type="arabicPeriod"/>
            </a:pPr>
            <a:r>
              <a:rPr lang="en-US" sz="2800" dirty="0">
                <a:solidFill>
                  <a:schemeClr val="accent2">
                    <a:lumMod val="50000"/>
                  </a:schemeClr>
                </a:solidFill>
              </a:rPr>
              <a:t>Performance Issue</a:t>
            </a:r>
            <a:r>
              <a:rPr lang="en-US" dirty="0"/>
              <a:t> – </a:t>
            </a:r>
          </a:p>
          <a:p>
            <a:pPr marL="400050" lvl="1" indent="0">
              <a:buNone/>
            </a:pPr>
            <a:r>
              <a:rPr lang="en-US" sz="2000" dirty="0"/>
              <a:t>Using default BGR color format for game made an impact on its performance. I converted the frame from BGR to RGB to increase the performance  </a:t>
            </a:r>
          </a:p>
          <a:p>
            <a:pPr marL="0" indent="0">
              <a:buNone/>
            </a:pPr>
            <a:r>
              <a:rPr lang="en-US" dirty="0"/>
              <a:t>	</a:t>
            </a:r>
            <a:endParaRPr lang="en-IN" dirty="0"/>
          </a:p>
        </p:txBody>
      </p:sp>
    </p:spTree>
    <p:extLst>
      <p:ext uri="{BB962C8B-B14F-4D97-AF65-F5344CB8AC3E}">
        <p14:creationId xmlns:p14="http://schemas.microsoft.com/office/powerpoint/2010/main" val="3545254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46B7-C473-0F44-8D6D-7F6DA5039FCB}"/>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D1697DB0-9892-0C63-F77F-7516ECBBAFE3}"/>
              </a:ext>
            </a:extLst>
          </p:cNvPr>
          <p:cNvSpPr>
            <a:spLocks noGrp="1"/>
          </p:cNvSpPr>
          <p:nvPr>
            <p:ph idx="1"/>
          </p:nvPr>
        </p:nvSpPr>
        <p:spPr/>
        <p:txBody>
          <a:bodyPr/>
          <a:lstStyle/>
          <a:p>
            <a:r>
              <a:rPr lang="en-IN" dirty="0">
                <a:hlinkClick r:id="rId2"/>
              </a:rPr>
              <a:t>https://www.assemblyai.com/blog/mediapipe-for-dummies/</a:t>
            </a:r>
            <a:endParaRPr lang="en-IN" dirty="0"/>
          </a:p>
          <a:p>
            <a:r>
              <a:rPr lang="en-IN" dirty="0">
                <a:hlinkClick r:id="rId3"/>
              </a:rPr>
              <a:t>https://www.pygame.org/docs/tut/SpriteIntro.html</a:t>
            </a:r>
            <a:endParaRPr lang="en-IN" dirty="0"/>
          </a:p>
          <a:p>
            <a:r>
              <a:rPr lang="en-IN" dirty="0">
                <a:hlinkClick r:id="rId4"/>
              </a:rPr>
              <a:t>https://www.makeuseof.com/pygame-collision-detection-physics/</a:t>
            </a:r>
            <a:endParaRPr lang="en-IN" dirty="0"/>
          </a:p>
          <a:p>
            <a:pPr marL="0" indent="0">
              <a:buNone/>
            </a:pPr>
            <a:endParaRPr lang="en-IN" dirty="0"/>
          </a:p>
        </p:txBody>
      </p:sp>
    </p:spTree>
    <p:extLst>
      <p:ext uri="{BB962C8B-B14F-4D97-AF65-F5344CB8AC3E}">
        <p14:creationId xmlns:p14="http://schemas.microsoft.com/office/powerpoint/2010/main" val="796908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BA969-CAF5-8FAD-3BCF-6A87C96B295F}"/>
              </a:ext>
            </a:extLst>
          </p:cNvPr>
          <p:cNvSpPr>
            <a:spLocks noGrp="1"/>
          </p:cNvSpPr>
          <p:nvPr>
            <p:ph type="title"/>
          </p:nvPr>
        </p:nvSpPr>
        <p:spPr>
          <a:xfrm>
            <a:off x="677334" y="307759"/>
            <a:ext cx="8596668" cy="1320800"/>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B94FC74-B877-3072-15FA-AEFC4B1F73C5}"/>
              </a:ext>
            </a:extLst>
          </p:cNvPr>
          <p:cNvSpPr>
            <a:spLocks noGrp="1"/>
          </p:cNvSpPr>
          <p:nvPr>
            <p:ph idx="1"/>
          </p:nvPr>
        </p:nvSpPr>
        <p:spPr>
          <a:xfrm>
            <a:off x="677334" y="1086391"/>
            <a:ext cx="8596668" cy="3880773"/>
          </a:xfrm>
        </p:spPr>
        <p:txBody>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my project I developed an interactive game using OpenCV, Mediapipe and Pygame in python.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I took the idea of a basic balloon popping game, where random balloons would appear on the screen and the player used to pop them, using click of the mouse but rather than using mouse I added a feature where player can use their index finger to pop them.</a:t>
            </a:r>
            <a:endParaRPr lang="en-IN" dirty="0"/>
          </a:p>
        </p:txBody>
      </p:sp>
      <p:sp>
        <p:nvSpPr>
          <p:cNvPr id="4" name="Title 1">
            <a:extLst>
              <a:ext uri="{FF2B5EF4-FFF2-40B4-BE49-F238E27FC236}">
                <a16:creationId xmlns:a16="http://schemas.microsoft.com/office/drawing/2014/main" id="{3267CD82-8F5B-0CC5-C33F-716D35B751F4}"/>
              </a:ext>
            </a:extLst>
          </p:cNvPr>
          <p:cNvSpPr txBox="1">
            <a:spLocks/>
          </p:cNvSpPr>
          <p:nvPr/>
        </p:nvSpPr>
        <p:spPr>
          <a:xfrm>
            <a:off x="677334" y="3429000"/>
            <a:ext cx="8596668" cy="81822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PROBLEM STATEMENT</a:t>
            </a:r>
            <a:endParaRPr lang="en-IN" dirty="0"/>
          </a:p>
        </p:txBody>
      </p:sp>
      <p:sp>
        <p:nvSpPr>
          <p:cNvPr id="5" name="Content Placeholder 2">
            <a:extLst>
              <a:ext uri="{FF2B5EF4-FFF2-40B4-BE49-F238E27FC236}">
                <a16:creationId xmlns:a16="http://schemas.microsoft.com/office/drawing/2014/main" id="{A6E7F4A4-D33E-3F06-ECF4-6CD6CD9E69F4}"/>
              </a:ext>
            </a:extLst>
          </p:cNvPr>
          <p:cNvSpPr txBox="1">
            <a:spLocks/>
          </p:cNvSpPr>
          <p:nvPr/>
        </p:nvSpPr>
        <p:spPr>
          <a:xfrm>
            <a:off x="677334" y="4478169"/>
            <a:ext cx="8596668" cy="22244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As an internship completion task, I was asked to make a project using python modules and things I have learned there.</a:t>
            </a:r>
            <a:endParaRPr lang="en-IN" dirty="0"/>
          </a:p>
        </p:txBody>
      </p:sp>
    </p:spTree>
    <p:extLst>
      <p:ext uri="{BB962C8B-B14F-4D97-AF65-F5344CB8AC3E}">
        <p14:creationId xmlns:p14="http://schemas.microsoft.com/office/powerpoint/2010/main" val="3568483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67904-09C8-01FE-7FD1-D5BB75949D26}"/>
              </a:ext>
            </a:extLst>
          </p:cNvPr>
          <p:cNvSpPr>
            <a:spLocks noGrp="1"/>
          </p:cNvSpPr>
          <p:nvPr>
            <p:ph type="title"/>
          </p:nvPr>
        </p:nvSpPr>
        <p:spPr/>
        <p:txBody>
          <a:bodyPr/>
          <a:lstStyle/>
          <a:p>
            <a:r>
              <a:rPr lang="en-US" dirty="0"/>
              <a:t>PROGRAMMING LANGUAGE USED</a:t>
            </a:r>
            <a:endParaRPr lang="en-IN" dirty="0"/>
          </a:p>
        </p:txBody>
      </p:sp>
      <p:sp>
        <p:nvSpPr>
          <p:cNvPr id="3" name="Content Placeholder 2">
            <a:extLst>
              <a:ext uri="{FF2B5EF4-FFF2-40B4-BE49-F238E27FC236}">
                <a16:creationId xmlns:a16="http://schemas.microsoft.com/office/drawing/2014/main" id="{0625364A-EAC1-3905-2D13-E64E25EC46A4}"/>
              </a:ext>
            </a:extLst>
          </p:cNvPr>
          <p:cNvSpPr>
            <a:spLocks noGrp="1"/>
          </p:cNvSpPr>
          <p:nvPr>
            <p:ph idx="1"/>
          </p:nvPr>
        </p:nvSpPr>
        <p:spPr/>
        <p:txBody>
          <a:bodyPr/>
          <a:lstStyle/>
          <a:p>
            <a:r>
              <a:rPr lang="en-US" dirty="0"/>
              <a:t>Used Python Programming Language to develop this project</a:t>
            </a:r>
          </a:p>
          <a:p>
            <a:r>
              <a:rPr lang="en-US" dirty="0"/>
              <a:t>Python boasts a vast collection of libraries and frameworks that cover almost every imaginable use case.</a:t>
            </a:r>
          </a:p>
          <a:p>
            <a:r>
              <a:rPr lang="en-US" dirty="0"/>
              <a:t>Python has a clean and intuitive syntax, making it easy to read and understand.</a:t>
            </a:r>
          </a:p>
          <a:p>
            <a:r>
              <a:rPr lang="en-US" dirty="0"/>
              <a:t>Python has a vibrant and supportive community of developers. This community actively contributes to the language's development, continuously improving its capabilities and ensuring the availability of resources, tutorials, and documentation. </a:t>
            </a:r>
            <a:endParaRPr lang="en-IN" dirty="0"/>
          </a:p>
        </p:txBody>
      </p:sp>
    </p:spTree>
    <p:extLst>
      <p:ext uri="{BB962C8B-B14F-4D97-AF65-F5344CB8AC3E}">
        <p14:creationId xmlns:p14="http://schemas.microsoft.com/office/powerpoint/2010/main" val="1974501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8B457-E73B-180D-4C1C-EBFEBC968694}"/>
              </a:ext>
            </a:extLst>
          </p:cNvPr>
          <p:cNvSpPr>
            <a:spLocks noGrp="1"/>
          </p:cNvSpPr>
          <p:nvPr>
            <p:ph type="title"/>
          </p:nvPr>
        </p:nvSpPr>
        <p:spPr>
          <a:xfrm>
            <a:off x="677334" y="609600"/>
            <a:ext cx="8596668" cy="748683"/>
          </a:xfrm>
        </p:spPr>
        <p:txBody>
          <a:bodyPr/>
          <a:lstStyle/>
          <a:p>
            <a:r>
              <a:rPr lang="en-US" dirty="0"/>
              <a:t>LIBRARIES USED</a:t>
            </a:r>
            <a:endParaRPr lang="en-IN" dirty="0"/>
          </a:p>
        </p:txBody>
      </p:sp>
      <p:sp>
        <p:nvSpPr>
          <p:cNvPr id="3" name="Content Placeholder 2">
            <a:extLst>
              <a:ext uri="{FF2B5EF4-FFF2-40B4-BE49-F238E27FC236}">
                <a16:creationId xmlns:a16="http://schemas.microsoft.com/office/drawing/2014/main" id="{89A620A8-C24F-F68F-C382-5CE945DAA1A8}"/>
              </a:ext>
            </a:extLst>
          </p:cNvPr>
          <p:cNvSpPr>
            <a:spLocks noGrp="1"/>
          </p:cNvSpPr>
          <p:nvPr>
            <p:ph idx="1"/>
          </p:nvPr>
        </p:nvSpPr>
        <p:spPr>
          <a:xfrm>
            <a:off x="606313" y="1784411"/>
            <a:ext cx="9052592" cy="4683079"/>
          </a:xfrm>
        </p:spPr>
        <p:txBody>
          <a:bodyPr/>
          <a:lstStyle/>
          <a:p>
            <a:pPr>
              <a:buFont typeface="Wingdings" panose="05000000000000000000" pitchFamily="2" charset="2"/>
              <a:buChar char="q"/>
            </a:pPr>
            <a:r>
              <a:rPr lang="en-US" sz="2800" b="1" dirty="0">
                <a:solidFill>
                  <a:schemeClr val="accent1">
                    <a:lumMod val="50000"/>
                  </a:schemeClr>
                </a:solidFill>
                <a:latin typeface="Cambria Math" panose="02040503050406030204" pitchFamily="18" charset="0"/>
                <a:ea typeface="Cambria Math" panose="02040503050406030204" pitchFamily="18" charset="0"/>
                <a:cs typeface="Arabic Typesetting" panose="020B0604020202020204" pitchFamily="66" charset="-78"/>
              </a:rPr>
              <a:t>OPENCV</a:t>
            </a:r>
            <a:r>
              <a:rPr lang="en-IN" dirty="0"/>
              <a:t> </a:t>
            </a:r>
          </a:p>
          <a:p>
            <a:pPr marL="0" indent="0">
              <a:buNone/>
            </a:pPr>
            <a:endParaRPr lang="en-IN" dirty="0"/>
          </a:p>
          <a:p>
            <a:pPr>
              <a:buFont typeface="Wingdings" panose="05000000000000000000" pitchFamily="2" charset="2"/>
              <a:buChar char="Ø"/>
            </a:pPr>
            <a:r>
              <a:rPr lang="en-US" dirty="0"/>
              <a:t>OpenCV offers a wide range of functions and algorithms for computer vision tasks, including image and video processing, object detection and tracking, feature extraction, facial recognition, augmented reality, and more.</a:t>
            </a:r>
          </a:p>
          <a:p>
            <a:pPr>
              <a:buFont typeface="Wingdings" panose="05000000000000000000" pitchFamily="2" charset="2"/>
              <a:buChar char="Ø"/>
            </a:pPr>
            <a:r>
              <a:rPr lang="en-US" dirty="0"/>
              <a:t>OpenCV is implemented in C/C++ and optimized for performance. It utilizes hardware acceleration and takes advantage of multicore processors to ensure fast and efficient processing of images and videos.</a:t>
            </a:r>
          </a:p>
          <a:p>
            <a:pPr>
              <a:buFont typeface="Wingdings" panose="05000000000000000000" pitchFamily="2" charset="2"/>
              <a:buChar char="Ø"/>
            </a:pPr>
            <a:r>
              <a:rPr lang="en-US" dirty="0"/>
              <a:t>OpenCV is well-suited for real-time applications, as it provides optimized algorithms and techniques for processing video streams and performing real-time analysis on live video input.</a:t>
            </a:r>
          </a:p>
        </p:txBody>
      </p:sp>
    </p:spTree>
    <p:extLst>
      <p:ext uri="{BB962C8B-B14F-4D97-AF65-F5344CB8AC3E}">
        <p14:creationId xmlns:p14="http://schemas.microsoft.com/office/powerpoint/2010/main" val="1236914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4EBAE5-3C5F-CE5A-F766-394436644FDF}"/>
              </a:ext>
            </a:extLst>
          </p:cNvPr>
          <p:cNvSpPr>
            <a:spLocks noGrp="1"/>
          </p:cNvSpPr>
          <p:nvPr>
            <p:ph idx="1"/>
          </p:nvPr>
        </p:nvSpPr>
        <p:spPr>
          <a:xfrm>
            <a:off x="677334" y="550417"/>
            <a:ext cx="8596668" cy="5490946"/>
          </a:xfrm>
        </p:spPr>
        <p:txBody>
          <a:bodyPr/>
          <a:lstStyle/>
          <a:p>
            <a:pPr>
              <a:buFont typeface="Wingdings" panose="05000000000000000000" pitchFamily="2" charset="2"/>
              <a:buChar char="q"/>
            </a:pPr>
            <a:r>
              <a:rPr lang="en-US" sz="2800" b="1" dirty="0">
                <a:solidFill>
                  <a:schemeClr val="accent1">
                    <a:lumMod val="50000"/>
                  </a:schemeClr>
                </a:solidFill>
                <a:latin typeface="Cambria Math" panose="02040503050406030204" pitchFamily="18" charset="0"/>
                <a:ea typeface="Cambria Math" panose="02040503050406030204" pitchFamily="18" charset="0"/>
                <a:cs typeface="Arabic Typesetting" panose="020B0604020202020204" pitchFamily="66" charset="-78"/>
              </a:rPr>
              <a:t>PYGAME</a:t>
            </a:r>
            <a:r>
              <a:rPr lang="en-IN" dirty="0"/>
              <a:t> </a:t>
            </a:r>
          </a:p>
          <a:p>
            <a:pPr marL="0" indent="0">
              <a:buNone/>
            </a:pPr>
            <a:endParaRPr lang="en-IN" dirty="0"/>
          </a:p>
          <a:p>
            <a:pPr>
              <a:buFont typeface="Wingdings" panose="05000000000000000000" pitchFamily="2" charset="2"/>
              <a:buChar char="Ø"/>
            </a:pPr>
            <a:r>
              <a:rPr lang="en-US" dirty="0"/>
              <a:t>Pygame provides a straightforward and intuitive API, making it accessible to beginners and those new to game development. It offers a high-level interface that simplifies tasks such as drawing graphics, handling user input, and playing audio. </a:t>
            </a:r>
          </a:p>
          <a:p>
            <a:pPr>
              <a:buFont typeface="Wingdings" panose="05000000000000000000" pitchFamily="2" charset="2"/>
              <a:buChar char="Ø"/>
            </a:pPr>
            <a:r>
              <a:rPr lang="en-US" dirty="0"/>
              <a:t>Pygame offers a wide range of multimedia capabilities, including handling graphics, playing sounds and music, and capturing user input. It provides functionality for rendering and manipulating images, creating animations, and implementing audio effects.</a:t>
            </a:r>
          </a:p>
          <a:p>
            <a:pPr>
              <a:buFont typeface="Wingdings" panose="05000000000000000000" pitchFamily="2" charset="2"/>
              <a:buChar char="Ø"/>
            </a:pPr>
            <a:r>
              <a:rPr lang="en-US" dirty="0"/>
              <a:t>Pygame provides a built-in Sprite class, which simplifies the management and manipulation of game objects. It also includes collision detection mechanisms, allowing developers to detect and respond to collisions between game entities.</a:t>
            </a:r>
          </a:p>
          <a:p>
            <a:pPr marL="0" indent="0">
              <a:buNone/>
            </a:pPr>
            <a:endParaRPr lang="en-IN" dirty="0"/>
          </a:p>
        </p:txBody>
      </p:sp>
    </p:spTree>
    <p:extLst>
      <p:ext uri="{BB962C8B-B14F-4D97-AF65-F5344CB8AC3E}">
        <p14:creationId xmlns:p14="http://schemas.microsoft.com/office/powerpoint/2010/main" val="813374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3C1D03-2480-45B9-7BAE-4EF64F550623}"/>
              </a:ext>
            </a:extLst>
          </p:cNvPr>
          <p:cNvSpPr>
            <a:spLocks noGrp="1"/>
          </p:cNvSpPr>
          <p:nvPr>
            <p:ph idx="1"/>
          </p:nvPr>
        </p:nvSpPr>
        <p:spPr>
          <a:xfrm>
            <a:off x="677334" y="577049"/>
            <a:ext cx="8596668" cy="5464313"/>
          </a:xfrm>
        </p:spPr>
        <p:txBody>
          <a:bodyPr/>
          <a:lstStyle/>
          <a:p>
            <a:pPr>
              <a:buFont typeface="Wingdings" panose="05000000000000000000" pitchFamily="2" charset="2"/>
              <a:buChar char="q"/>
            </a:pPr>
            <a:r>
              <a:rPr lang="en-US" sz="2800" b="1" dirty="0">
                <a:solidFill>
                  <a:schemeClr val="accent1">
                    <a:lumMod val="50000"/>
                  </a:schemeClr>
                </a:solidFill>
                <a:latin typeface="Cambria Math" panose="02040503050406030204" pitchFamily="18" charset="0"/>
                <a:ea typeface="Cambria Math" panose="02040503050406030204" pitchFamily="18" charset="0"/>
                <a:cs typeface="Arabic Typesetting" panose="020B0604020202020204" pitchFamily="66" charset="-78"/>
              </a:rPr>
              <a:t>ME</a:t>
            </a:r>
            <a:r>
              <a:rPr lang="en-IN" sz="2800" b="1" dirty="0">
                <a:solidFill>
                  <a:schemeClr val="accent1">
                    <a:lumMod val="50000"/>
                  </a:schemeClr>
                </a:solidFill>
                <a:latin typeface="Cambria Math" panose="02040503050406030204" pitchFamily="18" charset="0"/>
                <a:ea typeface="Cambria Math" panose="02040503050406030204" pitchFamily="18" charset="0"/>
                <a:cs typeface="Arabic Typesetting" panose="020B0604020202020204" pitchFamily="66" charset="-78"/>
              </a:rPr>
              <a:t>DIAPIPE</a:t>
            </a:r>
            <a:endParaRPr lang="en-IN" dirty="0"/>
          </a:p>
          <a:p>
            <a:pPr marL="0" indent="0">
              <a:buNone/>
            </a:pPr>
            <a:endParaRPr lang="en-IN" dirty="0"/>
          </a:p>
          <a:p>
            <a:pPr>
              <a:buFont typeface="Wingdings" panose="05000000000000000000" pitchFamily="2" charset="2"/>
              <a:buChar char="Ø"/>
            </a:pPr>
            <a:r>
              <a:rPr lang="en-US" dirty="0"/>
              <a:t>MediaPipe focuses on real-time processing of various multimedia inputs, such as video, audio, and sensor data. It provides a framework to build pipelines that can process and analyze these inputs in real-time, enabling applications like augmented reality, gesture recognition, object tracking, and more.</a:t>
            </a:r>
          </a:p>
          <a:p>
            <a:pPr>
              <a:buFont typeface="Wingdings" panose="05000000000000000000" pitchFamily="2" charset="2"/>
              <a:buChar char="Ø"/>
            </a:pPr>
            <a:r>
              <a:rPr lang="en-US" dirty="0"/>
              <a:t>MediaPipe offers a flexible and modular architecture that allows developers to construct custom processing pipelines. It provides a wide range of pre-built components, called "calculators," which perform specific tasks like object detection, face tracking, pose estimation, and more. Developers can combine these calculators to create complex pipelines tailored to their specific needs.</a:t>
            </a:r>
          </a:p>
          <a:p>
            <a:pPr>
              <a:buFont typeface="Wingdings" panose="05000000000000000000" pitchFamily="2" charset="2"/>
              <a:buChar char="Ø"/>
            </a:pPr>
            <a:r>
              <a:rPr lang="en-US" dirty="0"/>
              <a:t>MediaPipe is optimized for high-performance multimedia processing, utilizing techniques such as multi-threading, hardware acceleration, and efficient resource management. This allows it to achieve real-time performance even on resource-constrained devices.</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441729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73552-FBF4-FA9F-B0D4-D34AD0E72F45}"/>
              </a:ext>
            </a:extLst>
          </p:cNvPr>
          <p:cNvSpPr>
            <a:spLocks noGrp="1"/>
          </p:cNvSpPr>
          <p:nvPr>
            <p:ph type="title"/>
          </p:nvPr>
        </p:nvSpPr>
        <p:spPr>
          <a:xfrm>
            <a:off x="1716021" y="2926672"/>
            <a:ext cx="8596668" cy="1320800"/>
          </a:xfrm>
        </p:spPr>
        <p:txBody>
          <a:bodyPr/>
          <a:lstStyle/>
          <a:p>
            <a:r>
              <a:rPr lang="en-US" dirty="0"/>
              <a:t>PROJECT SCREENSHOTS</a:t>
            </a:r>
            <a:endParaRPr lang="en-IN" dirty="0"/>
          </a:p>
        </p:txBody>
      </p:sp>
    </p:spTree>
    <p:extLst>
      <p:ext uri="{BB962C8B-B14F-4D97-AF65-F5344CB8AC3E}">
        <p14:creationId xmlns:p14="http://schemas.microsoft.com/office/powerpoint/2010/main" val="3295029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7AE94-D1F7-952F-935D-1C4A77F5D4C3}"/>
              </a:ext>
            </a:extLst>
          </p:cNvPr>
          <p:cNvSpPr>
            <a:spLocks noGrp="1"/>
          </p:cNvSpPr>
          <p:nvPr>
            <p:ph type="title"/>
          </p:nvPr>
        </p:nvSpPr>
        <p:spPr>
          <a:xfrm>
            <a:off x="686665" y="376334"/>
            <a:ext cx="8596668" cy="845976"/>
          </a:xfrm>
        </p:spPr>
        <p:txBody>
          <a:bodyPr/>
          <a:lstStyle/>
          <a:p>
            <a:r>
              <a:rPr lang="en-US" dirty="0"/>
              <a:t>INRTO WINDOW</a:t>
            </a:r>
            <a:endParaRPr lang="en-IN" dirty="0"/>
          </a:p>
        </p:txBody>
      </p:sp>
      <p:pic>
        <p:nvPicPr>
          <p:cNvPr id="5" name="Content Placeholder 4" descr="A picture containing human face, screenshot, person, person&#10;&#10;Description automatically generated">
            <a:extLst>
              <a:ext uri="{FF2B5EF4-FFF2-40B4-BE49-F238E27FC236}">
                <a16:creationId xmlns:a16="http://schemas.microsoft.com/office/drawing/2014/main" id="{9295DF2E-B9E6-98DC-6FEF-5BDC3E6647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672" y="1442132"/>
            <a:ext cx="8809661" cy="4656959"/>
          </a:xfrm>
        </p:spPr>
      </p:pic>
    </p:spTree>
    <p:extLst>
      <p:ext uri="{BB962C8B-B14F-4D97-AF65-F5344CB8AC3E}">
        <p14:creationId xmlns:p14="http://schemas.microsoft.com/office/powerpoint/2010/main" val="4159618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8BCA9-89A4-751A-E002-9DD2DEB75750}"/>
              </a:ext>
            </a:extLst>
          </p:cNvPr>
          <p:cNvSpPr>
            <a:spLocks noGrp="1"/>
          </p:cNvSpPr>
          <p:nvPr>
            <p:ph type="title"/>
          </p:nvPr>
        </p:nvSpPr>
        <p:spPr>
          <a:xfrm>
            <a:off x="677334" y="396535"/>
            <a:ext cx="8596668" cy="880872"/>
          </a:xfrm>
        </p:spPr>
        <p:txBody>
          <a:bodyPr/>
          <a:lstStyle/>
          <a:p>
            <a:r>
              <a:rPr lang="en-US" dirty="0"/>
              <a:t>MAIN WINDOW</a:t>
            </a:r>
            <a:endParaRPr lang="en-IN" dirty="0"/>
          </a:p>
        </p:txBody>
      </p:sp>
      <p:pic>
        <p:nvPicPr>
          <p:cNvPr id="5" name="Content Placeholder 4" descr="A person holding up his hand">
            <a:extLst>
              <a:ext uri="{FF2B5EF4-FFF2-40B4-BE49-F238E27FC236}">
                <a16:creationId xmlns:a16="http://schemas.microsoft.com/office/drawing/2014/main" id="{229E7F11-B3B1-C759-7E39-DCC72A6596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208" y="1277407"/>
            <a:ext cx="8844794" cy="5184648"/>
          </a:xfrm>
        </p:spPr>
      </p:pic>
    </p:spTree>
    <p:extLst>
      <p:ext uri="{BB962C8B-B14F-4D97-AF65-F5344CB8AC3E}">
        <p14:creationId xmlns:p14="http://schemas.microsoft.com/office/powerpoint/2010/main" val="20506836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83</TotalTime>
  <Words>655</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Cambria Math</vt:lpstr>
      <vt:lpstr>Trebuchet MS</vt:lpstr>
      <vt:lpstr>Wingdings</vt:lpstr>
      <vt:lpstr>Wingdings 3</vt:lpstr>
      <vt:lpstr>Facet</vt:lpstr>
      <vt:lpstr>INTERACTIVE BALLOON BURST GAME</vt:lpstr>
      <vt:lpstr>INTRODUCTION</vt:lpstr>
      <vt:lpstr>PROGRAMMING LANGUAGE USED</vt:lpstr>
      <vt:lpstr>LIBRARIES USED</vt:lpstr>
      <vt:lpstr>PowerPoint Presentation</vt:lpstr>
      <vt:lpstr>PowerPoint Presentation</vt:lpstr>
      <vt:lpstr>PROJECT SCREENSHOTS</vt:lpstr>
      <vt:lpstr>INRTO WINDOW</vt:lpstr>
      <vt:lpstr>MAIN WINDOW</vt:lpstr>
      <vt:lpstr>PROBLEMS FACED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BALLOON BURST GAME</dc:title>
  <dc:creator>Chinmaya Gupta</dc:creator>
  <cp:lastModifiedBy>Chinmaya Gupta</cp:lastModifiedBy>
  <cp:revision>1</cp:revision>
  <dcterms:created xsi:type="dcterms:W3CDTF">2023-05-20T03:12:10Z</dcterms:created>
  <dcterms:modified xsi:type="dcterms:W3CDTF">2023-05-20T05:55:30Z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2023-05-20T04:32:09Z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93adc203-1ded-439b-a176-2ff5f3c20805</vt:lpwstr>
  </property>
  <property fmtid="{D5CDD505-2E9C-101B-9397-08002B2CF9AE}" pid="7" name="MSIP_Label_defa4170-0d19-0005-0004-bc88714345d2_ActionId">
    <vt:lpwstr>ded742a9-bf0a-4c8a-af67-2a48ce89d53f</vt:lpwstr>
  </property>
  <property fmtid="{D5CDD505-2E9C-101B-9397-08002B2CF9AE}" pid="8" name="MSIP_Label_defa4170-0d19-0005-0004-bc88714345d2_ContentBits">
    <vt:lpwstr>0</vt:lpwstr>
  </property>
</Properties>
</file>