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Project-3: Call Center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Workflow: Python | SQL |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 first-call resolution with better training</a:t>
            </a:r>
          </a:p>
          <a:p>
            <a:r>
              <a:rPr dirty="0"/>
              <a:t>Streamline Admin &amp; Contract support processes</a:t>
            </a:r>
          </a:p>
          <a:p>
            <a:r>
              <a:rPr dirty="0"/>
              <a:t>Set KPI targets for call handling &amp; resolution</a:t>
            </a:r>
          </a:p>
          <a:p>
            <a:r>
              <a:rPr dirty="0"/>
              <a:t>Monitor agent performance monthly with dashboards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Prepared by: Chinmaya Agrawal</a:t>
            </a:r>
          </a:p>
          <a:p>
            <a:r>
              <a:t>Email: chinmaya_2312res228@iitp.ac.in</a:t>
            </a:r>
          </a:p>
          <a:p>
            <a:r>
              <a:t>Institute: Indian Institute of Technology Patna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Dataset Source &amp; Objective</a:t>
            </a:r>
          </a:p>
          <a:p>
            <a:pPr marL="0" indent="0">
              <a:buNone/>
            </a:pPr>
            <a:r>
              <a:rPr dirty="0"/>
              <a:t>2. Data Preparation in Python</a:t>
            </a:r>
          </a:p>
          <a:p>
            <a:pPr marL="0" indent="0">
              <a:buNone/>
            </a:pPr>
            <a:r>
              <a:rPr dirty="0"/>
              <a:t>3. SQL Summary &amp; Queries</a:t>
            </a:r>
          </a:p>
          <a:p>
            <a:pPr marL="0" indent="0">
              <a:buNone/>
            </a:pPr>
            <a:r>
              <a:rPr dirty="0"/>
              <a:t>4. Power BI Visualizations</a:t>
            </a:r>
          </a:p>
          <a:p>
            <a:pPr marL="0" indent="0">
              <a:buNone/>
            </a:pPr>
            <a:r>
              <a:rPr dirty="0"/>
              <a:t>5. Key Metrics</a:t>
            </a:r>
          </a:p>
          <a:p>
            <a:pPr marL="0" indent="0">
              <a:buNone/>
            </a:pPr>
            <a:r>
              <a:rPr dirty="0"/>
              <a:t>6. Agent Performance</a:t>
            </a:r>
          </a:p>
          <a:p>
            <a:pPr marL="0" indent="0">
              <a:buNone/>
            </a:pPr>
            <a:r>
              <a:rPr dirty="0"/>
              <a:t>7. Customer Experience Insights</a:t>
            </a:r>
          </a:p>
          <a:p>
            <a:pPr marL="0" indent="0">
              <a:buNone/>
            </a:pPr>
            <a:r>
              <a:rPr dirty="0"/>
              <a:t>8. Business Recommendations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Kaggle Call Center Dataset</a:t>
            </a:r>
          </a:p>
          <a:p>
            <a:r>
              <a:rPr dirty="0"/>
              <a:t>Contains details on customer calls, topics, resolution, agents</a:t>
            </a:r>
          </a:p>
          <a:p>
            <a:r>
              <a:rPr dirty="0"/>
              <a:t>Data Volume: 5000 calls</a:t>
            </a:r>
          </a:p>
          <a:p>
            <a:r>
              <a:rPr dirty="0"/>
              <a:t>Attributes: Call ID, Agent, Topic, Call Duration, Resolution,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Data Preparation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Cleaned missing values</a:t>
            </a:r>
          </a:p>
          <a:p>
            <a:r>
              <a:rPr dirty="0"/>
              <a:t>Removed duplicates</a:t>
            </a:r>
          </a:p>
          <a:p>
            <a:r>
              <a:rPr dirty="0"/>
              <a:t>Standardized categorical values</a:t>
            </a:r>
          </a:p>
          <a:p>
            <a:r>
              <a:rPr dirty="0"/>
              <a:t>Exported cleaned dataset to CSV for SQL/Power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SQL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Queries written to calculate:</a:t>
            </a:r>
          </a:p>
          <a:p>
            <a:r>
              <a:rPr dirty="0"/>
              <a:t>Average call duration per topic</a:t>
            </a:r>
          </a:p>
          <a:p>
            <a:r>
              <a:rPr dirty="0"/>
              <a:t>Resolution ratios</a:t>
            </a:r>
          </a:p>
          <a:p>
            <a:r>
              <a:rPr dirty="0"/>
              <a:t>Calls answered per agent</a:t>
            </a:r>
          </a:p>
          <a:p>
            <a:r>
              <a:rPr dirty="0"/>
              <a:t>SQL results validated against raw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Power BI Dashboard</a:t>
            </a:r>
          </a:p>
        </p:txBody>
      </p:sp>
      <p:pic>
        <p:nvPicPr>
          <p:cNvPr id="3" name="Picture 2" descr="9dfb3ecd-136b-462e-8f94-cefc64c8bf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1732523"/>
            <a:ext cx="8094488" cy="4556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Average Customer Rating: 3.4</a:t>
            </a:r>
          </a:p>
          <a:p>
            <a:r>
              <a:rPr dirty="0"/>
              <a:t>Average Answer Time: 67.5 sec</a:t>
            </a:r>
          </a:p>
          <a:p>
            <a:r>
              <a:rPr dirty="0"/>
              <a:t>Total Calls Received: 5000</a:t>
            </a:r>
          </a:p>
          <a:p>
            <a:r>
              <a:rPr dirty="0"/>
              <a:t>Answered Calls: 4054 (~81%)</a:t>
            </a:r>
          </a:p>
          <a:p>
            <a:r>
              <a:rPr dirty="0"/>
              <a:t>Resolution Rate: 72.9%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Jim handled the most calls (536)</a:t>
            </a:r>
          </a:p>
          <a:p>
            <a:r>
              <a:rPr dirty="0"/>
              <a:t>Dan and Becky also strong performers</a:t>
            </a:r>
          </a:p>
          <a:p>
            <a:r>
              <a:rPr dirty="0"/>
              <a:t>Stewart managed the least calls (477)</a:t>
            </a:r>
          </a:p>
          <a:p>
            <a:r>
              <a:rPr dirty="0"/>
              <a:t>Fairly balanced workload across 8 agents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Project-3: Customer Experience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Average customer rating at 3.4 indicates room for improvement</a:t>
            </a:r>
          </a:p>
          <a:p>
            <a:r>
              <a:rPr dirty="0"/>
              <a:t>Longest talk durations: Admin Support &amp; Contract Related</a:t>
            </a:r>
          </a:p>
          <a:p>
            <a:r>
              <a:rPr dirty="0"/>
              <a:t>Resolution rate at ~73% shows efficiency but with gaps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307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Project-3: Call Center Performance Analysis</vt:lpstr>
      <vt:lpstr>Project-3: Agenda</vt:lpstr>
      <vt:lpstr>Project-3: Dataset Overview</vt:lpstr>
      <vt:lpstr>Project-3: Data Preparation in Python</vt:lpstr>
      <vt:lpstr>Project-3: SQL Summary</vt:lpstr>
      <vt:lpstr>Project-3: Power BI Dashboard</vt:lpstr>
      <vt:lpstr>Project-3: Key Metrics</vt:lpstr>
      <vt:lpstr>Project-3: Agent Performance</vt:lpstr>
      <vt:lpstr>Project-3: Customer Experience Insights</vt:lpstr>
      <vt:lpstr>Project-3: Business Recommendations</vt:lpstr>
      <vt:lpstr>Project-3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chinmaya agrawal</cp:lastModifiedBy>
  <cp:revision>2</cp:revision>
  <dcterms:created xsi:type="dcterms:W3CDTF">2013-01-27T09:14:16Z</dcterms:created>
  <dcterms:modified xsi:type="dcterms:W3CDTF">2025-08-29T18:05:15Z</dcterms:modified>
  <cp:category/>
</cp:coreProperties>
</file>