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67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6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6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0138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6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38954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84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985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8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0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26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2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28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08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50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02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05-Aug-25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7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369278"/>
            <a:ext cx="5490396" cy="3182814"/>
          </a:xfrm>
        </p:spPr>
        <p:txBody>
          <a:bodyPr/>
          <a:lstStyle/>
          <a:p>
            <a:pPr algn="just"/>
            <a:r>
              <a:rPr sz="7200" dirty="0"/>
              <a:t>Restaurant</a:t>
            </a:r>
            <a:r>
              <a:rPr lang="en-US" dirty="0"/>
              <a:t> </a:t>
            </a:r>
            <a:r>
              <a:rPr dirty="0"/>
              <a:t>Order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158762"/>
            <a:ext cx="6620968" cy="1480038"/>
          </a:xfrm>
        </p:spPr>
        <p:txBody>
          <a:bodyPr>
            <a:normAutofit/>
          </a:bodyPr>
          <a:lstStyle/>
          <a:p>
            <a:r>
              <a:rPr dirty="0"/>
              <a:t>By Chinmaya Agrawal</a:t>
            </a:r>
          </a:p>
          <a:p>
            <a:r>
              <a:rPr dirty="0"/>
              <a:t>chinmaya2312res228@iitp.ac.in</a:t>
            </a:r>
          </a:p>
          <a:p>
            <a:r>
              <a:rPr dirty="0"/>
              <a:t>Internship: GUVI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Chinmaya Agrawal</a:t>
            </a:r>
          </a:p>
          <a:p>
            <a:r>
              <a:rPr dirty="0"/>
              <a:t>College Email: chinmaya2312res228@iitp.ac.in</a:t>
            </a:r>
          </a:p>
          <a:p>
            <a:endParaRPr dirty="0"/>
          </a:p>
          <a:p>
            <a:r>
              <a:rPr dirty="0"/>
              <a:t>LinkedIn: https://www.linkedin.com/in/chinmaya-agrawal</a:t>
            </a:r>
          </a:p>
          <a:p>
            <a:r>
              <a:rPr dirty="0"/>
              <a:t>GitHub: https://github.com/chinmayaagrawal</a:t>
            </a:r>
          </a:p>
          <a:p>
            <a:r>
              <a:rPr dirty="0"/>
              <a:t>Internship Company: GUVI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Question:</a:t>
            </a:r>
          </a:p>
          <a:p>
            <a:r>
              <a:rPr dirty="0"/>
              <a:t>Can you visualize which dishes are most ordered and how order patterns change by meal time?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Summary:</a:t>
            </a:r>
          </a:p>
          <a:p>
            <a:r>
              <a:rPr dirty="0"/>
              <a:t>This project helps restaurant managers identify best-selling items and busy periods for better inventory planning.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Import restaurant order data</a:t>
            </a:r>
          </a:p>
          <a:p>
            <a:r>
              <a:rPr dirty="0"/>
              <a:t>Categorize by meal time and dish</a:t>
            </a:r>
          </a:p>
          <a:p>
            <a:r>
              <a:rPr dirty="0"/>
              <a:t>Create visuals showing order frequency and revenue</a:t>
            </a:r>
          </a:p>
          <a:p>
            <a:r>
              <a:rPr dirty="0"/>
              <a:t>Add filters for day and customer type</a:t>
            </a:r>
          </a:p>
          <a:p>
            <a:r>
              <a:rPr dirty="0"/>
              <a:t>Display insights in Power BI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Process (Python + pandas)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Merged orders and restaurant datasets</a:t>
            </a:r>
          </a:p>
          <a:p>
            <a:r>
              <a:rPr dirty="0"/>
              <a:t>Converted dates and extracted hour</a:t>
            </a:r>
          </a:p>
          <a:p>
            <a:r>
              <a:rPr dirty="0"/>
              <a:t>Created Meal Time column</a:t>
            </a:r>
          </a:p>
          <a:p>
            <a:r>
              <a:rPr dirty="0"/>
              <a:t>Cleaned missing/invalid data</a:t>
            </a:r>
          </a:p>
          <a:p>
            <a:r>
              <a:rPr dirty="0"/>
              <a:t>Standardized categorical fields</a:t>
            </a:r>
          </a:p>
          <a:p>
            <a:r>
              <a:rPr dirty="0"/>
              <a:t>Saved cleaned data as Cleaned_Restaurant_Orders.csv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80f98dba-545e-4f83-b8eb-1d05d61e80f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6646985" cy="466152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Top Dishes &amp; Customers</a:t>
            </a:r>
          </a:p>
          <a:p>
            <a:r>
              <a:t>✅ Peak Hours by Meal Time</a:t>
            </a:r>
          </a:p>
          <a:p>
            <a:r>
              <a:t>✅ Customer Payment Preferences</a:t>
            </a:r>
          </a:p>
          <a:p>
            <a:r>
              <a:t>✅ Zone-wise Quantity Trends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Top 5 Customers by Order Amount (bar chart)</a:t>
            </a:r>
          </a:p>
          <a:p>
            <a:r>
              <a:rPr dirty="0"/>
              <a:t>Payment Methods vs Order Count (donut chart)</a:t>
            </a:r>
          </a:p>
          <a:p>
            <a:r>
              <a:rPr dirty="0"/>
              <a:t>Cuisine vs Meal Time vs Order Amount (stacked column chart)</a:t>
            </a:r>
          </a:p>
          <a:p>
            <a:r>
              <a:rPr dirty="0"/>
              <a:t>Quantity vs Meal Time vs Zone (stacked bar chart)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&amp;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Slicers included:</a:t>
            </a:r>
          </a:p>
          <a:p>
            <a:r>
              <a:rPr dirty="0"/>
              <a:t>Month</a:t>
            </a:r>
          </a:p>
          <a:p>
            <a:r>
              <a:rPr dirty="0"/>
              <a:t>Customer Category</a:t>
            </a:r>
          </a:p>
          <a:p>
            <a:r>
              <a:rPr dirty="0"/>
              <a:t>Restaurants</a:t>
            </a:r>
          </a:p>
          <a:p>
            <a:r>
              <a:rPr dirty="0"/>
              <a:t>Cuisine</a:t>
            </a:r>
          </a:p>
          <a:p>
            <a:endParaRPr dirty="0"/>
          </a:p>
          <a:p>
            <a:r>
              <a:rPr dirty="0"/>
              <a:t>Enables drilldown into specific timeframes, locations, or cuisines.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dashboard helps identify peak demand times and popular dishes.</a:t>
            </a:r>
          </a:p>
          <a:p>
            <a:r>
              <a:t>Insights guide staffing, inventory, and marketing decisions.</a:t>
            </a:r>
          </a:p>
          <a:p>
            <a:r>
              <a:t>A data-driven approach improves customer satisfaction and operations.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284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Restaurant Order Analytics</vt:lpstr>
      <vt:lpstr>Project Objective</vt:lpstr>
      <vt:lpstr>Procedure</vt:lpstr>
      <vt:lpstr>ETL Process (Python + pandas)</vt:lpstr>
      <vt:lpstr>Dashboard Overview</vt:lpstr>
      <vt:lpstr>Key Insights</vt:lpstr>
      <vt:lpstr>Visualizations</vt:lpstr>
      <vt:lpstr>Filters &amp; Interactivity</vt:lpstr>
      <vt:lpstr>Conclusion</vt:lpstr>
      <vt:lpstr>Contact Details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Namit Sharma</dc:creator>
  <cp:keywords/>
  <dc:description>generated using python-pptx</dc:description>
  <cp:lastModifiedBy>Namit Sharma</cp:lastModifiedBy>
  <cp:revision>2</cp:revision>
  <dcterms:created xsi:type="dcterms:W3CDTF">2013-01-27T09:14:16Z</dcterms:created>
  <dcterms:modified xsi:type="dcterms:W3CDTF">2025-08-05T08:41:42Z</dcterms:modified>
  <cp:category/>
</cp:coreProperties>
</file>