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57" r:id="rId6"/>
    <p:sldId id="258" r:id="rId7"/>
    <p:sldId id="278" r:id="rId8"/>
    <p:sldId id="259" r:id="rId9"/>
    <p:sldId id="260" r:id="rId10"/>
    <p:sldId id="261" r:id="rId11"/>
    <p:sldId id="262" r:id="rId12"/>
    <p:sldId id="279" r:id="rId13"/>
    <p:sldId id="263" r:id="rId14"/>
    <p:sldId id="265" r:id="rId15"/>
    <p:sldId id="266" r:id="rId16"/>
    <p:sldId id="273" r:id="rId17"/>
    <p:sldId id="274" r:id="rId18"/>
    <p:sldId id="275" r:id="rId19"/>
    <p:sldId id="276" r:id="rId20"/>
    <p:sldId id="277" r:id="rId21"/>
    <p:sldId id="26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87" autoAdjust="0"/>
  </p:normalViewPr>
  <p:slideViewPr>
    <p:cSldViewPr>
      <p:cViewPr varScale="1">
        <p:scale>
          <a:sx n="111" d="100"/>
          <a:sy n="111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0AFAE-F325-4A8D-9875-8D3D5FA811E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85064-81CF-4CFC-8536-65086DAEBD6D}">
      <dgm:prSet phldrT="[Text]"/>
      <dgm:spPr/>
      <dgm:t>
        <a:bodyPr/>
        <a:lstStyle/>
        <a:p>
          <a:r>
            <a:rPr lang="en-US" dirty="0" err="1" smtClean="0"/>
            <a:t>Gensim</a:t>
          </a:r>
          <a:endParaRPr lang="en-US" dirty="0"/>
        </a:p>
      </dgm:t>
    </dgm:pt>
    <dgm:pt modelId="{8A437204-A389-4401-9BF3-34A524735696}" type="parTrans" cxnId="{197A9644-0D8F-4EDD-B12C-11BB7C0F0485}">
      <dgm:prSet/>
      <dgm:spPr/>
      <dgm:t>
        <a:bodyPr/>
        <a:lstStyle/>
        <a:p>
          <a:endParaRPr lang="en-US"/>
        </a:p>
      </dgm:t>
    </dgm:pt>
    <dgm:pt modelId="{2BE44238-6B1B-44A0-91C7-FEC99A999427}" type="sibTrans" cxnId="{197A9644-0D8F-4EDD-B12C-11BB7C0F0485}">
      <dgm:prSet/>
      <dgm:spPr/>
      <dgm:t>
        <a:bodyPr/>
        <a:lstStyle/>
        <a:p>
          <a:endParaRPr lang="en-US"/>
        </a:p>
      </dgm:t>
    </dgm:pt>
    <dgm:pt modelId="{2B64A61F-7755-436C-9CE1-4F6930388903}">
      <dgm:prSet phldrT="[Text]"/>
      <dgm:spPr/>
      <dgm:t>
        <a:bodyPr/>
        <a:lstStyle/>
        <a:p>
          <a:r>
            <a:rPr lang="en-US" b="0" dirty="0" smtClean="0"/>
            <a:t>NLTK</a:t>
          </a:r>
          <a:endParaRPr lang="en-US" b="0" dirty="0"/>
        </a:p>
      </dgm:t>
    </dgm:pt>
    <dgm:pt modelId="{AF35E488-F38D-4E3A-AFD8-4CEAC67E27A5}" type="parTrans" cxnId="{AF15057C-9884-4288-BB06-4F6CDDA2AD42}">
      <dgm:prSet/>
      <dgm:spPr/>
      <dgm:t>
        <a:bodyPr/>
        <a:lstStyle/>
        <a:p>
          <a:endParaRPr lang="en-US"/>
        </a:p>
      </dgm:t>
    </dgm:pt>
    <dgm:pt modelId="{D0BB211B-5A00-4699-B161-6F17DF66B72D}" type="sibTrans" cxnId="{AF15057C-9884-4288-BB06-4F6CDDA2AD42}">
      <dgm:prSet/>
      <dgm:spPr/>
      <dgm:t>
        <a:bodyPr/>
        <a:lstStyle/>
        <a:p>
          <a:endParaRPr lang="en-US"/>
        </a:p>
      </dgm:t>
    </dgm:pt>
    <dgm:pt modelId="{B28E3161-52E3-4D32-9EFA-EAFC1136D25C}">
      <dgm:prSet/>
      <dgm:spPr/>
      <dgm:t>
        <a:bodyPr/>
        <a:lstStyle/>
        <a:p>
          <a:r>
            <a:rPr lang="en-US" dirty="0" smtClean="0">
              <a:latin typeface="+mn-lt"/>
            </a:rPr>
            <a:t>Python</a:t>
          </a:r>
          <a:endParaRPr lang="en-US" dirty="0">
            <a:latin typeface="+mn-lt"/>
          </a:endParaRPr>
        </a:p>
      </dgm:t>
    </dgm:pt>
    <dgm:pt modelId="{ECAD4D61-801E-4718-B9E6-A2D517AD9207}" type="parTrans" cxnId="{5DFE6524-AFBC-4937-9585-691157848AAB}">
      <dgm:prSet/>
      <dgm:spPr/>
      <dgm:t>
        <a:bodyPr/>
        <a:lstStyle/>
        <a:p>
          <a:endParaRPr lang="en-US"/>
        </a:p>
      </dgm:t>
    </dgm:pt>
    <dgm:pt modelId="{D546731A-935D-4C33-BD99-0A551870DB81}" type="sibTrans" cxnId="{5DFE6524-AFBC-4937-9585-691157848AAB}">
      <dgm:prSet/>
      <dgm:spPr/>
      <dgm:t>
        <a:bodyPr/>
        <a:lstStyle/>
        <a:p>
          <a:endParaRPr lang="en-US"/>
        </a:p>
      </dgm:t>
    </dgm:pt>
    <dgm:pt modelId="{D58894DA-6ADF-43FC-8761-7A17368A9A99}">
      <dgm:prSet phldrT="[Text]"/>
      <dgm:spPr/>
      <dgm:t>
        <a:bodyPr/>
        <a:lstStyle/>
        <a:p>
          <a:r>
            <a:rPr lang="en-US" dirty="0" smtClean="0"/>
            <a:t>Tools and Technologies</a:t>
          </a:r>
          <a:endParaRPr lang="en-US" dirty="0"/>
        </a:p>
      </dgm:t>
    </dgm:pt>
    <dgm:pt modelId="{E8F30860-2868-4920-8305-2F8E1D600232}" type="sibTrans" cxnId="{8AC7115E-D666-4527-839E-A484677DB2C7}">
      <dgm:prSet/>
      <dgm:spPr/>
      <dgm:t>
        <a:bodyPr/>
        <a:lstStyle/>
        <a:p>
          <a:endParaRPr lang="en-US"/>
        </a:p>
      </dgm:t>
    </dgm:pt>
    <dgm:pt modelId="{64DFD834-2B10-4E4F-9E6A-06587DCF7377}" type="parTrans" cxnId="{8AC7115E-D666-4527-839E-A484677DB2C7}">
      <dgm:prSet/>
      <dgm:spPr/>
      <dgm:t>
        <a:bodyPr/>
        <a:lstStyle/>
        <a:p>
          <a:endParaRPr lang="en-US"/>
        </a:p>
      </dgm:t>
    </dgm:pt>
    <dgm:pt modelId="{D3A776D0-D198-49A0-9EE1-C00CA3BB49E8}" type="pres">
      <dgm:prSet presAssocID="{80D0AFAE-F325-4A8D-9875-8D3D5FA811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F1A243-4A3B-400D-8D01-796FB5C6D613}" type="pres">
      <dgm:prSet presAssocID="{D58894DA-6ADF-43FC-8761-7A17368A9A99}" presName="root" presStyleCnt="0"/>
      <dgm:spPr/>
    </dgm:pt>
    <dgm:pt modelId="{5536AD29-2BBC-4E05-97F8-593AB8EAA250}" type="pres">
      <dgm:prSet presAssocID="{D58894DA-6ADF-43FC-8761-7A17368A9A99}" presName="rootComposite" presStyleCnt="0"/>
      <dgm:spPr/>
    </dgm:pt>
    <dgm:pt modelId="{7B8A8852-D1A5-4975-B148-05DD29F40C51}" type="pres">
      <dgm:prSet presAssocID="{D58894DA-6ADF-43FC-8761-7A17368A9A99}" presName="rootText" presStyleLbl="node1" presStyleIdx="0" presStyleCnt="1" custLinFactNeighborX="-3256" custLinFactNeighborY="-56958"/>
      <dgm:spPr/>
      <dgm:t>
        <a:bodyPr/>
        <a:lstStyle/>
        <a:p>
          <a:endParaRPr lang="en-US"/>
        </a:p>
      </dgm:t>
    </dgm:pt>
    <dgm:pt modelId="{C5A55B0F-8510-49F8-A22F-63BF60604CA3}" type="pres">
      <dgm:prSet presAssocID="{D58894DA-6ADF-43FC-8761-7A17368A9A99}" presName="rootConnector" presStyleLbl="node1" presStyleIdx="0" presStyleCnt="1"/>
      <dgm:spPr/>
      <dgm:t>
        <a:bodyPr/>
        <a:lstStyle/>
        <a:p>
          <a:endParaRPr lang="en-US"/>
        </a:p>
      </dgm:t>
    </dgm:pt>
    <dgm:pt modelId="{6157A0CF-40DD-4BAF-9458-303852ABE9A0}" type="pres">
      <dgm:prSet presAssocID="{D58894DA-6ADF-43FC-8761-7A17368A9A99}" presName="childShape" presStyleCnt="0"/>
      <dgm:spPr/>
    </dgm:pt>
    <dgm:pt modelId="{88D198E8-57DE-4B12-8156-DF1E6F33E912}" type="pres">
      <dgm:prSet presAssocID="{8A437204-A389-4401-9BF3-34A52473569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BEAB5B1-5AE1-4D95-8C4A-3E4C37B0117C}" type="pres">
      <dgm:prSet presAssocID="{5DC85064-81CF-4CFC-8536-65086DAEBD6D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52E5A-A158-48FA-A9B7-CF1C8A2BBE09}" type="pres">
      <dgm:prSet presAssocID="{AF35E488-F38D-4E3A-AFD8-4CEAC67E27A5}" presName="Name13" presStyleLbl="parChTrans1D2" presStyleIdx="1" presStyleCnt="3"/>
      <dgm:spPr/>
      <dgm:t>
        <a:bodyPr/>
        <a:lstStyle/>
        <a:p>
          <a:endParaRPr lang="en-US"/>
        </a:p>
      </dgm:t>
    </dgm:pt>
    <dgm:pt modelId="{6C05B096-9C3D-46E4-B61B-9CFF8129A462}" type="pres">
      <dgm:prSet presAssocID="{2B64A61F-7755-436C-9CE1-4F6930388903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FCC71-0013-4F40-A581-D306CCDB67A1}" type="pres">
      <dgm:prSet presAssocID="{ECAD4D61-801E-4718-B9E6-A2D517AD9207}" presName="Name13" presStyleLbl="parChTrans1D2" presStyleIdx="2" presStyleCnt="3"/>
      <dgm:spPr/>
      <dgm:t>
        <a:bodyPr/>
        <a:lstStyle/>
        <a:p>
          <a:endParaRPr lang="en-US"/>
        </a:p>
      </dgm:t>
    </dgm:pt>
    <dgm:pt modelId="{002D3348-65A8-4BFC-8595-6BC341BB1E32}" type="pres">
      <dgm:prSet presAssocID="{B28E3161-52E3-4D32-9EFA-EAFC1136D25C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5057C-9884-4288-BB06-4F6CDDA2AD42}" srcId="{D58894DA-6ADF-43FC-8761-7A17368A9A99}" destId="{2B64A61F-7755-436C-9CE1-4F6930388903}" srcOrd="1" destOrd="0" parTransId="{AF35E488-F38D-4E3A-AFD8-4CEAC67E27A5}" sibTransId="{D0BB211B-5A00-4699-B161-6F17DF66B72D}"/>
    <dgm:cxn modelId="{856BE6EE-9CB2-47AC-9022-D783CAFC133B}" type="presOf" srcId="{AF35E488-F38D-4E3A-AFD8-4CEAC67E27A5}" destId="{CDB52E5A-A158-48FA-A9B7-CF1C8A2BBE09}" srcOrd="0" destOrd="0" presId="urn:microsoft.com/office/officeart/2005/8/layout/hierarchy3"/>
    <dgm:cxn modelId="{5E7A8E7A-DB01-440E-B3FD-4A3E38928CA5}" type="presOf" srcId="{5DC85064-81CF-4CFC-8536-65086DAEBD6D}" destId="{DBEAB5B1-5AE1-4D95-8C4A-3E4C37B0117C}" srcOrd="0" destOrd="0" presId="urn:microsoft.com/office/officeart/2005/8/layout/hierarchy3"/>
    <dgm:cxn modelId="{5CCA6763-7EAA-42EC-9F71-671392F68019}" type="presOf" srcId="{80D0AFAE-F325-4A8D-9875-8D3D5FA811EA}" destId="{D3A776D0-D198-49A0-9EE1-C00CA3BB49E8}" srcOrd="0" destOrd="0" presId="urn:microsoft.com/office/officeart/2005/8/layout/hierarchy3"/>
    <dgm:cxn modelId="{8AC7115E-D666-4527-839E-A484677DB2C7}" srcId="{80D0AFAE-F325-4A8D-9875-8D3D5FA811EA}" destId="{D58894DA-6ADF-43FC-8761-7A17368A9A99}" srcOrd="0" destOrd="0" parTransId="{64DFD834-2B10-4E4F-9E6A-06587DCF7377}" sibTransId="{E8F30860-2868-4920-8305-2F8E1D600232}"/>
    <dgm:cxn modelId="{2E6D51BE-02B2-41C5-9CBB-9B0CAD7316CD}" type="presOf" srcId="{B28E3161-52E3-4D32-9EFA-EAFC1136D25C}" destId="{002D3348-65A8-4BFC-8595-6BC341BB1E32}" srcOrd="0" destOrd="0" presId="urn:microsoft.com/office/officeart/2005/8/layout/hierarchy3"/>
    <dgm:cxn modelId="{E9698832-8173-4DED-B854-8A0314172E8A}" type="presOf" srcId="{D58894DA-6ADF-43FC-8761-7A17368A9A99}" destId="{7B8A8852-D1A5-4975-B148-05DD29F40C51}" srcOrd="0" destOrd="0" presId="urn:microsoft.com/office/officeart/2005/8/layout/hierarchy3"/>
    <dgm:cxn modelId="{FAAFA9BC-B5A6-4F93-8E16-68D834F2886B}" type="presOf" srcId="{D58894DA-6ADF-43FC-8761-7A17368A9A99}" destId="{C5A55B0F-8510-49F8-A22F-63BF60604CA3}" srcOrd="1" destOrd="0" presId="urn:microsoft.com/office/officeart/2005/8/layout/hierarchy3"/>
    <dgm:cxn modelId="{197A9644-0D8F-4EDD-B12C-11BB7C0F0485}" srcId="{D58894DA-6ADF-43FC-8761-7A17368A9A99}" destId="{5DC85064-81CF-4CFC-8536-65086DAEBD6D}" srcOrd="0" destOrd="0" parTransId="{8A437204-A389-4401-9BF3-34A524735696}" sibTransId="{2BE44238-6B1B-44A0-91C7-FEC99A999427}"/>
    <dgm:cxn modelId="{014DD53C-C8FB-43B9-ABE0-1BFBD361A179}" type="presOf" srcId="{2B64A61F-7755-436C-9CE1-4F6930388903}" destId="{6C05B096-9C3D-46E4-B61B-9CFF8129A462}" srcOrd="0" destOrd="0" presId="urn:microsoft.com/office/officeart/2005/8/layout/hierarchy3"/>
    <dgm:cxn modelId="{5DFE6524-AFBC-4937-9585-691157848AAB}" srcId="{D58894DA-6ADF-43FC-8761-7A17368A9A99}" destId="{B28E3161-52E3-4D32-9EFA-EAFC1136D25C}" srcOrd="2" destOrd="0" parTransId="{ECAD4D61-801E-4718-B9E6-A2D517AD9207}" sibTransId="{D546731A-935D-4C33-BD99-0A551870DB81}"/>
    <dgm:cxn modelId="{D81ABE31-7361-4675-B2B2-4BD983AF80D1}" type="presOf" srcId="{ECAD4D61-801E-4718-B9E6-A2D517AD9207}" destId="{DCCFCC71-0013-4F40-A581-D306CCDB67A1}" srcOrd="0" destOrd="0" presId="urn:microsoft.com/office/officeart/2005/8/layout/hierarchy3"/>
    <dgm:cxn modelId="{29079B05-73CD-4CBD-B2CA-295CA3260682}" type="presOf" srcId="{8A437204-A389-4401-9BF3-34A524735696}" destId="{88D198E8-57DE-4B12-8156-DF1E6F33E912}" srcOrd="0" destOrd="0" presId="urn:microsoft.com/office/officeart/2005/8/layout/hierarchy3"/>
    <dgm:cxn modelId="{9C450683-FCFF-4200-9BC5-0AA8055010DA}" type="presParOf" srcId="{D3A776D0-D198-49A0-9EE1-C00CA3BB49E8}" destId="{61F1A243-4A3B-400D-8D01-796FB5C6D613}" srcOrd="0" destOrd="0" presId="urn:microsoft.com/office/officeart/2005/8/layout/hierarchy3"/>
    <dgm:cxn modelId="{B7A01461-B9C7-4B58-BE99-B66057C0BFD1}" type="presParOf" srcId="{61F1A243-4A3B-400D-8D01-796FB5C6D613}" destId="{5536AD29-2BBC-4E05-97F8-593AB8EAA250}" srcOrd="0" destOrd="0" presId="urn:microsoft.com/office/officeart/2005/8/layout/hierarchy3"/>
    <dgm:cxn modelId="{BD930869-64E8-496E-B0C8-9D6EA46084F5}" type="presParOf" srcId="{5536AD29-2BBC-4E05-97F8-593AB8EAA250}" destId="{7B8A8852-D1A5-4975-B148-05DD29F40C51}" srcOrd="0" destOrd="0" presId="urn:microsoft.com/office/officeart/2005/8/layout/hierarchy3"/>
    <dgm:cxn modelId="{58D5DBDA-96A1-434F-A105-F55D92C05DA1}" type="presParOf" srcId="{5536AD29-2BBC-4E05-97F8-593AB8EAA250}" destId="{C5A55B0F-8510-49F8-A22F-63BF60604CA3}" srcOrd="1" destOrd="0" presId="urn:microsoft.com/office/officeart/2005/8/layout/hierarchy3"/>
    <dgm:cxn modelId="{74046013-A71E-43FE-9E66-3F7EF0B0698D}" type="presParOf" srcId="{61F1A243-4A3B-400D-8D01-796FB5C6D613}" destId="{6157A0CF-40DD-4BAF-9458-303852ABE9A0}" srcOrd="1" destOrd="0" presId="urn:microsoft.com/office/officeart/2005/8/layout/hierarchy3"/>
    <dgm:cxn modelId="{99600674-48E8-47D6-996B-99BBD615F311}" type="presParOf" srcId="{6157A0CF-40DD-4BAF-9458-303852ABE9A0}" destId="{88D198E8-57DE-4B12-8156-DF1E6F33E912}" srcOrd="0" destOrd="0" presId="urn:microsoft.com/office/officeart/2005/8/layout/hierarchy3"/>
    <dgm:cxn modelId="{0BB2B069-324C-43F3-8408-30FA78451D7F}" type="presParOf" srcId="{6157A0CF-40DD-4BAF-9458-303852ABE9A0}" destId="{DBEAB5B1-5AE1-4D95-8C4A-3E4C37B0117C}" srcOrd="1" destOrd="0" presId="urn:microsoft.com/office/officeart/2005/8/layout/hierarchy3"/>
    <dgm:cxn modelId="{5379BA0B-4D38-461C-A68C-8C9772E45784}" type="presParOf" srcId="{6157A0CF-40DD-4BAF-9458-303852ABE9A0}" destId="{CDB52E5A-A158-48FA-A9B7-CF1C8A2BBE09}" srcOrd="2" destOrd="0" presId="urn:microsoft.com/office/officeart/2005/8/layout/hierarchy3"/>
    <dgm:cxn modelId="{640A98CC-855B-4C64-90E1-C80B059A715E}" type="presParOf" srcId="{6157A0CF-40DD-4BAF-9458-303852ABE9A0}" destId="{6C05B096-9C3D-46E4-B61B-9CFF8129A462}" srcOrd="3" destOrd="0" presId="urn:microsoft.com/office/officeart/2005/8/layout/hierarchy3"/>
    <dgm:cxn modelId="{EBB7B094-0F5C-4F7D-8BA3-CFD4160E3B05}" type="presParOf" srcId="{6157A0CF-40DD-4BAF-9458-303852ABE9A0}" destId="{DCCFCC71-0013-4F40-A581-D306CCDB67A1}" srcOrd="4" destOrd="0" presId="urn:microsoft.com/office/officeart/2005/8/layout/hierarchy3"/>
    <dgm:cxn modelId="{09DE9784-7171-4F21-AD51-B2772DDEE577}" type="presParOf" srcId="{6157A0CF-40DD-4BAF-9458-303852ABE9A0}" destId="{002D3348-65A8-4BFC-8595-6BC341BB1E3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02F80-D0AD-4EB4-ACE1-29FB9877C25F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D234F-FDCD-45F7-9E07-C1E4BAC0378E}">
      <dgm:prSet phldrT="[Text]"/>
      <dgm:spPr/>
      <dgm:t>
        <a:bodyPr/>
        <a:lstStyle/>
        <a:p>
          <a:r>
            <a:rPr lang="en-US" dirty="0" smtClean="0"/>
            <a:t>Converting the data to lowercase</a:t>
          </a:r>
          <a:endParaRPr lang="en-US" dirty="0"/>
        </a:p>
      </dgm:t>
    </dgm:pt>
    <dgm:pt modelId="{5C1D21F7-7D28-4B9F-AB0E-5EB6F66DA46C}" type="parTrans" cxnId="{79DC334D-A125-4BD6-89DE-2B6CB9151306}">
      <dgm:prSet/>
      <dgm:spPr/>
      <dgm:t>
        <a:bodyPr/>
        <a:lstStyle/>
        <a:p>
          <a:endParaRPr lang="en-US"/>
        </a:p>
      </dgm:t>
    </dgm:pt>
    <dgm:pt modelId="{67AFA335-50D3-44F4-B585-FBE986D21AD5}" type="sibTrans" cxnId="{79DC334D-A125-4BD6-89DE-2B6CB9151306}">
      <dgm:prSet/>
      <dgm:spPr/>
      <dgm:t>
        <a:bodyPr/>
        <a:lstStyle/>
        <a:p>
          <a:endParaRPr lang="en-US"/>
        </a:p>
      </dgm:t>
    </dgm:pt>
    <dgm:pt modelId="{952049EE-333B-4530-8A30-1DF895C76EE1}">
      <dgm:prSet phldrT="[Text]"/>
      <dgm:spPr/>
      <dgm:t>
        <a:bodyPr/>
        <a:lstStyle/>
        <a:p>
          <a:r>
            <a:rPr lang="en-US" dirty="0" smtClean="0"/>
            <a:t>Removing the special characters</a:t>
          </a:r>
          <a:endParaRPr lang="en-US" dirty="0"/>
        </a:p>
      </dgm:t>
    </dgm:pt>
    <dgm:pt modelId="{8278C6BE-63C0-4BB8-883E-14BDEA58B7B7}" type="parTrans" cxnId="{BAD7DD64-81F5-4100-B45D-B9A66849D8EE}">
      <dgm:prSet/>
      <dgm:spPr/>
      <dgm:t>
        <a:bodyPr/>
        <a:lstStyle/>
        <a:p>
          <a:endParaRPr lang="en-US"/>
        </a:p>
      </dgm:t>
    </dgm:pt>
    <dgm:pt modelId="{D895ACD8-D373-4029-8D7D-12031AC3170D}" type="sibTrans" cxnId="{BAD7DD64-81F5-4100-B45D-B9A66849D8EE}">
      <dgm:prSet/>
      <dgm:spPr/>
      <dgm:t>
        <a:bodyPr/>
        <a:lstStyle/>
        <a:p>
          <a:endParaRPr lang="en-US"/>
        </a:p>
      </dgm:t>
    </dgm:pt>
    <dgm:pt modelId="{48FD055B-6E9D-4AA8-A0FF-5A0C9FA9B440}">
      <dgm:prSet phldrT="[Text]"/>
      <dgm:spPr/>
      <dgm:t>
        <a:bodyPr/>
        <a:lstStyle/>
        <a:p>
          <a:r>
            <a:rPr lang="en-US" dirty="0" smtClean="0"/>
            <a:t>Converting the text in the key-value pairs</a:t>
          </a:r>
          <a:endParaRPr lang="en-US" dirty="0"/>
        </a:p>
      </dgm:t>
    </dgm:pt>
    <dgm:pt modelId="{E5C3593F-5162-4FCA-AEA4-3EB5FD6FC49D}" type="parTrans" cxnId="{6243E75C-591C-4440-9FD9-5CC89EEF52EC}">
      <dgm:prSet/>
      <dgm:spPr/>
      <dgm:t>
        <a:bodyPr/>
        <a:lstStyle/>
        <a:p>
          <a:endParaRPr lang="en-US"/>
        </a:p>
      </dgm:t>
    </dgm:pt>
    <dgm:pt modelId="{DE01AA20-81F2-4121-9009-92A29C729A49}" type="sibTrans" cxnId="{6243E75C-591C-4440-9FD9-5CC89EEF52EC}">
      <dgm:prSet/>
      <dgm:spPr/>
      <dgm:t>
        <a:bodyPr/>
        <a:lstStyle/>
        <a:p>
          <a:endParaRPr lang="en-US"/>
        </a:p>
      </dgm:t>
    </dgm:pt>
    <dgm:pt modelId="{41984980-16F8-465D-9D04-C3D5BAB7F8EC}" type="pres">
      <dgm:prSet presAssocID="{2C702F80-D0AD-4EB4-ACE1-29FB9877C25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6E7F541-4C8E-4281-B739-7E05935A80E5}" type="pres">
      <dgm:prSet presAssocID="{51ED234F-FDCD-45F7-9E07-C1E4BAC0378E}" presName="composite" presStyleCnt="0"/>
      <dgm:spPr/>
    </dgm:pt>
    <dgm:pt modelId="{366AF43D-EDC0-4213-A09C-0AAEA632E6C5}" type="pres">
      <dgm:prSet presAssocID="{51ED234F-FDCD-45F7-9E07-C1E4BAC0378E}" presName="LShape" presStyleLbl="alignNode1" presStyleIdx="0" presStyleCnt="5"/>
      <dgm:spPr/>
    </dgm:pt>
    <dgm:pt modelId="{4611C2C6-5782-4E79-843E-3C848C1B00E6}" type="pres">
      <dgm:prSet presAssocID="{51ED234F-FDCD-45F7-9E07-C1E4BAC0378E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C4D36-9505-45BF-8C56-FFC7C8C94440}" type="pres">
      <dgm:prSet presAssocID="{51ED234F-FDCD-45F7-9E07-C1E4BAC0378E}" presName="Triangle" presStyleLbl="alignNode1" presStyleIdx="1" presStyleCnt="5"/>
      <dgm:spPr/>
    </dgm:pt>
    <dgm:pt modelId="{E2763194-A42C-4CDA-B492-20BDB498DAFB}" type="pres">
      <dgm:prSet presAssocID="{67AFA335-50D3-44F4-B585-FBE986D21AD5}" presName="sibTrans" presStyleCnt="0"/>
      <dgm:spPr/>
    </dgm:pt>
    <dgm:pt modelId="{EE17A08B-45EE-4C36-AF70-3A6CD05EF277}" type="pres">
      <dgm:prSet presAssocID="{67AFA335-50D3-44F4-B585-FBE986D21AD5}" presName="space" presStyleCnt="0"/>
      <dgm:spPr/>
    </dgm:pt>
    <dgm:pt modelId="{DA4A4E14-4D2A-4452-8D7E-D79B90148EA7}" type="pres">
      <dgm:prSet presAssocID="{952049EE-333B-4530-8A30-1DF895C76EE1}" presName="composite" presStyleCnt="0"/>
      <dgm:spPr/>
    </dgm:pt>
    <dgm:pt modelId="{1C6C48F1-B019-4293-9CBC-82ED99AF94C9}" type="pres">
      <dgm:prSet presAssocID="{952049EE-333B-4530-8A30-1DF895C76EE1}" presName="LShape" presStyleLbl="alignNode1" presStyleIdx="2" presStyleCnt="5"/>
      <dgm:spPr/>
    </dgm:pt>
    <dgm:pt modelId="{4C4C798E-2F16-403A-A28B-30937C801E8D}" type="pres">
      <dgm:prSet presAssocID="{952049EE-333B-4530-8A30-1DF895C76EE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12784-E668-4A01-818C-DA930BEEFBE4}" type="pres">
      <dgm:prSet presAssocID="{952049EE-333B-4530-8A30-1DF895C76EE1}" presName="Triangle" presStyleLbl="alignNode1" presStyleIdx="3" presStyleCnt="5"/>
      <dgm:spPr/>
    </dgm:pt>
    <dgm:pt modelId="{E573E57A-55AB-4C8D-A707-193EAE15EAB3}" type="pres">
      <dgm:prSet presAssocID="{D895ACD8-D373-4029-8D7D-12031AC3170D}" presName="sibTrans" presStyleCnt="0"/>
      <dgm:spPr/>
    </dgm:pt>
    <dgm:pt modelId="{84B6E424-52FE-49E0-9117-431FFBA6F3D4}" type="pres">
      <dgm:prSet presAssocID="{D895ACD8-D373-4029-8D7D-12031AC3170D}" presName="space" presStyleCnt="0"/>
      <dgm:spPr/>
    </dgm:pt>
    <dgm:pt modelId="{52D7F32F-2901-4747-9180-513B1C7402E4}" type="pres">
      <dgm:prSet presAssocID="{48FD055B-6E9D-4AA8-A0FF-5A0C9FA9B440}" presName="composite" presStyleCnt="0"/>
      <dgm:spPr/>
    </dgm:pt>
    <dgm:pt modelId="{78D2EFCB-D685-44B6-AC25-B790C91541C4}" type="pres">
      <dgm:prSet presAssocID="{48FD055B-6E9D-4AA8-A0FF-5A0C9FA9B440}" presName="LShape" presStyleLbl="alignNode1" presStyleIdx="4" presStyleCnt="5"/>
      <dgm:spPr/>
    </dgm:pt>
    <dgm:pt modelId="{9E837A43-8C82-457D-844E-96CD9D03EBC7}" type="pres">
      <dgm:prSet presAssocID="{48FD055B-6E9D-4AA8-A0FF-5A0C9FA9B44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0A6F1-0184-44CE-A3A2-271AFEF4EA9F}" type="presOf" srcId="{51ED234F-FDCD-45F7-9E07-C1E4BAC0378E}" destId="{4611C2C6-5782-4E79-843E-3C848C1B00E6}" srcOrd="0" destOrd="0" presId="urn:microsoft.com/office/officeart/2009/3/layout/StepUpProcess"/>
    <dgm:cxn modelId="{79DC334D-A125-4BD6-89DE-2B6CB9151306}" srcId="{2C702F80-D0AD-4EB4-ACE1-29FB9877C25F}" destId="{51ED234F-FDCD-45F7-9E07-C1E4BAC0378E}" srcOrd="0" destOrd="0" parTransId="{5C1D21F7-7D28-4B9F-AB0E-5EB6F66DA46C}" sibTransId="{67AFA335-50D3-44F4-B585-FBE986D21AD5}"/>
    <dgm:cxn modelId="{6243E75C-591C-4440-9FD9-5CC89EEF52EC}" srcId="{2C702F80-D0AD-4EB4-ACE1-29FB9877C25F}" destId="{48FD055B-6E9D-4AA8-A0FF-5A0C9FA9B440}" srcOrd="2" destOrd="0" parTransId="{E5C3593F-5162-4FCA-AEA4-3EB5FD6FC49D}" sibTransId="{DE01AA20-81F2-4121-9009-92A29C729A49}"/>
    <dgm:cxn modelId="{8E4F6E9B-D180-4A70-9FA3-EEB3953F6BBD}" type="presOf" srcId="{2C702F80-D0AD-4EB4-ACE1-29FB9877C25F}" destId="{41984980-16F8-465D-9D04-C3D5BAB7F8EC}" srcOrd="0" destOrd="0" presId="urn:microsoft.com/office/officeart/2009/3/layout/StepUpProcess"/>
    <dgm:cxn modelId="{BAD7DD64-81F5-4100-B45D-B9A66849D8EE}" srcId="{2C702F80-D0AD-4EB4-ACE1-29FB9877C25F}" destId="{952049EE-333B-4530-8A30-1DF895C76EE1}" srcOrd="1" destOrd="0" parTransId="{8278C6BE-63C0-4BB8-883E-14BDEA58B7B7}" sibTransId="{D895ACD8-D373-4029-8D7D-12031AC3170D}"/>
    <dgm:cxn modelId="{7873DC1F-2316-4F4A-97BC-8AE72F1A0003}" type="presOf" srcId="{48FD055B-6E9D-4AA8-A0FF-5A0C9FA9B440}" destId="{9E837A43-8C82-457D-844E-96CD9D03EBC7}" srcOrd="0" destOrd="0" presId="urn:microsoft.com/office/officeart/2009/3/layout/StepUpProcess"/>
    <dgm:cxn modelId="{2DF64CAB-773C-43AD-AC01-3D1DDCCF5D90}" type="presOf" srcId="{952049EE-333B-4530-8A30-1DF895C76EE1}" destId="{4C4C798E-2F16-403A-A28B-30937C801E8D}" srcOrd="0" destOrd="0" presId="urn:microsoft.com/office/officeart/2009/3/layout/StepUpProcess"/>
    <dgm:cxn modelId="{E5703DB7-5BE8-4363-BAA3-9B86C9DC76D9}" type="presParOf" srcId="{41984980-16F8-465D-9D04-C3D5BAB7F8EC}" destId="{36E7F541-4C8E-4281-B739-7E05935A80E5}" srcOrd="0" destOrd="0" presId="urn:microsoft.com/office/officeart/2009/3/layout/StepUpProcess"/>
    <dgm:cxn modelId="{43CFB9E3-1F90-495F-B6FE-FEAEBF15A2B6}" type="presParOf" srcId="{36E7F541-4C8E-4281-B739-7E05935A80E5}" destId="{366AF43D-EDC0-4213-A09C-0AAEA632E6C5}" srcOrd="0" destOrd="0" presId="urn:microsoft.com/office/officeart/2009/3/layout/StepUpProcess"/>
    <dgm:cxn modelId="{D4CE77E3-96C4-4631-832A-9BAB77FE378E}" type="presParOf" srcId="{36E7F541-4C8E-4281-B739-7E05935A80E5}" destId="{4611C2C6-5782-4E79-843E-3C848C1B00E6}" srcOrd="1" destOrd="0" presId="urn:microsoft.com/office/officeart/2009/3/layout/StepUpProcess"/>
    <dgm:cxn modelId="{CE1D4BC2-1298-48A4-BA84-4BA2BC13128A}" type="presParOf" srcId="{36E7F541-4C8E-4281-B739-7E05935A80E5}" destId="{5BFC4D36-9505-45BF-8C56-FFC7C8C94440}" srcOrd="2" destOrd="0" presId="urn:microsoft.com/office/officeart/2009/3/layout/StepUpProcess"/>
    <dgm:cxn modelId="{DCD23B39-E999-4672-ABB9-3D685AB5EDC9}" type="presParOf" srcId="{41984980-16F8-465D-9D04-C3D5BAB7F8EC}" destId="{E2763194-A42C-4CDA-B492-20BDB498DAFB}" srcOrd="1" destOrd="0" presId="urn:microsoft.com/office/officeart/2009/3/layout/StepUpProcess"/>
    <dgm:cxn modelId="{B0A9040D-D646-4BB8-85C6-4AEAECEB9863}" type="presParOf" srcId="{E2763194-A42C-4CDA-B492-20BDB498DAFB}" destId="{EE17A08B-45EE-4C36-AF70-3A6CD05EF277}" srcOrd="0" destOrd="0" presId="urn:microsoft.com/office/officeart/2009/3/layout/StepUpProcess"/>
    <dgm:cxn modelId="{D3774513-4AB5-4FEB-91B7-4272AB21DF55}" type="presParOf" srcId="{41984980-16F8-465D-9D04-C3D5BAB7F8EC}" destId="{DA4A4E14-4D2A-4452-8D7E-D79B90148EA7}" srcOrd="2" destOrd="0" presId="urn:microsoft.com/office/officeart/2009/3/layout/StepUpProcess"/>
    <dgm:cxn modelId="{1EEC2A6B-CE65-4F38-A089-470A7D8B865B}" type="presParOf" srcId="{DA4A4E14-4D2A-4452-8D7E-D79B90148EA7}" destId="{1C6C48F1-B019-4293-9CBC-82ED99AF94C9}" srcOrd="0" destOrd="0" presId="urn:microsoft.com/office/officeart/2009/3/layout/StepUpProcess"/>
    <dgm:cxn modelId="{088ADEE1-4399-4E51-A988-56A2C8253FA6}" type="presParOf" srcId="{DA4A4E14-4D2A-4452-8D7E-D79B90148EA7}" destId="{4C4C798E-2F16-403A-A28B-30937C801E8D}" srcOrd="1" destOrd="0" presId="urn:microsoft.com/office/officeart/2009/3/layout/StepUpProcess"/>
    <dgm:cxn modelId="{DAC7B561-A693-4DFD-85E9-A1C922E26A23}" type="presParOf" srcId="{DA4A4E14-4D2A-4452-8D7E-D79B90148EA7}" destId="{B6B12784-E668-4A01-818C-DA930BEEFBE4}" srcOrd="2" destOrd="0" presId="urn:microsoft.com/office/officeart/2009/3/layout/StepUpProcess"/>
    <dgm:cxn modelId="{D10F3B97-97A5-4D71-AB68-4C3E8727389F}" type="presParOf" srcId="{41984980-16F8-465D-9D04-C3D5BAB7F8EC}" destId="{E573E57A-55AB-4C8D-A707-193EAE15EAB3}" srcOrd="3" destOrd="0" presId="urn:microsoft.com/office/officeart/2009/3/layout/StepUpProcess"/>
    <dgm:cxn modelId="{EA5A2C55-EADD-4404-9342-75B0E4EB7B51}" type="presParOf" srcId="{E573E57A-55AB-4C8D-A707-193EAE15EAB3}" destId="{84B6E424-52FE-49E0-9117-431FFBA6F3D4}" srcOrd="0" destOrd="0" presId="urn:microsoft.com/office/officeart/2009/3/layout/StepUpProcess"/>
    <dgm:cxn modelId="{00353A50-4785-4CB6-9BAE-97B39AF73B50}" type="presParOf" srcId="{41984980-16F8-465D-9D04-C3D5BAB7F8EC}" destId="{52D7F32F-2901-4747-9180-513B1C7402E4}" srcOrd="4" destOrd="0" presId="urn:microsoft.com/office/officeart/2009/3/layout/StepUpProcess"/>
    <dgm:cxn modelId="{E20DF533-0019-4D07-9C61-6AE92337207B}" type="presParOf" srcId="{52D7F32F-2901-4747-9180-513B1C7402E4}" destId="{78D2EFCB-D685-44B6-AC25-B790C91541C4}" srcOrd="0" destOrd="0" presId="urn:microsoft.com/office/officeart/2009/3/layout/StepUpProcess"/>
    <dgm:cxn modelId="{9120FD6D-D816-4703-B20B-1562CD9687DF}" type="presParOf" srcId="{52D7F32F-2901-4747-9180-513B1C7402E4}" destId="{9E837A43-8C82-457D-844E-96CD9D03EBC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4E1F07-B733-4FF2-9C47-092A1086209E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949C4-1D62-41EC-A9EB-712835F0532F}">
      <dgm:prSet phldrT="[Text]" custT="1"/>
      <dgm:spPr/>
      <dgm:t>
        <a:bodyPr/>
        <a:lstStyle/>
        <a:p>
          <a:r>
            <a:rPr lang="en-US" sz="1800" b="1" dirty="0" smtClean="0"/>
            <a:t>Libraries used</a:t>
          </a:r>
          <a:endParaRPr lang="en-US" sz="1800" b="1" dirty="0"/>
        </a:p>
      </dgm:t>
    </dgm:pt>
    <dgm:pt modelId="{DB78D06D-8BB5-4F7E-97E5-4E1BB9869450}" type="parTrans" cxnId="{1509502B-BEAA-4FAD-ADE2-C9EF606ED181}">
      <dgm:prSet/>
      <dgm:spPr/>
      <dgm:t>
        <a:bodyPr/>
        <a:lstStyle/>
        <a:p>
          <a:endParaRPr lang="en-US"/>
        </a:p>
      </dgm:t>
    </dgm:pt>
    <dgm:pt modelId="{24C3177D-AE50-494B-BDB0-79366C977725}" type="sibTrans" cxnId="{1509502B-BEAA-4FAD-ADE2-C9EF606ED181}">
      <dgm:prSet/>
      <dgm:spPr/>
      <dgm:t>
        <a:bodyPr/>
        <a:lstStyle/>
        <a:p>
          <a:endParaRPr lang="en-US"/>
        </a:p>
      </dgm:t>
    </dgm:pt>
    <dgm:pt modelId="{3EA281BE-4E45-4CD3-AB0E-A3BF5F56A8B7}">
      <dgm:prSet phldrT="[Text]" custT="1"/>
      <dgm:spPr/>
      <dgm:t>
        <a:bodyPr/>
        <a:lstStyle/>
        <a:p>
          <a:r>
            <a:rPr lang="en-US" sz="1600" dirty="0" smtClean="0"/>
            <a:t>NLTK</a:t>
          </a:r>
          <a:endParaRPr lang="en-US" sz="1600" dirty="0"/>
        </a:p>
      </dgm:t>
    </dgm:pt>
    <dgm:pt modelId="{0AE7D661-A062-483B-9F23-91022AF769CC}" type="parTrans" cxnId="{73035E21-31B6-4E6C-B8BA-F3C620D09DE5}">
      <dgm:prSet/>
      <dgm:spPr/>
      <dgm:t>
        <a:bodyPr/>
        <a:lstStyle/>
        <a:p>
          <a:endParaRPr lang="en-US"/>
        </a:p>
      </dgm:t>
    </dgm:pt>
    <dgm:pt modelId="{1F32B036-244D-4D66-B974-C20C36A77696}" type="sibTrans" cxnId="{73035E21-31B6-4E6C-B8BA-F3C620D09DE5}">
      <dgm:prSet/>
      <dgm:spPr/>
      <dgm:t>
        <a:bodyPr/>
        <a:lstStyle/>
        <a:p>
          <a:endParaRPr lang="en-US"/>
        </a:p>
      </dgm:t>
    </dgm:pt>
    <dgm:pt modelId="{3A702EF0-646C-499B-9AAA-D057A03FFF55}">
      <dgm:prSet phldrT="[Text]" custT="1"/>
      <dgm:spPr/>
      <dgm:t>
        <a:bodyPr/>
        <a:lstStyle/>
        <a:p>
          <a:r>
            <a:rPr lang="en-US" sz="1600" dirty="0" err="1" smtClean="0"/>
            <a:t>Gensim</a:t>
          </a:r>
          <a:endParaRPr lang="en-US" sz="1600" dirty="0"/>
        </a:p>
      </dgm:t>
    </dgm:pt>
    <dgm:pt modelId="{355CAB98-1E82-439A-93F4-EBF226BBF5D7}" type="parTrans" cxnId="{8AF55CC6-82C2-4AC7-AF5F-23F6B523E40F}">
      <dgm:prSet/>
      <dgm:spPr/>
      <dgm:t>
        <a:bodyPr/>
        <a:lstStyle/>
        <a:p>
          <a:endParaRPr lang="en-US"/>
        </a:p>
      </dgm:t>
    </dgm:pt>
    <dgm:pt modelId="{96D63C96-CFE0-4FD2-A171-E1FF65921DAC}" type="sibTrans" cxnId="{8AF55CC6-82C2-4AC7-AF5F-23F6B523E40F}">
      <dgm:prSet/>
      <dgm:spPr/>
      <dgm:t>
        <a:bodyPr/>
        <a:lstStyle/>
        <a:p>
          <a:endParaRPr lang="en-US"/>
        </a:p>
      </dgm:t>
    </dgm:pt>
    <dgm:pt modelId="{6F1C44FE-01E1-4F3E-B7C8-D55668BFA7F1}">
      <dgm:prSet phldrT="[Text]" custT="1"/>
      <dgm:spPr/>
      <dgm:t>
        <a:bodyPr/>
        <a:lstStyle/>
        <a:p>
          <a:r>
            <a:rPr lang="en-US" sz="1600" dirty="0" err="1" smtClean="0"/>
            <a:t>Sklearn</a:t>
          </a:r>
          <a:r>
            <a:rPr lang="en-US" sz="1600" dirty="0" smtClean="0"/>
            <a:t> </a:t>
          </a:r>
          <a:endParaRPr lang="en-US" sz="1600" dirty="0"/>
        </a:p>
      </dgm:t>
    </dgm:pt>
    <dgm:pt modelId="{E125AD3B-7CCB-4824-B4A1-3224905004C7}" type="parTrans" cxnId="{DA6CE46D-F7B7-46C0-8E80-142855B9A9DB}">
      <dgm:prSet/>
      <dgm:spPr/>
      <dgm:t>
        <a:bodyPr/>
        <a:lstStyle/>
        <a:p>
          <a:endParaRPr lang="en-US"/>
        </a:p>
      </dgm:t>
    </dgm:pt>
    <dgm:pt modelId="{43808EFD-A160-4A24-8790-0C6138E9F1BF}" type="sibTrans" cxnId="{DA6CE46D-F7B7-46C0-8E80-142855B9A9DB}">
      <dgm:prSet/>
      <dgm:spPr/>
      <dgm:t>
        <a:bodyPr/>
        <a:lstStyle/>
        <a:p>
          <a:endParaRPr lang="en-US"/>
        </a:p>
      </dgm:t>
    </dgm:pt>
    <dgm:pt modelId="{51496A13-E089-43C2-AA48-958389317895}">
      <dgm:prSet custT="1"/>
      <dgm:spPr/>
      <dgm:t>
        <a:bodyPr/>
        <a:lstStyle/>
        <a:p>
          <a:r>
            <a:rPr lang="en-US" sz="1600" dirty="0" err="1" smtClean="0"/>
            <a:t>Numpy</a:t>
          </a:r>
          <a:r>
            <a:rPr lang="en-US" sz="1600" dirty="0" smtClean="0"/>
            <a:t> </a:t>
          </a:r>
          <a:endParaRPr lang="en-US" sz="1600" dirty="0"/>
        </a:p>
      </dgm:t>
    </dgm:pt>
    <dgm:pt modelId="{88FBCFBC-7421-4BB8-8444-150968EE2E6B}" type="parTrans" cxnId="{3E0FF00C-F14D-483B-89BC-E005D0A48FB0}">
      <dgm:prSet/>
      <dgm:spPr/>
      <dgm:t>
        <a:bodyPr/>
        <a:lstStyle/>
        <a:p>
          <a:endParaRPr lang="en-US"/>
        </a:p>
      </dgm:t>
    </dgm:pt>
    <dgm:pt modelId="{D7F66751-1290-49EB-963B-B2CB43D1F297}" type="sibTrans" cxnId="{3E0FF00C-F14D-483B-89BC-E005D0A48FB0}">
      <dgm:prSet/>
      <dgm:spPr/>
      <dgm:t>
        <a:bodyPr/>
        <a:lstStyle/>
        <a:p>
          <a:endParaRPr lang="en-US"/>
        </a:p>
      </dgm:t>
    </dgm:pt>
    <dgm:pt modelId="{7D20C244-72CF-4F0B-B524-0CBC69102D22}">
      <dgm:prSet custT="1"/>
      <dgm:spPr/>
      <dgm:t>
        <a:bodyPr/>
        <a:lstStyle/>
        <a:p>
          <a:r>
            <a:rPr lang="en-US" sz="1600" smtClean="0"/>
            <a:t>Pandas </a:t>
          </a:r>
          <a:endParaRPr lang="en-US" sz="1600"/>
        </a:p>
      </dgm:t>
    </dgm:pt>
    <dgm:pt modelId="{8A1DCAF1-3CFF-49A6-888A-0D63687F165E}" type="parTrans" cxnId="{43645B81-916D-43E1-A668-0C00681ACDB4}">
      <dgm:prSet/>
      <dgm:spPr/>
      <dgm:t>
        <a:bodyPr/>
        <a:lstStyle/>
        <a:p>
          <a:endParaRPr lang="en-US"/>
        </a:p>
      </dgm:t>
    </dgm:pt>
    <dgm:pt modelId="{EFD0EBF0-2D15-41CA-89B5-D9B43D6C0A23}" type="sibTrans" cxnId="{43645B81-916D-43E1-A668-0C00681ACDB4}">
      <dgm:prSet/>
      <dgm:spPr/>
      <dgm:t>
        <a:bodyPr/>
        <a:lstStyle/>
        <a:p>
          <a:endParaRPr lang="en-US"/>
        </a:p>
      </dgm:t>
    </dgm:pt>
    <dgm:pt modelId="{972E1A72-F3B6-43EA-B3F1-1C985C07AA2B}">
      <dgm:prSet custT="1"/>
      <dgm:spPr/>
      <dgm:t>
        <a:bodyPr/>
        <a:lstStyle/>
        <a:p>
          <a:r>
            <a:rPr lang="en-US" sz="1600" dirty="0" err="1" smtClean="0"/>
            <a:t>Seaborn</a:t>
          </a:r>
          <a:r>
            <a:rPr lang="en-US" sz="1600" dirty="0" smtClean="0"/>
            <a:t> </a:t>
          </a:r>
          <a:endParaRPr lang="en-US" sz="1600" dirty="0"/>
        </a:p>
      </dgm:t>
    </dgm:pt>
    <dgm:pt modelId="{68E1C6D5-9004-4799-8452-0F79D84D900E}" type="parTrans" cxnId="{6E609B7C-CB12-432A-BD4D-732BA2E71D26}">
      <dgm:prSet/>
      <dgm:spPr/>
      <dgm:t>
        <a:bodyPr/>
        <a:lstStyle/>
        <a:p>
          <a:endParaRPr lang="en-US"/>
        </a:p>
      </dgm:t>
    </dgm:pt>
    <dgm:pt modelId="{B985E7F8-F9C8-4BCB-AD23-800FE822CFB4}" type="sibTrans" cxnId="{6E609B7C-CB12-432A-BD4D-732BA2E71D26}">
      <dgm:prSet/>
      <dgm:spPr/>
      <dgm:t>
        <a:bodyPr/>
        <a:lstStyle/>
        <a:p>
          <a:endParaRPr lang="en-US"/>
        </a:p>
      </dgm:t>
    </dgm:pt>
    <dgm:pt modelId="{059A19A0-0B1D-4C05-928F-93DCDAF2823C}">
      <dgm:prSet custT="1"/>
      <dgm:spPr/>
      <dgm:t>
        <a:bodyPr/>
        <a:lstStyle/>
        <a:p>
          <a:r>
            <a:rPr lang="en-US" sz="1400" dirty="0" smtClean="0"/>
            <a:t>For </a:t>
          </a:r>
          <a:r>
            <a:rPr lang="en-US" sz="1400" b="1" dirty="0" smtClean="0"/>
            <a:t>unsupervised topic modeling and natural language</a:t>
          </a:r>
          <a:r>
            <a:rPr lang="en-US" sz="1400" dirty="0" smtClean="0"/>
            <a:t> processing</a:t>
          </a:r>
          <a:endParaRPr lang="en-US" sz="1400" dirty="0"/>
        </a:p>
      </dgm:t>
    </dgm:pt>
    <dgm:pt modelId="{F4319937-41AF-4F30-8F3B-137667B95BE5}" type="parTrans" cxnId="{B0E0C2E2-3120-4CA3-A1D9-EC72B2ED49BA}">
      <dgm:prSet/>
      <dgm:spPr/>
      <dgm:t>
        <a:bodyPr/>
        <a:lstStyle/>
        <a:p>
          <a:endParaRPr lang="en-US"/>
        </a:p>
      </dgm:t>
    </dgm:pt>
    <dgm:pt modelId="{E25DEF2B-7615-491A-9190-35249A20E5C1}" type="sibTrans" cxnId="{B0E0C2E2-3120-4CA3-A1D9-EC72B2ED49BA}">
      <dgm:prSet/>
      <dgm:spPr/>
      <dgm:t>
        <a:bodyPr/>
        <a:lstStyle/>
        <a:p>
          <a:endParaRPr lang="en-US"/>
        </a:p>
      </dgm:t>
    </dgm:pt>
    <dgm:pt modelId="{BC69B3F7-C47F-497B-8DE8-8B0A54C748FD}">
      <dgm:prSet/>
      <dgm:spPr/>
      <dgm:t>
        <a:bodyPr/>
        <a:lstStyle/>
        <a:p>
          <a:r>
            <a:rPr lang="en-US" dirty="0" smtClean="0"/>
            <a:t>It features various </a:t>
          </a:r>
          <a:r>
            <a:rPr lang="en-US" b="1" dirty="0" smtClean="0"/>
            <a:t>classification, regression and clustering algorithms </a:t>
          </a:r>
          <a:r>
            <a:rPr lang="en-US" dirty="0" smtClean="0"/>
            <a:t>including support vector machines, random forests. </a:t>
          </a:r>
          <a:endParaRPr lang="en-US" dirty="0"/>
        </a:p>
      </dgm:t>
    </dgm:pt>
    <dgm:pt modelId="{C886B5DF-51A4-47E0-80C5-EDC52B186F10}" type="parTrans" cxnId="{487CBE76-BDD2-40BB-8B9E-2A55541D433E}">
      <dgm:prSet/>
      <dgm:spPr/>
      <dgm:t>
        <a:bodyPr/>
        <a:lstStyle/>
        <a:p>
          <a:endParaRPr lang="en-US"/>
        </a:p>
      </dgm:t>
    </dgm:pt>
    <dgm:pt modelId="{0927CCBD-0BDD-4239-BD22-8A38D17F6FEB}" type="sibTrans" cxnId="{487CBE76-BDD2-40BB-8B9E-2A55541D433E}">
      <dgm:prSet/>
      <dgm:spPr/>
      <dgm:t>
        <a:bodyPr/>
        <a:lstStyle/>
        <a:p>
          <a:endParaRPr lang="en-US"/>
        </a:p>
      </dgm:t>
    </dgm:pt>
    <dgm:pt modelId="{C973FDAD-3EB7-445B-BD37-D9B3CB54BB47}">
      <dgm:prSet/>
      <dgm:spPr/>
      <dgm:t>
        <a:bodyPr/>
        <a:lstStyle/>
        <a:p>
          <a:r>
            <a:rPr lang="en-US" dirty="0" smtClean="0"/>
            <a:t>For data </a:t>
          </a:r>
          <a:r>
            <a:rPr lang="en-US" b="1" dirty="0" smtClean="0"/>
            <a:t>manipulation and analysis</a:t>
          </a:r>
          <a:r>
            <a:rPr lang="en-US" dirty="0" smtClean="0"/>
            <a:t>. In particular, it offers data structures and operations for manipulating numerical tables and time series.</a:t>
          </a:r>
          <a:endParaRPr lang="en-US" dirty="0"/>
        </a:p>
      </dgm:t>
    </dgm:pt>
    <dgm:pt modelId="{C10A6E74-0125-46E8-913D-81BAC110D99A}" type="parTrans" cxnId="{C165327B-5BDB-4F28-BB40-9433329FA1F2}">
      <dgm:prSet/>
      <dgm:spPr/>
      <dgm:t>
        <a:bodyPr/>
        <a:lstStyle/>
        <a:p>
          <a:endParaRPr lang="en-US"/>
        </a:p>
      </dgm:t>
    </dgm:pt>
    <dgm:pt modelId="{A3E30E0A-8D12-4932-B0C2-4EBABA5EEE08}" type="sibTrans" cxnId="{C165327B-5BDB-4F28-BB40-9433329FA1F2}">
      <dgm:prSet/>
      <dgm:spPr/>
      <dgm:t>
        <a:bodyPr/>
        <a:lstStyle/>
        <a:p>
          <a:endParaRPr lang="en-US"/>
        </a:p>
      </dgm:t>
    </dgm:pt>
    <dgm:pt modelId="{136E6219-0FF5-4D4F-BD45-181F14181893}">
      <dgm:prSet custT="1"/>
      <dgm:spPr/>
      <dgm:t>
        <a:bodyPr/>
        <a:lstStyle/>
        <a:p>
          <a:r>
            <a:rPr lang="en-US" sz="1600" dirty="0" smtClean="0"/>
            <a:t>Adding support for large, multi-dimensional arrays and matrices</a:t>
          </a:r>
          <a:endParaRPr lang="en-US" sz="1600" dirty="0"/>
        </a:p>
      </dgm:t>
    </dgm:pt>
    <dgm:pt modelId="{50D1C740-3517-4A87-9E51-0883667F3AB5}" type="parTrans" cxnId="{4C993713-B5A4-4811-9F04-A53C53F4042E}">
      <dgm:prSet/>
      <dgm:spPr/>
      <dgm:t>
        <a:bodyPr/>
        <a:lstStyle/>
        <a:p>
          <a:endParaRPr lang="en-US"/>
        </a:p>
      </dgm:t>
    </dgm:pt>
    <dgm:pt modelId="{4AEECE24-FB83-4A8A-A490-EA549D00648D}" type="sibTrans" cxnId="{4C993713-B5A4-4811-9F04-A53C53F4042E}">
      <dgm:prSet/>
      <dgm:spPr/>
      <dgm:t>
        <a:bodyPr/>
        <a:lstStyle/>
        <a:p>
          <a:endParaRPr lang="en-US"/>
        </a:p>
      </dgm:t>
    </dgm:pt>
    <dgm:pt modelId="{E6214C99-B52A-47F9-8082-E1AF49C6226E}">
      <dgm:prSet custT="1"/>
      <dgm:spPr/>
      <dgm:t>
        <a:bodyPr/>
        <a:lstStyle/>
        <a:p>
          <a:r>
            <a:rPr lang="en-US" sz="1400" dirty="0" smtClean="0"/>
            <a:t>It provides a high-level interface for drawing attractive and informative statistical graphics.</a:t>
          </a:r>
          <a:endParaRPr lang="en-US" sz="1400" dirty="0"/>
        </a:p>
      </dgm:t>
    </dgm:pt>
    <dgm:pt modelId="{D0B67E7D-E868-4231-877B-BB94FB8AA076}" type="parTrans" cxnId="{D8A0A048-CFD8-4894-89A3-53D62F6F8BAE}">
      <dgm:prSet/>
      <dgm:spPr/>
      <dgm:t>
        <a:bodyPr/>
        <a:lstStyle/>
        <a:p>
          <a:endParaRPr lang="en-US"/>
        </a:p>
      </dgm:t>
    </dgm:pt>
    <dgm:pt modelId="{5B57336E-FB0D-4101-A0E9-D54F98067D0E}" type="sibTrans" cxnId="{D8A0A048-CFD8-4894-89A3-53D62F6F8BAE}">
      <dgm:prSet/>
      <dgm:spPr/>
      <dgm:t>
        <a:bodyPr/>
        <a:lstStyle/>
        <a:p>
          <a:endParaRPr lang="en-US"/>
        </a:p>
      </dgm:t>
    </dgm:pt>
    <dgm:pt modelId="{A92DCC30-F96E-4E36-8E5B-92B1B2B208E7}">
      <dgm:prSet custT="1"/>
      <dgm:spPr/>
      <dgm:t>
        <a:bodyPr/>
        <a:lstStyle/>
        <a:p>
          <a:r>
            <a:rPr lang="en-US" sz="1400" dirty="0" smtClean="0"/>
            <a:t>For </a:t>
          </a:r>
          <a:r>
            <a:rPr lang="en-US" sz="1400" b="1" dirty="0" smtClean="0"/>
            <a:t>symbolic &amp; statistical natural language processing</a:t>
          </a:r>
          <a:r>
            <a:rPr lang="en-US" sz="1400" dirty="0" smtClean="0"/>
            <a:t> for English written </a:t>
          </a:r>
          <a:endParaRPr lang="en-US" sz="1400" dirty="0"/>
        </a:p>
      </dgm:t>
    </dgm:pt>
    <dgm:pt modelId="{C33FC9EE-7A6D-487E-B955-E425E07435ED}" type="parTrans" cxnId="{6A8092C3-73FF-46C5-B9E8-D00E38DAC929}">
      <dgm:prSet/>
      <dgm:spPr/>
      <dgm:t>
        <a:bodyPr/>
        <a:lstStyle/>
        <a:p>
          <a:endParaRPr lang="en-US"/>
        </a:p>
      </dgm:t>
    </dgm:pt>
    <dgm:pt modelId="{E8DCE098-873C-4694-AD3D-A0F85D2ABEE5}" type="sibTrans" cxnId="{6A8092C3-73FF-46C5-B9E8-D00E38DAC929}">
      <dgm:prSet/>
      <dgm:spPr/>
      <dgm:t>
        <a:bodyPr/>
        <a:lstStyle/>
        <a:p>
          <a:endParaRPr lang="en-US"/>
        </a:p>
      </dgm:t>
    </dgm:pt>
    <dgm:pt modelId="{5D04A019-6B81-4CAE-84F2-8CAED91DE5D6}" type="pres">
      <dgm:prSet presAssocID="{C04E1F07-B733-4FF2-9C47-092A108620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927E2D-830C-4232-9AFB-F22BD9F8B970}" type="pres">
      <dgm:prSet presAssocID="{713949C4-1D62-41EC-A9EB-712835F0532F}" presName="hierRoot1" presStyleCnt="0">
        <dgm:presLayoutVars>
          <dgm:hierBranch val="init"/>
        </dgm:presLayoutVars>
      </dgm:prSet>
      <dgm:spPr/>
    </dgm:pt>
    <dgm:pt modelId="{AAD6EE3B-E871-4D12-BD98-F34A196B8636}" type="pres">
      <dgm:prSet presAssocID="{713949C4-1D62-41EC-A9EB-712835F0532F}" presName="rootComposite1" presStyleCnt="0"/>
      <dgm:spPr/>
    </dgm:pt>
    <dgm:pt modelId="{59845DD2-3154-481B-9CAC-1F05B282415D}" type="pres">
      <dgm:prSet presAssocID="{713949C4-1D62-41EC-A9EB-712835F0532F}" presName="rootText1" presStyleLbl="node0" presStyleIdx="0" presStyleCnt="1" custScaleX="131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9201D7-3D24-4669-AD57-C1403E263126}" type="pres">
      <dgm:prSet presAssocID="{713949C4-1D62-41EC-A9EB-712835F0532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41A05B-A5A7-440B-AA93-E6A19B7918ED}" type="pres">
      <dgm:prSet presAssocID="{713949C4-1D62-41EC-A9EB-712835F0532F}" presName="hierChild2" presStyleCnt="0"/>
      <dgm:spPr/>
    </dgm:pt>
    <dgm:pt modelId="{E5AE6F6C-6583-4EDE-8DE0-6E80650E667A}" type="pres">
      <dgm:prSet presAssocID="{0AE7D661-A062-483B-9F23-91022AF769C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40DC6B83-2B34-4F12-8D9B-A3772D9E5746}" type="pres">
      <dgm:prSet presAssocID="{3EA281BE-4E45-4CD3-AB0E-A3BF5F56A8B7}" presName="hierRoot2" presStyleCnt="0">
        <dgm:presLayoutVars>
          <dgm:hierBranch val="init"/>
        </dgm:presLayoutVars>
      </dgm:prSet>
      <dgm:spPr/>
    </dgm:pt>
    <dgm:pt modelId="{8927BE65-F091-4CB4-8807-20E6F846F92B}" type="pres">
      <dgm:prSet presAssocID="{3EA281BE-4E45-4CD3-AB0E-A3BF5F56A8B7}" presName="rootComposite" presStyleCnt="0"/>
      <dgm:spPr/>
    </dgm:pt>
    <dgm:pt modelId="{1ECF286F-E192-4934-90DF-6C98CC123396}" type="pres">
      <dgm:prSet presAssocID="{3EA281BE-4E45-4CD3-AB0E-A3BF5F56A8B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B6F08-2152-42B5-84FF-DAAEE5367AAF}" type="pres">
      <dgm:prSet presAssocID="{3EA281BE-4E45-4CD3-AB0E-A3BF5F56A8B7}" presName="rootConnector" presStyleLbl="node2" presStyleIdx="0" presStyleCnt="6"/>
      <dgm:spPr/>
      <dgm:t>
        <a:bodyPr/>
        <a:lstStyle/>
        <a:p>
          <a:endParaRPr lang="en-US"/>
        </a:p>
      </dgm:t>
    </dgm:pt>
    <dgm:pt modelId="{595D04EC-26F6-41DA-B122-3E1C24E4CF0E}" type="pres">
      <dgm:prSet presAssocID="{3EA281BE-4E45-4CD3-AB0E-A3BF5F56A8B7}" presName="hierChild4" presStyleCnt="0"/>
      <dgm:spPr/>
    </dgm:pt>
    <dgm:pt modelId="{4F42FE97-4194-4376-81B3-3B15241F8590}" type="pres">
      <dgm:prSet presAssocID="{C33FC9EE-7A6D-487E-B955-E425E07435ED}" presName="Name37" presStyleLbl="parChTrans1D3" presStyleIdx="0" presStyleCnt="6"/>
      <dgm:spPr/>
      <dgm:t>
        <a:bodyPr/>
        <a:lstStyle/>
        <a:p>
          <a:endParaRPr lang="en-US"/>
        </a:p>
      </dgm:t>
    </dgm:pt>
    <dgm:pt modelId="{602B9FE0-B943-4418-86EE-B9FE355B0296}" type="pres">
      <dgm:prSet presAssocID="{A92DCC30-F96E-4E36-8E5B-92B1B2B208E7}" presName="hierRoot2" presStyleCnt="0">
        <dgm:presLayoutVars>
          <dgm:hierBranch val="init"/>
        </dgm:presLayoutVars>
      </dgm:prSet>
      <dgm:spPr/>
    </dgm:pt>
    <dgm:pt modelId="{4D07F9FC-F59E-485A-B436-01ED166A8D69}" type="pres">
      <dgm:prSet presAssocID="{A92DCC30-F96E-4E36-8E5B-92B1B2B208E7}" presName="rootComposite" presStyleCnt="0"/>
      <dgm:spPr/>
    </dgm:pt>
    <dgm:pt modelId="{E259F2D6-7E38-458F-AAA0-88DB36F5AFBD}" type="pres">
      <dgm:prSet presAssocID="{A92DCC30-F96E-4E36-8E5B-92B1B2B208E7}" presName="rootText" presStyleLbl="node3" presStyleIdx="0" presStyleCnt="6" custScaleY="342901" custLinFactNeighborX="-10857" custLinFactNeighborY="12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D86DA-44A5-4ADD-926D-49C9D3E5F34E}" type="pres">
      <dgm:prSet presAssocID="{A92DCC30-F96E-4E36-8E5B-92B1B2B208E7}" presName="rootConnector" presStyleLbl="node3" presStyleIdx="0" presStyleCnt="6"/>
      <dgm:spPr/>
      <dgm:t>
        <a:bodyPr/>
        <a:lstStyle/>
        <a:p>
          <a:endParaRPr lang="en-US"/>
        </a:p>
      </dgm:t>
    </dgm:pt>
    <dgm:pt modelId="{6CDC759F-EA56-4A7B-B87E-4FC1A827AE89}" type="pres">
      <dgm:prSet presAssocID="{A92DCC30-F96E-4E36-8E5B-92B1B2B208E7}" presName="hierChild4" presStyleCnt="0"/>
      <dgm:spPr/>
    </dgm:pt>
    <dgm:pt modelId="{AF4CD866-34B3-4EDF-98E4-484C51CC4FAE}" type="pres">
      <dgm:prSet presAssocID="{A92DCC30-F96E-4E36-8E5B-92B1B2B208E7}" presName="hierChild5" presStyleCnt="0"/>
      <dgm:spPr/>
    </dgm:pt>
    <dgm:pt modelId="{61BBEF23-3727-482C-894F-7F6AC507F164}" type="pres">
      <dgm:prSet presAssocID="{3EA281BE-4E45-4CD3-AB0E-A3BF5F56A8B7}" presName="hierChild5" presStyleCnt="0"/>
      <dgm:spPr/>
    </dgm:pt>
    <dgm:pt modelId="{96CF45AF-7E1F-4430-9325-7965D14FB787}" type="pres">
      <dgm:prSet presAssocID="{355CAB98-1E82-439A-93F4-EBF226BBF5D7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167338E-BBDF-4535-A0C5-8EE772D460D2}" type="pres">
      <dgm:prSet presAssocID="{3A702EF0-646C-499B-9AAA-D057A03FFF55}" presName="hierRoot2" presStyleCnt="0">
        <dgm:presLayoutVars>
          <dgm:hierBranch val="init"/>
        </dgm:presLayoutVars>
      </dgm:prSet>
      <dgm:spPr/>
    </dgm:pt>
    <dgm:pt modelId="{9BD8B801-E1D0-46B6-BD9C-3FC19C000640}" type="pres">
      <dgm:prSet presAssocID="{3A702EF0-646C-499B-9AAA-D057A03FFF55}" presName="rootComposite" presStyleCnt="0"/>
      <dgm:spPr/>
    </dgm:pt>
    <dgm:pt modelId="{41B09FB4-0A02-4EAD-BFE1-D2F1C162A7A1}" type="pres">
      <dgm:prSet presAssocID="{3A702EF0-646C-499B-9AAA-D057A03FFF5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2FE12-EBE6-44FA-B265-F95B98897300}" type="pres">
      <dgm:prSet presAssocID="{3A702EF0-646C-499B-9AAA-D057A03FFF55}" presName="rootConnector" presStyleLbl="node2" presStyleIdx="1" presStyleCnt="6"/>
      <dgm:spPr/>
      <dgm:t>
        <a:bodyPr/>
        <a:lstStyle/>
        <a:p>
          <a:endParaRPr lang="en-US"/>
        </a:p>
      </dgm:t>
    </dgm:pt>
    <dgm:pt modelId="{B138C2E6-054D-4DE1-9E53-9221FD48123B}" type="pres">
      <dgm:prSet presAssocID="{3A702EF0-646C-499B-9AAA-D057A03FFF55}" presName="hierChild4" presStyleCnt="0"/>
      <dgm:spPr/>
    </dgm:pt>
    <dgm:pt modelId="{CBE391BF-6808-4611-9FF7-5EE57A964C74}" type="pres">
      <dgm:prSet presAssocID="{F4319937-41AF-4F30-8F3B-137667B95BE5}" presName="Name37" presStyleLbl="parChTrans1D3" presStyleIdx="1" presStyleCnt="6"/>
      <dgm:spPr/>
      <dgm:t>
        <a:bodyPr/>
        <a:lstStyle/>
        <a:p>
          <a:endParaRPr lang="en-US"/>
        </a:p>
      </dgm:t>
    </dgm:pt>
    <dgm:pt modelId="{2014A53A-F6E9-47F5-9B3D-C7A560C83469}" type="pres">
      <dgm:prSet presAssocID="{059A19A0-0B1D-4C05-928F-93DCDAF2823C}" presName="hierRoot2" presStyleCnt="0">
        <dgm:presLayoutVars>
          <dgm:hierBranch val="init"/>
        </dgm:presLayoutVars>
      </dgm:prSet>
      <dgm:spPr/>
    </dgm:pt>
    <dgm:pt modelId="{9CA56C74-B18D-420D-B8D2-5D228ED0FA53}" type="pres">
      <dgm:prSet presAssocID="{059A19A0-0B1D-4C05-928F-93DCDAF2823C}" presName="rootComposite" presStyleCnt="0"/>
      <dgm:spPr/>
    </dgm:pt>
    <dgm:pt modelId="{9D93277F-603C-47A7-AD9D-E61783356F84}" type="pres">
      <dgm:prSet presAssocID="{059A19A0-0B1D-4C05-928F-93DCDAF2823C}" presName="rootText" presStyleLbl="node3" presStyleIdx="1" presStyleCnt="6" custScaleY="361564" custLinFactNeighborX="-15828" custLinFactNeighborY="129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45207-748B-46E5-8072-4B66F1B3AEF2}" type="pres">
      <dgm:prSet presAssocID="{059A19A0-0B1D-4C05-928F-93DCDAF2823C}" presName="rootConnector" presStyleLbl="node3" presStyleIdx="1" presStyleCnt="6"/>
      <dgm:spPr/>
      <dgm:t>
        <a:bodyPr/>
        <a:lstStyle/>
        <a:p>
          <a:endParaRPr lang="en-US"/>
        </a:p>
      </dgm:t>
    </dgm:pt>
    <dgm:pt modelId="{303E7B55-E3B4-4A46-98E8-8FFBAF55593F}" type="pres">
      <dgm:prSet presAssocID="{059A19A0-0B1D-4C05-928F-93DCDAF2823C}" presName="hierChild4" presStyleCnt="0"/>
      <dgm:spPr/>
    </dgm:pt>
    <dgm:pt modelId="{2BB94C45-6494-4797-B949-63779F2F4C25}" type="pres">
      <dgm:prSet presAssocID="{059A19A0-0B1D-4C05-928F-93DCDAF2823C}" presName="hierChild5" presStyleCnt="0"/>
      <dgm:spPr/>
    </dgm:pt>
    <dgm:pt modelId="{F6342129-44F1-4B56-9F43-CED458CCB5A8}" type="pres">
      <dgm:prSet presAssocID="{3A702EF0-646C-499B-9AAA-D057A03FFF55}" presName="hierChild5" presStyleCnt="0"/>
      <dgm:spPr/>
    </dgm:pt>
    <dgm:pt modelId="{C57F4CEC-8E69-47D0-A001-95F8734E5FBC}" type="pres">
      <dgm:prSet presAssocID="{E125AD3B-7CCB-4824-B4A1-3224905004C7}" presName="Name37" presStyleLbl="parChTrans1D2" presStyleIdx="2" presStyleCnt="6"/>
      <dgm:spPr/>
      <dgm:t>
        <a:bodyPr/>
        <a:lstStyle/>
        <a:p>
          <a:endParaRPr lang="en-US"/>
        </a:p>
      </dgm:t>
    </dgm:pt>
    <dgm:pt modelId="{6D0F8C34-7F43-40A8-91A2-021225EAFD47}" type="pres">
      <dgm:prSet presAssocID="{6F1C44FE-01E1-4F3E-B7C8-D55668BFA7F1}" presName="hierRoot2" presStyleCnt="0">
        <dgm:presLayoutVars>
          <dgm:hierBranch val="init"/>
        </dgm:presLayoutVars>
      </dgm:prSet>
      <dgm:spPr/>
    </dgm:pt>
    <dgm:pt modelId="{33D25040-A73E-4CC0-8E90-0395ABEA7299}" type="pres">
      <dgm:prSet presAssocID="{6F1C44FE-01E1-4F3E-B7C8-D55668BFA7F1}" presName="rootComposite" presStyleCnt="0"/>
      <dgm:spPr/>
    </dgm:pt>
    <dgm:pt modelId="{61C5051F-CF3C-4A53-82B2-2C37136C4471}" type="pres">
      <dgm:prSet presAssocID="{6F1C44FE-01E1-4F3E-B7C8-D55668BFA7F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9801F-2B52-4D18-B036-271BE209FBAA}" type="pres">
      <dgm:prSet presAssocID="{6F1C44FE-01E1-4F3E-B7C8-D55668BFA7F1}" presName="rootConnector" presStyleLbl="node2" presStyleIdx="2" presStyleCnt="6"/>
      <dgm:spPr/>
      <dgm:t>
        <a:bodyPr/>
        <a:lstStyle/>
        <a:p>
          <a:endParaRPr lang="en-US"/>
        </a:p>
      </dgm:t>
    </dgm:pt>
    <dgm:pt modelId="{6B0D4C4D-0F18-4535-B79E-0A864878B2E5}" type="pres">
      <dgm:prSet presAssocID="{6F1C44FE-01E1-4F3E-B7C8-D55668BFA7F1}" presName="hierChild4" presStyleCnt="0"/>
      <dgm:spPr/>
    </dgm:pt>
    <dgm:pt modelId="{48D0B16A-A449-48C5-8DBE-3ED6A9E0EB03}" type="pres">
      <dgm:prSet presAssocID="{C886B5DF-51A4-47E0-80C5-EDC52B186F10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FFA4E9C-51FB-4D96-BCA1-96B7C5431E51}" type="pres">
      <dgm:prSet presAssocID="{BC69B3F7-C47F-497B-8DE8-8B0A54C748FD}" presName="hierRoot2" presStyleCnt="0">
        <dgm:presLayoutVars>
          <dgm:hierBranch val="init"/>
        </dgm:presLayoutVars>
      </dgm:prSet>
      <dgm:spPr/>
    </dgm:pt>
    <dgm:pt modelId="{CA46C4CF-33E1-449D-ABC4-AF7739DCC287}" type="pres">
      <dgm:prSet presAssocID="{BC69B3F7-C47F-497B-8DE8-8B0A54C748FD}" presName="rootComposite" presStyleCnt="0"/>
      <dgm:spPr/>
    </dgm:pt>
    <dgm:pt modelId="{1E0067FA-6D3E-4DB0-891B-B15437687296}" type="pres">
      <dgm:prSet presAssocID="{BC69B3F7-C47F-497B-8DE8-8B0A54C748FD}" presName="rootText" presStyleLbl="node3" presStyleIdx="2" presStyleCnt="6" custScaleY="359450" custLinFactNeighborX="-19721" custLinFactNeighborY="104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830A52-0AF6-4E99-BF06-28335BEA7D1A}" type="pres">
      <dgm:prSet presAssocID="{BC69B3F7-C47F-497B-8DE8-8B0A54C748FD}" presName="rootConnector" presStyleLbl="node3" presStyleIdx="2" presStyleCnt="6"/>
      <dgm:spPr/>
      <dgm:t>
        <a:bodyPr/>
        <a:lstStyle/>
        <a:p>
          <a:endParaRPr lang="en-US"/>
        </a:p>
      </dgm:t>
    </dgm:pt>
    <dgm:pt modelId="{07686989-59CF-4B6B-B275-B9F2F1A258D0}" type="pres">
      <dgm:prSet presAssocID="{BC69B3F7-C47F-497B-8DE8-8B0A54C748FD}" presName="hierChild4" presStyleCnt="0"/>
      <dgm:spPr/>
    </dgm:pt>
    <dgm:pt modelId="{B7981EAD-78AC-43DE-9012-6B5FDFE74163}" type="pres">
      <dgm:prSet presAssocID="{BC69B3F7-C47F-497B-8DE8-8B0A54C748FD}" presName="hierChild5" presStyleCnt="0"/>
      <dgm:spPr/>
    </dgm:pt>
    <dgm:pt modelId="{194241B3-75A9-483B-BBC0-1917C5C9A128}" type="pres">
      <dgm:prSet presAssocID="{6F1C44FE-01E1-4F3E-B7C8-D55668BFA7F1}" presName="hierChild5" presStyleCnt="0"/>
      <dgm:spPr/>
    </dgm:pt>
    <dgm:pt modelId="{C570D65C-B501-43EE-B1AA-0BC2BC0099DE}" type="pres">
      <dgm:prSet presAssocID="{8A1DCAF1-3CFF-49A6-888A-0D63687F165E}" presName="Name37" presStyleLbl="parChTrans1D2" presStyleIdx="3" presStyleCnt="6"/>
      <dgm:spPr/>
      <dgm:t>
        <a:bodyPr/>
        <a:lstStyle/>
        <a:p>
          <a:endParaRPr lang="en-US"/>
        </a:p>
      </dgm:t>
    </dgm:pt>
    <dgm:pt modelId="{A11B52E5-BAA3-4A2C-926F-D5209167C9F6}" type="pres">
      <dgm:prSet presAssocID="{7D20C244-72CF-4F0B-B524-0CBC69102D22}" presName="hierRoot2" presStyleCnt="0">
        <dgm:presLayoutVars>
          <dgm:hierBranch val="init"/>
        </dgm:presLayoutVars>
      </dgm:prSet>
      <dgm:spPr/>
    </dgm:pt>
    <dgm:pt modelId="{E8711B06-C721-4859-B1ED-913441939BE5}" type="pres">
      <dgm:prSet presAssocID="{7D20C244-72CF-4F0B-B524-0CBC69102D22}" presName="rootComposite" presStyleCnt="0"/>
      <dgm:spPr/>
    </dgm:pt>
    <dgm:pt modelId="{DAA65FF3-6DE1-457C-B1B7-C8FB78A0DED3}" type="pres">
      <dgm:prSet presAssocID="{7D20C244-72CF-4F0B-B524-0CBC69102D2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E42618-6BC2-40E7-BBB7-8B37BD293A65}" type="pres">
      <dgm:prSet presAssocID="{7D20C244-72CF-4F0B-B524-0CBC69102D22}" presName="rootConnector" presStyleLbl="node2" presStyleIdx="3" presStyleCnt="6"/>
      <dgm:spPr/>
      <dgm:t>
        <a:bodyPr/>
        <a:lstStyle/>
        <a:p>
          <a:endParaRPr lang="en-US"/>
        </a:p>
      </dgm:t>
    </dgm:pt>
    <dgm:pt modelId="{33308858-BDD7-4DF1-AD5F-B4929B68871F}" type="pres">
      <dgm:prSet presAssocID="{7D20C244-72CF-4F0B-B524-0CBC69102D22}" presName="hierChild4" presStyleCnt="0"/>
      <dgm:spPr/>
    </dgm:pt>
    <dgm:pt modelId="{A5F9CF53-40A9-402D-83CA-4E6BF8D668EC}" type="pres">
      <dgm:prSet presAssocID="{C10A6E74-0125-46E8-913D-81BAC110D99A}" presName="Name37" presStyleLbl="parChTrans1D3" presStyleIdx="3" presStyleCnt="6"/>
      <dgm:spPr/>
      <dgm:t>
        <a:bodyPr/>
        <a:lstStyle/>
        <a:p>
          <a:endParaRPr lang="en-US"/>
        </a:p>
      </dgm:t>
    </dgm:pt>
    <dgm:pt modelId="{85CB158D-F7CA-4382-8504-4E2E228FED0B}" type="pres">
      <dgm:prSet presAssocID="{C973FDAD-3EB7-445B-BD37-D9B3CB54BB47}" presName="hierRoot2" presStyleCnt="0">
        <dgm:presLayoutVars>
          <dgm:hierBranch val="init"/>
        </dgm:presLayoutVars>
      </dgm:prSet>
      <dgm:spPr/>
    </dgm:pt>
    <dgm:pt modelId="{A6973D0B-3A0C-4C9F-BF6E-22D0537C4542}" type="pres">
      <dgm:prSet presAssocID="{C973FDAD-3EB7-445B-BD37-D9B3CB54BB47}" presName="rootComposite" presStyleCnt="0"/>
      <dgm:spPr/>
    </dgm:pt>
    <dgm:pt modelId="{BC7BCC51-5C56-4140-ABA3-1C19C562851C}" type="pres">
      <dgm:prSet presAssocID="{C973FDAD-3EB7-445B-BD37-D9B3CB54BB47}" presName="rootText" presStyleLbl="node3" presStyleIdx="3" presStyleCnt="6" custScaleY="363490" custLinFactNeighborX="-8976" custLinFactNeighborY="104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130B6-83E9-4737-8D8D-7016869B3F99}" type="pres">
      <dgm:prSet presAssocID="{C973FDAD-3EB7-445B-BD37-D9B3CB54BB47}" presName="rootConnector" presStyleLbl="node3" presStyleIdx="3" presStyleCnt="6"/>
      <dgm:spPr/>
      <dgm:t>
        <a:bodyPr/>
        <a:lstStyle/>
        <a:p>
          <a:endParaRPr lang="en-US"/>
        </a:p>
      </dgm:t>
    </dgm:pt>
    <dgm:pt modelId="{66FAE330-21AA-4E0C-AD46-7FAFB235BD3B}" type="pres">
      <dgm:prSet presAssocID="{C973FDAD-3EB7-445B-BD37-D9B3CB54BB47}" presName="hierChild4" presStyleCnt="0"/>
      <dgm:spPr/>
    </dgm:pt>
    <dgm:pt modelId="{03DD5EFA-11B4-4F9D-A9DC-F13CDCFE8A47}" type="pres">
      <dgm:prSet presAssocID="{C973FDAD-3EB7-445B-BD37-D9B3CB54BB47}" presName="hierChild5" presStyleCnt="0"/>
      <dgm:spPr/>
    </dgm:pt>
    <dgm:pt modelId="{CA319D91-CF9B-445F-9371-284E6DA0ED10}" type="pres">
      <dgm:prSet presAssocID="{7D20C244-72CF-4F0B-B524-0CBC69102D22}" presName="hierChild5" presStyleCnt="0"/>
      <dgm:spPr/>
    </dgm:pt>
    <dgm:pt modelId="{DA9C69E4-8D8C-4705-A9BD-DEB1C3FBC1BA}" type="pres">
      <dgm:prSet presAssocID="{88FBCFBC-7421-4BB8-8444-150968EE2E6B}" presName="Name37" presStyleLbl="parChTrans1D2" presStyleIdx="4" presStyleCnt="6"/>
      <dgm:spPr/>
      <dgm:t>
        <a:bodyPr/>
        <a:lstStyle/>
        <a:p>
          <a:endParaRPr lang="en-US"/>
        </a:p>
      </dgm:t>
    </dgm:pt>
    <dgm:pt modelId="{AC577B12-E806-496F-B2AC-0601500E8DA6}" type="pres">
      <dgm:prSet presAssocID="{51496A13-E089-43C2-AA48-958389317895}" presName="hierRoot2" presStyleCnt="0">
        <dgm:presLayoutVars>
          <dgm:hierBranch val="init"/>
        </dgm:presLayoutVars>
      </dgm:prSet>
      <dgm:spPr/>
    </dgm:pt>
    <dgm:pt modelId="{B7A072E7-B297-45A2-8E25-13B1C2AD4B02}" type="pres">
      <dgm:prSet presAssocID="{51496A13-E089-43C2-AA48-958389317895}" presName="rootComposite" presStyleCnt="0"/>
      <dgm:spPr/>
    </dgm:pt>
    <dgm:pt modelId="{B42F3396-318C-4D67-8017-CA68E9104903}" type="pres">
      <dgm:prSet presAssocID="{51496A13-E089-43C2-AA48-95838931789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ECFEB-8958-4AAC-A865-F571282123BC}" type="pres">
      <dgm:prSet presAssocID="{51496A13-E089-43C2-AA48-958389317895}" presName="rootConnector" presStyleLbl="node2" presStyleIdx="4" presStyleCnt="6"/>
      <dgm:spPr/>
      <dgm:t>
        <a:bodyPr/>
        <a:lstStyle/>
        <a:p>
          <a:endParaRPr lang="en-US"/>
        </a:p>
      </dgm:t>
    </dgm:pt>
    <dgm:pt modelId="{26EE34EA-8949-4E72-B4BF-EB670D4D7154}" type="pres">
      <dgm:prSet presAssocID="{51496A13-E089-43C2-AA48-958389317895}" presName="hierChild4" presStyleCnt="0"/>
      <dgm:spPr/>
    </dgm:pt>
    <dgm:pt modelId="{586BF329-30F3-4AA2-98FE-0A3595D15F8E}" type="pres">
      <dgm:prSet presAssocID="{50D1C740-3517-4A87-9E51-0883667F3AB5}" presName="Name37" presStyleLbl="parChTrans1D3" presStyleIdx="4" presStyleCnt="6"/>
      <dgm:spPr/>
      <dgm:t>
        <a:bodyPr/>
        <a:lstStyle/>
        <a:p>
          <a:endParaRPr lang="en-US"/>
        </a:p>
      </dgm:t>
    </dgm:pt>
    <dgm:pt modelId="{06843F79-FB51-4AE0-87B9-8504927453E1}" type="pres">
      <dgm:prSet presAssocID="{136E6219-0FF5-4D4F-BD45-181F14181893}" presName="hierRoot2" presStyleCnt="0">
        <dgm:presLayoutVars>
          <dgm:hierBranch val="init"/>
        </dgm:presLayoutVars>
      </dgm:prSet>
      <dgm:spPr/>
    </dgm:pt>
    <dgm:pt modelId="{2E1A60FA-C808-4B55-A614-A20129612C15}" type="pres">
      <dgm:prSet presAssocID="{136E6219-0FF5-4D4F-BD45-181F14181893}" presName="rootComposite" presStyleCnt="0"/>
      <dgm:spPr/>
    </dgm:pt>
    <dgm:pt modelId="{6DCCEDFE-D716-487D-BE3B-B4EA8E655ED9}" type="pres">
      <dgm:prSet presAssocID="{136E6219-0FF5-4D4F-BD45-181F14181893}" presName="rootText" presStyleLbl="node3" presStyleIdx="4" presStyleCnt="6" custScaleY="330812" custLinFactNeighborX="-4519" custLinFactNeighborY="131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8BAF7-3BC4-4DE3-BF00-7C65A95936C8}" type="pres">
      <dgm:prSet presAssocID="{136E6219-0FF5-4D4F-BD45-181F14181893}" presName="rootConnector" presStyleLbl="node3" presStyleIdx="4" presStyleCnt="6"/>
      <dgm:spPr/>
      <dgm:t>
        <a:bodyPr/>
        <a:lstStyle/>
        <a:p>
          <a:endParaRPr lang="en-US"/>
        </a:p>
      </dgm:t>
    </dgm:pt>
    <dgm:pt modelId="{D0BF0BFC-2E23-4F2A-A165-9D4D8B9F887B}" type="pres">
      <dgm:prSet presAssocID="{136E6219-0FF5-4D4F-BD45-181F14181893}" presName="hierChild4" presStyleCnt="0"/>
      <dgm:spPr/>
    </dgm:pt>
    <dgm:pt modelId="{02E25877-A881-44DF-B995-FD26DE03D866}" type="pres">
      <dgm:prSet presAssocID="{136E6219-0FF5-4D4F-BD45-181F14181893}" presName="hierChild5" presStyleCnt="0"/>
      <dgm:spPr/>
    </dgm:pt>
    <dgm:pt modelId="{3A11181F-F3E8-4A2E-9A71-0D47E3D3CA94}" type="pres">
      <dgm:prSet presAssocID="{51496A13-E089-43C2-AA48-958389317895}" presName="hierChild5" presStyleCnt="0"/>
      <dgm:spPr/>
    </dgm:pt>
    <dgm:pt modelId="{2E058AB7-C27A-4DCF-B3EE-92CF59060F84}" type="pres">
      <dgm:prSet presAssocID="{68E1C6D5-9004-4799-8452-0F79D84D900E}" presName="Name37" presStyleLbl="parChTrans1D2" presStyleIdx="5" presStyleCnt="6"/>
      <dgm:spPr/>
      <dgm:t>
        <a:bodyPr/>
        <a:lstStyle/>
        <a:p>
          <a:endParaRPr lang="en-US"/>
        </a:p>
      </dgm:t>
    </dgm:pt>
    <dgm:pt modelId="{3D653791-3D0C-4206-82EE-F606E64BBCEA}" type="pres">
      <dgm:prSet presAssocID="{972E1A72-F3B6-43EA-B3F1-1C985C07AA2B}" presName="hierRoot2" presStyleCnt="0">
        <dgm:presLayoutVars>
          <dgm:hierBranch val="init"/>
        </dgm:presLayoutVars>
      </dgm:prSet>
      <dgm:spPr/>
    </dgm:pt>
    <dgm:pt modelId="{97072475-B781-4709-A6F5-8118CC618F38}" type="pres">
      <dgm:prSet presAssocID="{972E1A72-F3B6-43EA-B3F1-1C985C07AA2B}" presName="rootComposite" presStyleCnt="0"/>
      <dgm:spPr/>
    </dgm:pt>
    <dgm:pt modelId="{2342EC2D-7057-4FDB-A6D7-0EAA13E9FEC8}" type="pres">
      <dgm:prSet presAssocID="{972E1A72-F3B6-43EA-B3F1-1C985C07AA2B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4B3D1-C475-4547-9098-33BD38CE3602}" type="pres">
      <dgm:prSet presAssocID="{972E1A72-F3B6-43EA-B3F1-1C985C07AA2B}" presName="rootConnector" presStyleLbl="node2" presStyleIdx="5" presStyleCnt="6"/>
      <dgm:spPr/>
      <dgm:t>
        <a:bodyPr/>
        <a:lstStyle/>
        <a:p>
          <a:endParaRPr lang="en-US"/>
        </a:p>
      </dgm:t>
    </dgm:pt>
    <dgm:pt modelId="{6021C4A3-2465-49B4-B007-7C5715F67EA8}" type="pres">
      <dgm:prSet presAssocID="{972E1A72-F3B6-43EA-B3F1-1C985C07AA2B}" presName="hierChild4" presStyleCnt="0"/>
      <dgm:spPr/>
    </dgm:pt>
    <dgm:pt modelId="{5AF1F75F-4D3C-4D33-BD54-C290F6A223DE}" type="pres">
      <dgm:prSet presAssocID="{D0B67E7D-E868-4231-877B-BB94FB8AA076}" presName="Name37" presStyleLbl="parChTrans1D3" presStyleIdx="5" presStyleCnt="6"/>
      <dgm:spPr/>
      <dgm:t>
        <a:bodyPr/>
        <a:lstStyle/>
        <a:p>
          <a:endParaRPr lang="en-US"/>
        </a:p>
      </dgm:t>
    </dgm:pt>
    <dgm:pt modelId="{68021F04-BF1C-434E-A14D-2B6819A652A7}" type="pres">
      <dgm:prSet presAssocID="{E6214C99-B52A-47F9-8082-E1AF49C6226E}" presName="hierRoot2" presStyleCnt="0">
        <dgm:presLayoutVars>
          <dgm:hierBranch val="init"/>
        </dgm:presLayoutVars>
      </dgm:prSet>
      <dgm:spPr/>
    </dgm:pt>
    <dgm:pt modelId="{02B15A69-C7D5-43DE-AAE0-16161BC808A4}" type="pres">
      <dgm:prSet presAssocID="{E6214C99-B52A-47F9-8082-E1AF49C6226E}" presName="rootComposite" presStyleCnt="0"/>
      <dgm:spPr/>
    </dgm:pt>
    <dgm:pt modelId="{91498576-40EC-4897-AC1E-B2980654A2A1}" type="pres">
      <dgm:prSet presAssocID="{E6214C99-B52A-47F9-8082-E1AF49C6226E}" presName="rootText" presStyleLbl="node3" presStyleIdx="5" presStyleCnt="6" custScaleY="306601" custLinFactNeighborX="-5964" custLinFactNeighborY="131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0C0FC-FAD6-4BE1-B064-8469CD110821}" type="pres">
      <dgm:prSet presAssocID="{E6214C99-B52A-47F9-8082-E1AF49C6226E}" presName="rootConnector" presStyleLbl="node3" presStyleIdx="5" presStyleCnt="6"/>
      <dgm:spPr/>
      <dgm:t>
        <a:bodyPr/>
        <a:lstStyle/>
        <a:p>
          <a:endParaRPr lang="en-US"/>
        </a:p>
      </dgm:t>
    </dgm:pt>
    <dgm:pt modelId="{BC1D792B-67A6-4A38-88D8-1D258BF018A6}" type="pres">
      <dgm:prSet presAssocID="{E6214C99-B52A-47F9-8082-E1AF49C6226E}" presName="hierChild4" presStyleCnt="0"/>
      <dgm:spPr/>
    </dgm:pt>
    <dgm:pt modelId="{F3AA8EFA-9DFE-4521-A63B-949475D4F3A6}" type="pres">
      <dgm:prSet presAssocID="{E6214C99-B52A-47F9-8082-E1AF49C6226E}" presName="hierChild5" presStyleCnt="0"/>
      <dgm:spPr/>
    </dgm:pt>
    <dgm:pt modelId="{3B4461CF-0491-43AE-A1C7-08582700BFEF}" type="pres">
      <dgm:prSet presAssocID="{972E1A72-F3B6-43EA-B3F1-1C985C07AA2B}" presName="hierChild5" presStyleCnt="0"/>
      <dgm:spPr/>
    </dgm:pt>
    <dgm:pt modelId="{FA3CE575-636F-47F9-BAB7-2655E9B51908}" type="pres">
      <dgm:prSet presAssocID="{713949C4-1D62-41EC-A9EB-712835F0532F}" presName="hierChild3" presStyleCnt="0"/>
      <dgm:spPr/>
    </dgm:pt>
  </dgm:ptLst>
  <dgm:cxnLst>
    <dgm:cxn modelId="{2C64C000-C69B-4CEA-AE3D-67CFBE5CA25C}" type="presOf" srcId="{0AE7D661-A062-483B-9F23-91022AF769CC}" destId="{E5AE6F6C-6583-4EDE-8DE0-6E80650E667A}" srcOrd="0" destOrd="0" presId="urn:microsoft.com/office/officeart/2005/8/layout/orgChart1"/>
    <dgm:cxn modelId="{5B3C2590-2BB4-4428-A934-8160A9A939B3}" type="presOf" srcId="{C04E1F07-B733-4FF2-9C47-092A1086209E}" destId="{5D04A019-6B81-4CAE-84F2-8CAED91DE5D6}" srcOrd="0" destOrd="0" presId="urn:microsoft.com/office/officeart/2005/8/layout/orgChart1"/>
    <dgm:cxn modelId="{D9EB378D-39F4-4904-9FF5-893C6D132E3E}" type="presOf" srcId="{E125AD3B-7CCB-4824-B4A1-3224905004C7}" destId="{C57F4CEC-8E69-47D0-A001-95F8734E5FBC}" srcOrd="0" destOrd="0" presId="urn:microsoft.com/office/officeart/2005/8/layout/orgChart1"/>
    <dgm:cxn modelId="{4C993713-B5A4-4811-9F04-A53C53F4042E}" srcId="{51496A13-E089-43C2-AA48-958389317895}" destId="{136E6219-0FF5-4D4F-BD45-181F14181893}" srcOrd="0" destOrd="0" parTransId="{50D1C740-3517-4A87-9E51-0883667F3AB5}" sibTransId="{4AEECE24-FB83-4A8A-A490-EA549D00648D}"/>
    <dgm:cxn modelId="{DEAE50DA-071B-4CF2-A234-5FEB3D0252AD}" type="presOf" srcId="{059A19A0-0B1D-4C05-928F-93DCDAF2823C}" destId="{9D93277F-603C-47A7-AD9D-E61783356F84}" srcOrd="0" destOrd="0" presId="urn:microsoft.com/office/officeart/2005/8/layout/orgChart1"/>
    <dgm:cxn modelId="{65832812-7693-45DB-92B8-8709C1AD5AA0}" type="presOf" srcId="{7D20C244-72CF-4F0B-B524-0CBC69102D22}" destId="{3FE42618-6BC2-40E7-BBB7-8B37BD293A65}" srcOrd="1" destOrd="0" presId="urn:microsoft.com/office/officeart/2005/8/layout/orgChart1"/>
    <dgm:cxn modelId="{B0E0C2E2-3120-4CA3-A1D9-EC72B2ED49BA}" srcId="{3A702EF0-646C-499B-9AAA-D057A03FFF55}" destId="{059A19A0-0B1D-4C05-928F-93DCDAF2823C}" srcOrd="0" destOrd="0" parTransId="{F4319937-41AF-4F30-8F3B-137667B95BE5}" sibTransId="{E25DEF2B-7615-491A-9190-35249A20E5C1}"/>
    <dgm:cxn modelId="{9275AE57-5338-44C8-8A88-3CD3C986DF50}" type="presOf" srcId="{88FBCFBC-7421-4BB8-8444-150968EE2E6B}" destId="{DA9C69E4-8D8C-4705-A9BD-DEB1C3FBC1BA}" srcOrd="0" destOrd="0" presId="urn:microsoft.com/office/officeart/2005/8/layout/orgChart1"/>
    <dgm:cxn modelId="{35464718-04A6-42DA-BD6B-DF522FE522DF}" type="presOf" srcId="{136E6219-0FF5-4D4F-BD45-181F14181893}" destId="{70C8BAF7-3BC4-4DE3-BF00-7C65A95936C8}" srcOrd="1" destOrd="0" presId="urn:microsoft.com/office/officeart/2005/8/layout/orgChart1"/>
    <dgm:cxn modelId="{CB85CD54-6F68-4DE7-AD22-A188EF65D4F4}" type="presOf" srcId="{136E6219-0FF5-4D4F-BD45-181F14181893}" destId="{6DCCEDFE-D716-487D-BE3B-B4EA8E655ED9}" srcOrd="0" destOrd="0" presId="urn:microsoft.com/office/officeart/2005/8/layout/orgChart1"/>
    <dgm:cxn modelId="{819D1937-0BB1-4C2E-8C50-74EE28DF19FF}" type="presOf" srcId="{972E1A72-F3B6-43EA-B3F1-1C985C07AA2B}" destId="{5374B3D1-C475-4547-9098-33BD38CE3602}" srcOrd="1" destOrd="0" presId="urn:microsoft.com/office/officeart/2005/8/layout/orgChart1"/>
    <dgm:cxn modelId="{1509502B-BEAA-4FAD-ADE2-C9EF606ED181}" srcId="{C04E1F07-B733-4FF2-9C47-092A1086209E}" destId="{713949C4-1D62-41EC-A9EB-712835F0532F}" srcOrd="0" destOrd="0" parTransId="{DB78D06D-8BB5-4F7E-97E5-4E1BB9869450}" sibTransId="{24C3177D-AE50-494B-BDB0-79366C977725}"/>
    <dgm:cxn modelId="{D8A0A048-CFD8-4894-89A3-53D62F6F8BAE}" srcId="{972E1A72-F3B6-43EA-B3F1-1C985C07AA2B}" destId="{E6214C99-B52A-47F9-8082-E1AF49C6226E}" srcOrd="0" destOrd="0" parTransId="{D0B67E7D-E868-4231-877B-BB94FB8AA076}" sibTransId="{5B57336E-FB0D-4101-A0E9-D54F98067D0E}"/>
    <dgm:cxn modelId="{1DEDA0E7-7635-4E93-A54F-F7F18C5CF15C}" type="presOf" srcId="{C886B5DF-51A4-47E0-80C5-EDC52B186F10}" destId="{48D0B16A-A449-48C5-8DBE-3ED6A9E0EB03}" srcOrd="0" destOrd="0" presId="urn:microsoft.com/office/officeart/2005/8/layout/orgChart1"/>
    <dgm:cxn modelId="{B52E9F3A-6AD6-4B97-B8B7-17FBEEBC3382}" type="presOf" srcId="{E6214C99-B52A-47F9-8082-E1AF49C6226E}" destId="{44F0C0FC-FAD6-4BE1-B064-8469CD110821}" srcOrd="1" destOrd="0" presId="urn:microsoft.com/office/officeart/2005/8/layout/orgChart1"/>
    <dgm:cxn modelId="{9C212CC4-47F3-4AE8-BE51-741DCDA9CCBB}" type="presOf" srcId="{68E1C6D5-9004-4799-8452-0F79D84D900E}" destId="{2E058AB7-C27A-4DCF-B3EE-92CF59060F84}" srcOrd="0" destOrd="0" presId="urn:microsoft.com/office/officeart/2005/8/layout/orgChart1"/>
    <dgm:cxn modelId="{4570F2F0-2CD5-4CAA-995A-CBD6AB62B359}" type="presOf" srcId="{059A19A0-0B1D-4C05-928F-93DCDAF2823C}" destId="{87D45207-748B-46E5-8072-4B66F1B3AEF2}" srcOrd="1" destOrd="0" presId="urn:microsoft.com/office/officeart/2005/8/layout/orgChart1"/>
    <dgm:cxn modelId="{14C88119-F257-44BC-9EFB-6579FDC06D1B}" type="presOf" srcId="{D0B67E7D-E868-4231-877B-BB94FB8AA076}" destId="{5AF1F75F-4D3C-4D33-BD54-C290F6A223DE}" srcOrd="0" destOrd="0" presId="urn:microsoft.com/office/officeart/2005/8/layout/orgChart1"/>
    <dgm:cxn modelId="{C165327B-5BDB-4F28-BB40-9433329FA1F2}" srcId="{7D20C244-72CF-4F0B-B524-0CBC69102D22}" destId="{C973FDAD-3EB7-445B-BD37-D9B3CB54BB47}" srcOrd="0" destOrd="0" parTransId="{C10A6E74-0125-46E8-913D-81BAC110D99A}" sibTransId="{A3E30E0A-8D12-4932-B0C2-4EBABA5EEE08}"/>
    <dgm:cxn modelId="{3E0FF00C-F14D-483B-89BC-E005D0A48FB0}" srcId="{713949C4-1D62-41EC-A9EB-712835F0532F}" destId="{51496A13-E089-43C2-AA48-958389317895}" srcOrd="4" destOrd="0" parTransId="{88FBCFBC-7421-4BB8-8444-150968EE2E6B}" sibTransId="{D7F66751-1290-49EB-963B-B2CB43D1F297}"/>
    <dgm:cxn modelId="{A76008C6-D85F-419D-B896-DB8BF7FF78DF}" type="presOf" srcId="{C33FC9EE-7A6D-487E-B955-E425E07435ED}" destId="{4F42FE97-4194-4376-81B3-3B15241F8590}" srcOrd="0" destOrd="0" presId="urn:microsoft.com/office/officeart/2005/8/layout/orgChart1"/>
    <dgm:cxn modelId="{8AF55CC6-82C2-4AC7-AF5F-23F6B523E40F}" srcId="{713949C4-1D62-41EC-A9EB-712835F0532F}" destId="{3A702EF0-646C-499B-9AAA-D057A03FFF55}" srcOrd="1" destOrd="0" parTransId="{355CAB98-1E82-439A-93F4-EBF226BBF5D7}" sibTransId="{96D63C96-CFE0-4FD2-A171-E1FF65921DAC}"/>
    <dgm:cxn modelId="{ED29FAE2-D54E-4EF3-998B-221B60EE7C7E}" type="presOf" srcId="{6F1C44FE-01E1-4F3E-B7C8-D55668BFA7F1}" destId="{61C5051F-CF3C-4A53-82B2-2C37136C4471}" srcOrd="0" destOrd="0" presId="urn:microsoft.com/office/officeart/2005/8/layout/orgChart1"/>
    <dgm:cxn modelId="{70EFD125-4E8C-4F15-8A07-403D7798CE6E}" type="presOf" srcId="{972E1A72-F3B6-43EA-B3F1-1C985C07AA2B}" destId="{2342EC2D-7057-4FDB-A6D7-0EAA13E9FEC8}" srcOrd="0" destOrd="0" presId="urn:microsoft.com/office/officeart/2005/8/layout/orgChart1"/>
    <dgm:cxn modelId="{F27C3E23-BB5D-4DF8-B763-94383DC99A77}" type="presOf" srcId="{713949C4-1D62-41EC-A9EB-712835F0532F}" destId="{7B9201D7-3D24-4669-AD57-C1403E263126}" srcOrd="1" destOrd="0" presId="urn:microsoft.com/office/officeart/2005/8/layout/orgChart1"/>
    <dgm:cxn modelId="{73035E21-31B6-4E6C-B8BA-F3C620D09DE5}" srcId="{713949C4-1D62-41EC-A9EB-712835F0532F}" destId="{3EA281BE-4E45-4CD3-AB0E-A3BF5F56A8B7}" srcOrd="0" destOrd="0" parTransId="{0AE7D661-A062-483B-9F23-91022AF769CC}" sibTransId="{1F32B036-244D-4D66-B974-C20C36A77696}"/>
    <dgm:cxn modelId="{0E80E228-ECAD-42CC-830C-280691F9F867}" type="presOf" srcId="{7D20C244-72CF-4F0B-B524-0CBC69102D22}" destId="{DAA65FF3-6DE1-457C-B1B7-C8FB78A0DED3}" srcOrd="0" destOrd="0" presId="urn:microsoft.com/office/officeart/2005/8/layout/orgChart1"/>
    <dgm:cxn modelId="{B38FDED3-D53A-4CC2-878F-E9394BCD58CF}" type="presOf" srcId="{3EA281BE-4E45-4CD3-AB0E-A3BF5F56A8B7}" destId="{8C6B6F08-2152-42B5-84FF-DAAEE5367AAF}" srcOrd="1" destOrd="0" presId="urn:microsoft.com/office/officeart/2005/8/layout/orgChart1"/>
    <dgm:cxn modelId="{8343694F-2A30-4B8C-94D1-749924F0ED23}" type="presOf" srcId="{51496A13-E089-43C2-AA48-958389317895}" destId="{B42F3396-318C-4D67-8017-CA68E9104903}" srcOrd="0" destOrd="0" presId="urn:microsoft.com/office/officeart/2005/8/layout/orgChart1"/>
    <dgm:cxn modelId="{6980F09A-7ABD-42AC-A663-049F3D27D02D}" type="presOf" srcId="{A92DCC30-F96E-4E36-8E5B-92B1B2B208E7}" destId="{9AAD86DA-44A5-4ADD-926D-49C9D3E5F34E}" srcOrd="1" destOrd="0" presId="urn:microsoft.com/office/officeart/2005/8/layout/orgChart1"/>
    <dgm:cxn modelId="{43645B81-916D-43E1-A668-0C00681ACDB4}" srcId="{713949C4-1D62-41EC-A9EB-712835F0532F}" destId="{7D20C244-72CF-4F0B-B524-0CBC69102D22}" srcOrd="3" destOrd="0" parTransId="{8A1DCAF1-3CFF-49A6-888A-0D63687F165E}" sibTransId="{EFD0EBF0-2D15-41CA-89B5-D9B43D6C0A23}"/>
    <dgm:cxn modelId="{7DDCE68F-BDD8-4546-9D12-A94758DE3D9D}" type="presOf" srcId="{6F1C44FE-01E1-4F3E-B7C8-D55668BFA7F1}" destId="{5BB9801F-2B52-4D18-B036-271BE209FBAA}" srcOrd="1" destOrd="0" presId="urn:microsoft.com/office/officeart/2005/8/layout/orgChart1"/>
    <dgm:cxn modelId="{146CF7F9-6751-484E-92F3-6E39411602BB}" type="presOf" srcId="{BC69B3F7-C47F-497B-8DE8-8B0A54C748FD}" destId="{1E0067FA-6D3E-4DB0-891B-B15437687296}" srcOrd="0" destOrd="0" presId="urn:microsoft.com/office/officeart/2005/8/layout/orgChart1"/>
    <dgm:cxn modelId="{487CBE76-BDD2-40BB-8B9E-2A55541D433E}" srcId="{6F1C44FE-01E1-4F3E-B7C8-D55668BFA7F1}" destId="{BC69B3F7-C47F-497B-8DE8-8B0A54C748FD}" srcOrd="0" destOrd="0" parTransId="{C886B5DF-51A4-47E0-80C5-EDC52B186F10}" sibTransId="{0927CCBD-0BDD-4239-BD22-8A38D17F6FEB}"/>
    <dgm:cxn modelId="{4B0FFEEB-D9E8-4EA0-8F33-9D772846647D}" type="presOf" srcId="{BC69B3F7-C47F-497B-8DE8-8B0A54C748FD}" destId="{70830A52-0AF6-4E99-BF06-28335BEA7D1A}" srcOrd="1" destOrd="0" presId="urn:microsoft.com/office/officeart/2005/8/layout/orgChart1"/>
    <dgm:cxn modelId="{179B0CC9-34EC-48B7-9F9E-932F4ABBA114}" type="presOf" srcId="{C973FDAD-3EB7-445B-BD37-D9B3CB54BB47}" destId="{89D130B6-83E9-4737-8D8D-7016869B3F99}" srcOrd="1" destOrd="0" presId="urn:microsoft.com/office/officeart/2005/8/layout/orgChart1"/>
    <dgm:cxn modelId="{7937D55A-9696-47AE-976E-AE0E3116923B}" type="presOf" srcId="{A92DCC30-F96E-4E36-8E5B-92B1B2B208E7}" destId="{E259F2D6-7E38-458F-AAA0-88DB36F5AFBD}" srcOrd="0" destOrd="0" presId="urn:microsoft.com/office/officeart/2005/8/layout/orgChart1"/>
    <dgm:cxn modelId="{18A80ED1-A9F2-4179-9C36-8CD439D4E699}" type="presOf" srcId="{C10A6E74-0125-46E8-913D-81BAC110D99A}" destId="{A5F9CF53-40A9-402D-83CA-4E6BF8D668EC}" srcOrd="0" destOrd="0" presId="urn:microsoft.com/office/officeart/2005/8/layout/orgChart1"/>
    <dgm:cxn modelId="{A010867E-58CC-4304-AA27-2411E2A8F3D2}" type="presOf" srcId="{8A1DCAF1-3CFF-49A6-888A-0D63687F165E}" destId="{C570D65C-B501-43EE-B1AA-0BC2BC0099DE}" srcOrd="0" destOrd="0" presId="urn:microsoft.com/office/officeart/2005/8/layout/orgChart1"/>
    <dgm:cxn modelId="{36C9AD6E-84BE-41E3-A661-3732DCFB2731}" type="presOf" srcId="{E6214C99-B52A-47F9-8082-E1AF49C6226E}" destId="{91498576-40EC-4897-AC1E-B2980654A2A1}" srcOrd="0" destOrd="0" presId="urn:microsoft.com/office/officeart/2005/8/layout/orgChart1"/>
    <dgm:cxn modelId="{6E609B7C-CB12-432A-BD4D-732BA2E71D26}" srcId="{713949C4-1D62-41EC-A9EB-712835F0532F}" destId="{972E1A72-F3B6-43EA-B3F1-1C985C07AA2B}" srcOrd="5" destOrd="0" parTransId="{68E1C6D5-9004-4799-8452-0F79D84D900E}" sibTransId="{B985E7F8-F9C8-4BCB-AD23-800FE822CFB4}"/>
    <dgm:cxn modelId="{DA6CE46D-F7B7-46C0-8E80-142855B9A9DB}" srcId="{713949C4-1D62-41EC-A9EB-712835F0532F}" destId="{6F1C44FE-01E1-4F3E-B7C8-D55668BFA7F1}" srcOrd="2" destOrd="0" parTransId="{E125AD3B-7CCB-4824-B4A1-3224905004C7}" sibTransId="{43808EFD-A160-4A24-8790-0C6138E9F1BF}"/>
    <dgm:cxn modelId="{3D6D9B7F-5E41-4713-815E-BFFEFE161E5F}" type="presOf" srcId="{3A702EF0-646C-499B-9AAA-D057A03FFF55}" destId="{22A2FE12-EBE6-44FA-B265-F95B98897300}" srcOrd="1" destOrd="0" presId="urn:microsoft.com/office/officeart/2005/8/layout/orgChart1"/>
    <dgm:cxn modelId="{D8042A26-D722-4016-A3A6-409BEE5F18C3}" type="presOf" srcId="{713949C4-1D62-41EC-A9EB-712835F0532F}" destId="{59845DD2-3154-481B-9CAC-1F05B282415D}" srcOrd="0" destOrd="0" presId="urn:microsoft.com/office/officeart/2005/8/layout/orgChart1"/>
    <dgm:cxn modelId="{6A8092C3-73FF-46C5-B9E8-D00E38DAC929}" srcId="{3EA281BE-4E45-4CD3-AB0E-A3BF5F56A8B7}" destId="{A92DCC30-F96E-4E36-8E5B-92B1B2B208E7}" srcOrd="0" destOrd="0" parTransId="{C33FC9EE-7A6D-487E-B955-E425E07435ED}" sibTransId="{E8DCE098-873C-4694-AD3D-A0F85D2ABEE5}"/>
    <dgm:cxn modelId="{9A51A629-2670-4F35-B67E-6D91819F6DAA}" type="presOf" srcId="{355CAB98-1E82-439A-93F4-EBF226BBF5D7}" destId="{96CF45AF-7E1F-4430-9325-7965D14FB787}" srcOrd="0" destOrd="0" presId="urn:microsoft.com/office/officeart/2005/8/layout/orgChart1"/>
    <dgm:cxn modelId="{9D749E20-3850-49ED-B402-8F6BC28DA5FA}" type="presOf" srcId="{C973FDAD-3EB7-445B-BD37-D9B3CB54BB47}" destId="{BC7BCC51-5C56-4140-ABA3-1C19C562851C}" srcOrd="0" destOrd="0" presId="urn:microsoft.com/office/officeart/2005/8/layout/orgChart1"/>
    <dgm:cxn modelId="{A40012CE-47B9-49D3-BBDA-0B5E412F2E3C}" type="presOf" srcId="{F4319937-41AF-4F30-8F3B-137667B95BE5}" destId="{CBE391BF-6808-4611-9FF7-5EE57A964C74}" srcOrd="0" destOrd="0" presId="urn:microsoft.com/office/officeart/2005/8/layout/orgChart1"/>
    <dgm:cxn modelId="{C163F90F-6D77-48C9-9E3F-E81373E78D8F}" type="presOf" srcId="{50D1C740-3517-4A87-9E51-0883667F3AB5}" destId="{586BF329-30F3-4AA2-98FE-0A3595D15F8E}" srcOrd="0" destOrd="0" presId="urn:microsoft.com/office/officeart/2005/8/layout/orgChart1"/>
    <dgm:cxn modelId="{F42D6611-BB31-4F63-9D31-D873A2126F9E}" type="presOf" srcId="{3A702EF0-646C-499B-9AAA-D057A03FFF55}" destId="{41B09FB4-0A02-4EAD-BFE1-D2F1C162A7A1}" srcOrd="0" destOrd="0" presId="urn:microsoft.com/office/officeart/2005/8/layout/orgChart1"/>
    <dgm:cxn modelId="{92944889-DFC9-4CAF-8587-484B68723A44}" type="presOf" srcId="{3EA281BE-4E45-4CD3-AB0E-A3BF5F56A8B7}" destId="{1ECF286F-E192-4934-90DF-6C98CC123396}" srcOrd="0" destOrd="0" presId="urn:microsoft.com/office/officeart/2005/8/layout/orgChart1"/>
    <dgm:cxn modelId="{CA5AD445-3585-4A62-8E90-E026616C078E}" type="presOf" srcId="{51496A13-E089-43C2-AA48-958389317895}" destId="{546ECFEB-8958-4AAC-A865-F571282123BC}" srcOrd="1" destOrd="0" presId="urn:microsoft.com/office/officeart/2005/8/layout/orgChart1"/>
    <dgm:cxn modelId="{39275920-BFFD-449E-90F5-810BF6843024}" type="presParOf" srcId="{5D04A019-6B81-4CAE-84F2-8CAED91DE5D6}" destId="{45927E2D-830C-4232-9AFB-F22BD9F8B970}" srcOrd="0" destOrd="0" presId="urn:microsoft.com/office/officeart/2005/8/layout/orgChart1"/>
    <dgm:cxn modelId="{F985ECB7-210C-4717-B530-F38247A0B3D1}" type="presParOf" srcId="{45927E2D-830C-4232-9AFB-F22BD9F8B970}" destId="{AAD6EE3B-E871-4D12-BD98-F34A196B8636}" srcOrd="0" destOrd="0" presId="urn:microsoft.com/office/officeart/2005/8/layout/orgChart1"/>
    <dgm:cxn modelId="{09675474-3970-4E18-AD5C-9C0EFB61BC2D}" type="presParOf" srcId="{AAD6EE3B-E871-4D12-BD98-F34A196B8636}" destId="{59845DD2-3154-481B-9CAC-1F05B282415D}" srcOrd="0" destOrd="0" presId="urn:microsoft.com/office/officeart/2005/8/layout/orgChart1"/>
    <dgm:cxn modelId="{7C01D877-E1BC-470E-AE7C-425686E8DEA6}" type="presParOf" srcId="{AAD6EE3B-E871-4D12-BD98-F34A196B8636}" destId="{7B9201D7-3D24-4669-AD57-C1403E263126}" srcOrd="1" destOrd="0" presId="urn:microsoft.com/office/officeart/2005/8/layout/orgChart1"/>
    <dgm:cxn modelId="{86C8FE6D-74FF-49EC-A913-4F5A9DA7F741}" type="presParOf" srcId="{45927E2D-830C-4232-9AFB-F22BD9F8B970}" destId="{1841A05B-A5A7-440B-AA93-E6A19B7918ED}" srcOrd="1" destOrd="0" presId="urn:microsoft.com/office/officeart/2005/8/layout/orgChart1"/>
    <dgm:cxn modelId="{0FA048B7-65E7-4F00-96A4-BEA8B8C1A763}" type="presParOf" srcId="{1841A05B-A5A7-440B-AA93-E6A19B7918ED}" destId="{E5AE6F6C-6583-4EDE-8DE0-6E80650E667A}" srcOrd="0" destOrd="0" presId="urn:microsoft.com/office/officeart/2005/8/layout/orgChart1"/>
    <dgm:cxn modelId="{1E2EB245-554B-4EBF-A050-A132C46BF216}" type="presParOf" srcId="{1841A05B-A5A7-440B-AA93-E6A19B7918ED}" destId="{40DC6B83-2B34-4F12-8D9B-A3772D9E5746}" srcOrd="1" destOrd="0" presId="urn:microsoft.com/office/officeart/2005/8/layout/orgChart1"/>
    <dgm:cxn modelId="{216EA5CB-A080-4003-8239-D875E221FE5E}" type="presParOf" srcId="{40DC6B83-2B34-4F12-8D9B-A3772D9E5746}" destId="{8927BE65-F091-4CB4-8807-20E6F846F92B}" srcOrd="0" destOrd="0" presId="urn:microsoft.com/office/officeart/2005/8/layout/orgChart1"/>
    <dgm:cxn modelId="{93B2176B-5195-4106-B444-E2EB09E5C02B}" type="presParOf" srcId="{8927BE65-F091-4CB4-8807-20E6F846F92B}" destId="{1ECF286F-E192-4934-90DF-6C98CC123396}" srcOrd="0" destOrd="0" presId="urn:microsoft.com/office/officeart/2005/8/layout/orgChart1"/>
    <dgm:cxn modelId="{3B63C6EB-59E7-4721-AD05-0EB1F97E7E25}" type="presParOf" srcId="{8927BE65-F091-4CB4-8807-20E6F846F92B}" destId="{8C6B6F08-2152-42B5-84FF-DAAEE5367AAF}" srcOrd="1" destOrd="0" presId="urn:microsoft.com/office/officeart/2005/8/layout/orgChart1"/>
    <dgm:cxn modelId="{83D34DD7-122B-4383-81CA-8C670FE3F477}" type="presParOf" srcId="{40DC6B83-2B34-4F12-8D9B-A3772D9E5746}" destId="{595D04EC-26F6-41DA-B122-3E1C24E4CF0E}" srcOrd="1" destOrd="0" presId="urn:microsoft.com/office/officeart/2005/8/layout/orgChart1"/>
    <dgm:cxn modelId="{C646029D-B6A9-4F37-83A2-C83BB2DD1F5A}" type="presParOf" srcId="{595D04EC-26F6-41DA-B122-3E1C24E4CF0E}" destId="{4F42FE97-4194-4376-81B3-3B15241F8590}" srcOrd="0" destOrd="0" presId="urn:microsoft.com/office/officeart/2005/8/layout/orgChart1"/>
    <dgm:cxn modelId="{1FD7D62A-1543-493D-BDD6-BE930103A3C0}" type="presParOf" srcId="{595D04EC-26F6-41DA-B122-3E1C24E4CF0E}" destId="{602B9FE0-B943-4418-86EE-B9FE355B0296}" srcOrd="1" destOrd="0" presId="urn:microsoft.com/office/officeart/2005/8/layout/orgChart1"/>
    <dgm:cxn modelId="{CD9231E2-C2D4-4E7D-9E88-5C02991554AC}" type="presParOf" srcId="{602B9FE0-B943-4418-86EE-B9FE355B0296}" destId="{4D07F9FC-F59E-485A-B436-01ED166A8D69}" srcOrd="0" destOrd="0" presId="urn:microsoft.com/office/officeart/2005/8/layout/orgChart1"/>
    <dgm:cxn modelId="{628B49B7-0316-49D2-A394-624FCE10604B}" type="presParOf" srcId="{4D07F9FC-F59E-485A-B436-01ED166A8D69}" destId="{E259F2D6-7E38-458F-AAA0-88DB36F5AFBD}" srcOrd="0" destOrd="0" presId="urn:microsoft.com/office/officeart/2005/8/layout/orgChart1"/>
    <dgm:cxn modelId="{AC624F61-CF33-48BF-AE0C-E7BAC440AC46}" type="presParOf" srcId="{4D07F9FC-F59E-485A-B436-01ED166A8D69}" destId="{9AAD86DA-44A5-4ADD-926D-49C9D3E5F34E}" srcOrd="1" destOrd="0" presId="urn:microsoft.com/office/officeart/2005/8/layout/orgChart1"/>
    <dgm:cxn modelId="{2AE6A4E3-AB2C-44A4-8CBD-FDB6638B24B9}" type="presParOf" srcId="{602B9FE0-B943-4418-86EE-B9FE355B0296}" destId="{6CDC759F-EA56-4A7B-B87E-4FC1A827AE89}" srcOrd="1" destOrd="0" presId="urn:microsoft.com/office/officeart/2005/8/layout/orgChart1"/>
    <dgm:cxn modelId="{93F7D7AE-7AFC-4374-BC02-BACACECC7D21}" type="presParOf" srcId="{602B9FE0-B943-4418-86EE-B9FE355B0296}" destId="{AF4CD866-34B3-4EDF-98E4-484C51CC4FAE}" srcOrd="2" destOrd="0" presId="urn:microsoft.com/office/officeart/2005/8/layout/orgChart1"/>
    <dgm:cxn modelId="{06F7CB50-2D60-491F-9EEC-9398E198FC2A}" type="presParOf" srcId="{40DC6B83-2B34-4F12-8D9B-A3772D9E5746}" destId="{61BBEF23-3727-482C-894F-7F6AC507F164}" srcOrd="2" destOrd="0" presId="urn:microsoft.com/office/officeart/2005/8/layout/orgChart1"/>
    <dgm:cxn modelId="{45967676-626A-465E-890F-FB586D2A4047}" type="presParOf" srcId="{1841A05B-A5A7-440B-AA93-E6A19B7918ED}" destId="{96CF45AF-7E1F-4430-9325-7965D14FB787}" srcOrd="2" destOrd="0" presId="urn:microsoft.com/office/officeart/2005/8/layout/orgChart1"/>
    <dgm:cxn modelId="{25B6F8F1-8139-4DD8-BABC-0C4B87903E7D}" type="presParOf" srcId="{1841A05B-A5A7-440B-AA93-E6A19B7918ED}" destId="{6167338E-BBDF-4535-A0C5-8EE772D460D2}" srcOrd="3" destOrd="0" presId="urn:microsoft.com/office/officeart/2005/8/layout/orgChart1"/>
    <dgm:cxn modelId="{C8DB46CD-3A96-4999-9FED-A15A1514421D}" type="presParOf" srcId="{6167338E-BBDF-4535-A0C5-8EE772D460D2}" destId="{9BD8B801-E1D0-46B6-BD9C-3FC19C000640}" srcOrd="0" destOrd="0" presId="urn:microsoft.com/office/officeart/2005/8/layout/orgChart1"/>
    <dgm:cxn modelId="{09A32FA2-C13B-4860-B2D4-3B42E8F8215A}" type="presParOf" srcId="{9BD8B801-E1D0-46B6-BD9C-3FC19C000640}" destId="{41B09FB4-0A02-4EAD-BFE1-D2F1C162A7A1}" srcOrd="0" destOrd="0" presId="urn:microsoft.com/office/officeart/2005/8/layout/orgChart1"/>
    <dgm:cxn modelId="{6938106E-723F-40D4-9CB0-0F8ADD15374E}" type="presParOf" srcId="{9BD8B801-E1D0-46B6-BD9C-3FC19C000640}" destId="{22A2FE12-EBE6-44FA-B265-F95B98897300}" srcOrd="1" destOrd="0" presId="urn:microsoft.com/office/officeart/2005/8/layout/orgChart1"/>
    <dgm:cxn modelId="{313BD3E1-2DCD-4917-B407-FF06C065ECAB}" type="presParOf" srcId="{6167338E-BBDF-4535-A0C5-8EE772D460D2}" destId="{B138C2E6-054D-4DE1-9E53-9221FD48123B}" srcOrd="1" destOrd="0" presId="urn:microsoft.com/office/officeart/2005/8/layout/orgChart1"/>
    <dgm:cxn modelId="{D303A3EF-B9F8-41DB-9D10-2ED9DE05635C}" type="presParOf" srcId="{B138C2E6-054D-4DE1-9E53-9221FD48123B}" destId="{CBE391BF-6808-4611-9FF7-5EE57A964C74}" srcOrd="0" destOrd="0" presId="urn:microsoft.com/office/officeart/2005/8/layout/orgChart1"/>
    <dgm:cxn modelId="{7A3A2C9D-B46E-4F3D-934E-D2D4BD201255}" type="presParOf" srcId="{B138C2E6-054D-4DE1-9E53-9221FD48123B}" destId="{2014A53A-F6E9-47F5-9B3D-C7A560C83469}" srcOrd="1" destOrd="0" presId="urn:microsoft.com/office/officeart/2005/8/layout/orgChart1"/>
    <dgm:cxn modelId="{E0ABC875-3CB8-464C-A1A5-71C3BD8F4464}" type="presParOf" srcId="{2014A53A-F6E9-47F5-9B3D-C7A560C83469}" destId="{9CA56C74-B18D-420D-B8D2-5D228ED0FA53}" srcOrd="0" destOrd="0" presId="urn:microsoft.com/office/officeart/2005/8/layout/orgChart1"/>
    <dgm:cxn modelId="{D8AB17E8-0FF7-4997-A911-118F6BB33343}" type="presParOf" srcId="{9CA56C74-B18D-420D-B8D2-5D228ED0FA53}" destId="{9D93277F-603C-47A7-AD9D-E61783356F84}" srcOrd="0" destOrd="0" presId="urn:microsoft.com/office/officeart/2005/8/layout/orgChart1"/>
    <dgm:cxn modelId="{8C930B31-E900-4F30-9C45-6459418E73CE}" type="presParOf" srcId="{9CA56C74-B18D-420D-B8D2-5D228ED0FA53}" destId="{87D45207-748B-46E5-8072-4B66F1B3AEF2}" srcOrd="1" destOrd="0" presId="urn:microsoft.com/office/officeart/2005/8/layout/orgChart1"/>
    <dgm:cxn modelId="{67133F17-0619-4E6E-A3DA-F56E6829C6D0}" type="presParOf" srcId="{2014A53A-F6E9-47F5-9B3D-C7A560C83469}" destId="{303E7B55-E3B4-4A46-98E8-8FFBAF55593F}" srcOrd="1" destOrd="0" presId="urn:microsoft.com/office/officeart/2005/8/layout/orgChart1"/>
    <dgm:cxn modelId="{0C2E4E98-B875-47F1-8489-913AABA4437D}" type="presParOf" srcId="{2014A53A-F6E9-47F5-9B3D-C7A560C83469}" destId="{2BB94C45-6494-4797-B949-63779F2F4C25}" srcOrd="2" destOrd="0" presId="urn:microsoft.com/office/officeart/2005/8/layout/orgChart1"/>
    <dgm:cxn modelId="{157CCE26-8998-4880-9816-A12FFED86F5A}" type="presParOf" srcId="{6167338E-BBDF-4535-A0C5-8EE772D460D2}" destId="{F6342129-44F1-4B56-9F43-CED458CCB5A8}" srcOrd="2" destOrd="0" presId="urn:microsoft.com/office/officeart/2005/8/layout/orgChart1"/>
    <dgm:cxn modelId="{3AAF4C3F-6EA5-48B9-8F10-C446435C95FA}" type="presParOf" srcId="{1841A05B-A5A7-440B-AA93-E6A19B7918ED}" destId="{C57F4CEC-8E69-47D0-A001-95F8734E5FBC}" srcOrd="4" destOrd="0" presId="urn:microsoft.com/office/officeart/2005/8/layout/orgChart1"/>
    <dgm:cxn modelId="{44DD7BC4-EFAF-4ECF-8A4F-9ACD4319AAA6}" type="presParOf" srcId="{1841A05B-A5A7-440B-AA93-E6A19B7918ED}" destId="{6D0F8C34-7F43-40A8-91A2-021225EAFD47}" srcOrd="5" destOrd="0" presId="urn:microsoft.com/office/officeart/2005/8/layout/orgChart1"/>
    <dgm:cxn modelId="{B9A55642-B221-4DC7-8629-04CFAB3D919B}" type="presParOf" srcId="{6D0F8C34-7F43-40A8-91A2-021225EAFD47}" destId="{33D25040-A73E-4CC0-8E90-0395ABEA7299}" srcOrd="0" destOrd="0" presId="urn:microsoft.com/office/officeart/2005/8/layout/orgChart1"/>
    <dgm:cxn modelId="{0A6DEE04-F057-4779-9CC3-FC031B0AB9DB}" type="presParOf" srcId="{33D25040-A73E-4CC0-8E90-0395ABEA7299}" destId="{61C5051F-CF3C-4A53-82B2-2C37136C4471}" srcOrd="0" destOrd="0" presId="urn:microsoft.com/office/officeart/2005/8/layout/orgChart1"/>
    <dgm:cxn modelId="{94FA88F5-FFA0-4B5C-A4C5-BC4F3E209BB5}" type="presParOf" srcId="{33D25040-A73E-4CC0-8E90-0395ABEA7299}" destId="{5BB9801F-2B52-4D18-B036-271BE209FBAA}" srcOrd="1" destOrd="0" presId="urn:microsoft.com/office/officeart/2005/8/layout/orgChart1"/>
    <dgm:cxn modelId="{A7B168EF-6C8C-4376-9429-656B8826E2B0}" type="presParOf" srcId="{6D0F8C34-7F43-40A8-91A2-021225EAFD47}" destId="{6B0D4C4D-0F18-4535-B79E-0A864878B2E5}" srcOrd="1" destOrd="0" presId="urn:microsoft.com/office/officeart/2005/8/layout/orgChart1"/>
    <dgm:cxn modelId="{DF4D48F3-5D3A-4065-B71B-36E66F5BED00}" type="presParOf" srcId="{6B0D4C4D-0F18-4535-B79E-0A864878B2E5}" destId="{48D0B16A-A449-48C5-8DBE-3ED6A9E0EB03}" srcOrd="0" destOrd="0" presId="urn:microsoft.com/office/officeart/2005/8/layout/orgChart1"/>
    <dgm:cxn modelId="{99047F02-B8F1-490B-A95D-77150F7CE850}" type="presParOf" srcId="{6B0D4C4D-0F18-4535-B79E-0A864878B2E5}" destId="{2FFA4E9C-51FB-4D96-BCA1-96B7C5431E51}" srcOrd="1" destOrd="0" presId="urn:microsoft.com/office/officeart/2005/8/layout/orgChart1"/>
    <dgm:cxn modelId="{008AE7C5-34DC-4738-8C8A-20362569EA11}" type="presParOf" srcId="{2FFA4E9C-51FB-4D96-BCA1-96B7C5431E51}" destId="{CA46C4CF-33E1-449D-ABC4-AF7739DCC287}" srcOrd="0" destOrd="0" presId="urn:microsoft.com/office/officeart/2005/8/layout/orgChart1"/>
    <dgm:cxn modelId="{2FED1A1D-74CA-4731-AE63-CEEB34A8E9EF}" type="presParOf" srcId="{CA46C4CF-33E1-449D-ABC4-AF7739DCC287}" destId="{1E0067FA-6D3E-4DB0-891B-B15437687296}" srcOrd="0" destOrd="0" presId="urn:microsoft.com/office/officeart/2005/8/layout/orgChart1"/>
    <dgm:cxn modelId="{A598C779-C9D4-42C4-B7B4-777B4F6CD2D9}" type="presParOf" srcId="{CA46C4CF-33E1-449D-ABC4-AF7739DCC287}" destId="{70830A52-0AF6-4E99-BF06-28335BEA7D1A}" srcOrd="1" destOrd="0" presId="urn:microsoft.com/office/officeart/2005/8/layout/orgChart1"/>
    <dgm:cxn modelId="{8D4B0D16-5ED1-4EFB-93ED-AE1FE154D711}" type="presParOf" srcId="{2FFA4E9C-51FB-4D96-BCA1-96B7C5431E51}" destId="{07686989-59CF-4B6B-B275-B9F2F1A258D0}" srcOrd="1" destOrd="0" presId="urn:microsoft.com/office/officeart/2005/8/layout/orgChart1"/>
    <dgm:cxn modelId="{6E9DBAD4-D236-4219-A235-B7FA0B01B868}" type="presParOf" srcId="{2FFA4E9C-51FB-4D96-BCA1-96B7C5431E51}" destId="{B7981EAD-78AC-43DE-9012-6B5FDFE74163}" srcOrd="2" destOrd="0" presId="urn:microsoft.com/office/officeart/2005/8/layout/orgChart1"/>
    <dgm:cxn modelId="{6439C2F8-F300-460E-851F-4BBB54DFA963}" type="presParOf" srcId="{6D0F8C34-7F43-40A8-91A2-021225EAFD47}" destId="{194241B3-75A9-483B-BBC0-1917C5C9A128}" srcOrd="2" destOrd="0" presId="urn:microsoft.com/office/officeart/2005/8/layout/orgChart1"/>
    <dgm:cxn modelId="{CA29864C-05EC-4F3C-A372-901A9A1B5F7C}" type="presParOf" srcId="{1841A05B-A5A7-440B-AA93-E6A19B7918ED}" destId="{C570D65C-B501-43EE-B1AA-0BC2BC0099DE}" srcOrd="6" destOrd="0" presId="urn:microsoft.com/office/officeart/2005/8/layout/orgChart1"/>
    <dgm:cxn modelId="{739F207D-C413-4E5A-A4BD-E7A627F20F25}" type="presParOf" srcId="{1841A05B-A5A7-440B-AA93-E6A19B7918ED}" destId="{A11B52E5-BAA3-4A2C-926F-D5209167C9F6}" srcOrd="7" destOrd="0" presId="urn:microsoft.com/office/officeart/2005/8/layout/orgChart1"/>
    <dgm:cxn modelId="{DC776F63-3926-4AF0-A6B3-4D6012779A4D}" type="presParOf" srcId="{A11B52E5-BAA3-4A2C-926F-D5209167C9F6}" destId="{E8711B06-C721-4859-B1ED-913441939BE5}" srcOrd="0" destOrd="0" presId="urn:microsoft.com/office/officeart/2005/8/layout/orgChart1"/>
    <dgm:cxn modelId="{7146479E-F9DB-448E-B0EC-60E6F1576576}" type="presParOf" srcId="{E8711B06-C721-4859-B1ED-913441939BE5}" destId="{DAA65FF3-6DE1-457C-B1B7-C8FB78A0DED3}" srcOrd="0" destOrd="0" presId="urn:microsoft.com/office/officeart/2005/8/layout/orgChart1"/>
    <dgm:cxn modelId="{97226C86-ED5A-443D-9B47-95B0F90AC86A}" type="presParOf" srcId="{E8711B06-C721-4859-B1ED-913441939BE5}" destId="{3FE42618-6BC2-40E7-BBB7-8B37BD293A65}" srcOrd="1" destOrd="0" presId="urn:microsoft.com/office/officeart/2005/8/layout/orgChart1"/>
    <dgm:cxn modelId="{74A8C143-C9ED-4B7A-B2AA-B65A228E8669}" type="presParOf" srcId="{A11B52E5-BAA3-4A2C-926F-D5209167C9F6}" destId="{33308858-BDD7-4DF1-AD5F-B4929B68871F}" srcOrd="1" destOrd="0" presId="urn:microsoft.com/office/officeart/2005/8/layout/orgChart1"/>
    <dgm:cxn modelId="{8200CDB3-9CF5-45E5-A129-EF6DFCD66B45}" type="presParOf" srcId="{33308858-BDD7-4DF1-AD5F-B4929B68871F}" destId="{A5F9CF53-40A9-402D-83CA-4E6BF8D668EC}" srcOrd="0" destOrd="0" presId="urn:microsoft.com/office/officeart/2005/8/layout/orgChart1"/>
    <dgm:cxn modelId="{5CAEE8A0-0FCC-4481-811F-181F327AB060}" type="presParOf" srcId="{33308858-BDD7-4DF1-AD5F-B4929B68871F}" destId="{85CB158D-F7CA-4382-8504-4E2E228FED0B}" srcOrd="1" destOrd="0" presId="urn:microsoft.com/office/officeart/2005/8/layout/orgChart1"/>
    <dgm:cxn modelId="{0E996062-36EF-41FE-A4DB-39F8B578D3F1}" type="presParOf" srcId="{85CB158D-F7CA-4382-8504-4E2E228FED0B}" destId="{A6973D0B-3A0C-4C9F-BF6E-22D0537C4542}" srcOrd="0" destOrd="0" presId="urn:microsoft.com/office/officeart/2005/8/layout/orgChart1"/>
    <dgm:cxn modelId="{E763039B-AA73-411B-A2BE-CFD1F2D15133}" type="presParOf" srcId="{A6973D0B-3A0C-4C9F-BF6E-22D0537C4542}" destId="{BC7BCC51-5C56-4140-ABA3-1C19C562851C}" srcOrd="0" destOrd="0" presId="urn:microsoft.com/office/officeart/2005/8/layout/orgChart1"/>
    <dgm:cxn modelId="{1BF4D988-84A9-4BC5-9A0B-FF302E8EEF4E}" type="presParOf" srcId="{A6973D0B-3A0C-4C9F-BF6E-22D0537C4542}" destId="{89D130B6-83E9-4737-8D8D-7016869B3F99}" srcOrd="1" destOrd="0" presId="urn:microsoft.com/office/officeart/2005/8/layout/orgChart1"/>
    <dgm:cxn modelId="{95F75202-DDDD-4FFD-8E25-9BA4503ABEE8}" type="presParOf" srcId="{85CB158D-F7CA-4382-8504-4E2E228FED0B}" destId="{66FAE330-21AA-4E0C-AD46-7FAFB235BD3B}" srcOrd="1" destOrd="0" presId="urn:microsoft.com/office/officeart/2005/8/layout/orgChart1"/>
    <dgm:cxn modelId="{33AF2FF6-BA0F-45D7-BE79-B75A0B7D65F9}" type="presParOf" srcId="{85CB158D-F7CA-4382-8504-4E2E228FED0B}" destId="{03DD5EFA-11B4-4F9D-A9DC-F13CDCFE8A47}" srcOrd="2" destOrd="0" presId="urn:microsoft.com/office/officeart/2005/8/layout/orgChart1"/>
    <dgm:cxn modelId="{E612496A-10C4-44AD-B825-2241CA6CF677}" type="presParOf" srcId="{A11B52E5-BAA3-4A2C-926F-D5209167C9F6}" destId="{CA319D91-CF9B-445F-9371-284E6DA0ED10}" srcOrd="2" destOrd="0" presId="urn:microsoft.com/office/officeart/2005/8/layout/orgChart1"/>
    <dgm:cxn modelId="{F8F044FA-3B23-4C69-A550-F620405C6CAE}" type="presParOf" srcId="{1841A05B-A5A7-440B-AA93-E6A19B7918ED}" destId="{DA9C69E4-8D8C-4705-A9BD-DEB1C3FBC1BA}" srcOrd="8" destOrd="0" presId="urn:microsoft.com/office/officeart/2005/8/layout/orgChart1"/>
    <dgm:cxn modelId="{F3CF1C1C-5194-430F-964E-91E051D6781F}" type="presParOf" srcId="{1841A05B-A5A7-440B-AA93-E6A19B7918ED}" destId="{AC577B12-E806-496F-B2AC-0601500E8DA6}" srcOrd="9" destOrd="0" presId="urn:microsoft.com/office/officeart/2005/8/layout/orgChart1"/>
    <dgm:cxn modelId="{B803644E-AB4A-417D-AF0E-331ED06A88D1}" type="presParOf" srcId="{AC577B12-E806-496F-B2AC-0601500E8DA6}" destId="{B7A072E7-B297-45A2-8E25-13B1C2AD4B02}" srcOrd="0" destOrd="0" presId="urn:microsoft.com/office/officeart/2005/8/layout/orgChart1"/>
    <dgm:cxn modelId="{210EE411-8A83-4AF3-B922-DD8F07E2C7C9}" type="presParOf" srcId="{B7A072E7-B297-45A2-8E25-13B1C2AD4B02}" destId="{B42F3396-318C-4D67-8017-CA68E9104903}" srcOrd="0" destOrd="0" presId="urn:microsoft.com/office/officeart/2005/8/layout/orgChart1"/>
    <dgm:cxn modelId="{676ACE4B-75BB-424A-BD1B-FD510DE257EA}" type="presParOf" srcId="{B7A072E7-B297-45A2-8E25-13B1C2AD4B02}" destId="{546ECFEB-8958-4AAC-A865-F571282123BC}" srcOrd="1" destOrd="0" presId="urn:microsoft.com/office/officeart/2005/8/layout/orgChart1"/>
    <dgm:cxn modelId="{40C53B91-E485-4892-9284-1601D34F169C}" type="presParOf" srcId="{AC577B12-E806-496F-B2AC-0601500E8DA6}" destId="{26EE34EA-8949-4E72-B4BF-EB670D4D7154}" srcOrd="1" destOrd="0" presId="urn:microsoft.com/office/officeart/2005/8/layout/orgChart1"/>
    <dgm:cxn modelId="{7094358B-AAE2-4F48-8E4D-881DC5D0A3AF}" type="presParOf" srcId="{26EE34EA-8949-4E72-B4BF-EB670D4D7154}" destId="{586BF329-30F3-4AA2-98FE-0A3595D15F8E}" srcOrd="0" destOrd="0" presId="urn:microsoft.com/office/officeart/2005/8/layout/orgChart1"/>
    <dgm:cxn modelId="{F4A7DB52-8552-44DA-961B-DA60D0EB8636}" type="presParOf" srcId="{26EE34EA-8949-4E72-B4BF-EB670D4D7154}" destId="{06843F79-FB51-4AE0-87B9-8504927453E1}" srcOrd="1" destOrd="0" presId="urn:microsoft.com/office/officeart/2005/8/layout/orgChart1"/>
    <dgm:cxn modelId="{5E39DD80-CC6B-48B7-97E0-777432921751}" type="presParOf" srcId="{06843F79-FB51-4AE0-87B9-8504927453E1}" destId="{2E1A60FA-C808-4B55-A614-A20129612C15}" srcOrd="0" destOrd="0" presId="urn:microsoft.com/office/officeart/2005/8/layout/orgChart1"/>
    <dgm:cxn modelId="{5BB9472C-984D-4955-ABFD-DF751CFADEEB}" type="presParOf" srcId="{2E1A60FA-C808-4B55-A614-A20129612C15}" destId="{6DCCEDFE-D716-487D-BE3B-B4EA8E655ED9}" srcOrd="0" destOrd="0" presId="urn:microsoft.com/office/officeart/2005/8/layout/orgChart1"/>
    <dgm:cxn modelId="{38B4B55E-2F89-4486-BD73-245B269FD217}" type="presParOf" srcId="{2E1A60FA-C808-4B55-A614-A20129612C15}" destId="{70C8BAF7-3BC4-4DE3-BF00-7C65A95936C8}" srcOrd="1" destOrd="0" presId="urn:microsoft.com/office/officeart/2005/8/layout/orgChart1"/>
    <dgm:cxn modelId="{D83BCA30-0D9B-4523-BDC2-234EBE22F082}" type="presParOf" srcId="{06843F79-FB51-4AE0-87B9-8504927453E1}" destId="{D0BF0BFC-2E23-4F2A-A165-9D4D8B9F887B}" srcOrd="1" destOrd="0" presId="urn:microsoft.com/office/officeart/2005/8/layout/orgChart1"/>
    <dgm:cxn modelId="{A68145E2-D899-4DCB-BA7E-6E6AF769F067}" type="presParOf" srcId="{06843F79-FB51-4AE0-87B9-8504927453E1}" destId="{02E25877-A881-44DF-B995-FD26DE03D866}" srcOrd="2" destOrd="0" presId="urn:microsoft.com/office/officeart/2005/8/layout/orgChart1"/>
    <dgm:cxn modelId="{9E68455F-DE5B-4584-86D7-AEEF9A2C23EE}" type="presParOf" srcId="{AC577B12-E806-496F-B2AC-0601500E8DA6}" destId="{3A11181F-F3E8-4A2E-9A71-0D47E3D3CA94}" srcOrd="2" destOrd="0" presId="urn:microsoft.com/office/officeart/2005/8/layout/orgChart1"/>
    <dgm:cxn modelId="{E5EC0265-E652-4100-94B6-7CDF49CD454C}" type="presParOf" srcId="{1841A05B-A5A7-440B-AA93-E6A19B7918ED}" destId="{2E058AB7-C27A-4DCF-B3EE-92CF59060F84}" srcOrd="10" destOrd="0" presId="urn:microsoft.com/office/officeart/2005/8/layout/orgChart1"/>
    <dgm:cxn modelId="{AB1BF1CB-CDF5-4A57-8C5E-1226E225E704}" type="presParOf" srcId="{1841A05B-A5A7-440B-AA93-E6A19B7918ED}" destId="{3D653791-3D0C-4206-82EE-F606E64BBCEA}" srcOrd="11" destOrd="0" presId="urn:microsoft.com/office/officeart/2005/8/layout/orgChart1"/>
    <dgm:cxn modelId="{0280DA09-9F58-4CBC-AC2F-E8AF2729B17B}" type="presParOf" srcId="{3D653791-3D0C-4206-82EE-F606E64BBCEA}" destId="{97072475-B781-4709-A6F5-8118CC618F38}" srcOrd="0" destOrd="0" presId="urn:microsoft.com/office/officeart/2005/8/layout/orgChart1"/>
    <dgm:cxn modelId="{94A6F600-6749-4CD0-A415-45655235881A}" type="presParOf" srcId="{97072475-B781-4709-A6F5-8118CC618F38}" destId="{2342EC2D-7057-4FDB-A6D7-0EAA13E9FEC8}" srcOrd="0" destOrd="0" presId="urn:microsoft.com/office/officeart/2005/8/layout/orgChart1"/>
    <dgm:cxn modelId="{42BE050C-1552-4465-9EBA-9A4C488AD232}" type="presParOf" srcId="{97072475-B781-4709-A6F5-8118CC618F38}" destId="{5374B3D1-C475-4547-9098-33BD38CE3602}" srcOrd="1" destOrd="0" presId="urn:microsoft.com/office/officeart/2005/8/layout/orgChart1"/>
    <dgm:cxn modelId="{D9A69E9F-498D-4405-8B23-1C31CFA9D3B2}" type="presParOf" srcId="{3D653791-3D0C-4206-82EE-F606E64BBCEA}" destId="{6021C4A3-2465-49B4-B007-7C5715F67EA8}" srcOrd="1" destOrd="0" presId="urn:microsoft.com/office/officeart/2005/8/layout/orgChart1"/>
    <dgm:cxn modelId="{37F85399-A163-45CE-9EA9-D1A0D6ABD479}" type="presParOf" srcId="{6021C4A3-2465-49B4-B007-7C5715F67EA8}" destId="{5AF1F75F-4D3C-4D33-BD54-C290F6A223DE}" srcOrd="0" destOrd="0" presId="urn:microsoft.com/office/officeart/2005/8/layout/orgChart1"/>
    <dgm:cxn modelId="{7BB0EF09-2B1F-4859-A5D1-CF7BDBE373BB}" type="presParOf" srcId="{6021C4A3-2465-49B4-B007-7C5715F67EA8}" destId="{68021F04-BF1C-434E-A14D-2B6819A652A7}" srcOrd="1" destOrd="0" presId="urn:microsoft.com/office/officeart/2005/8/layout/orgChart1"/>
    <dgm:cxn modelId="{507DD9C4-FDBD-4C9F-B8B1-3F31449AB777}" type="presParOf" srcId="{68021F04-BF1C-434E-A14D-2B6819A652A7}" destId="{02B15A69-C7D5-43DE-AAE0-16161BC808A4}" srcOrd="0" destOrd="0" presId="urn:microsoft.com/office/officeart/2005/8/layout/orgChart1"/>
    <dgm:cxn modelId="{0A65F574-9B50-4E7C-8C35-56E2667872F6}" type="presParOf" srcId="{02B15A69-C7D5-43DE-AAE0-16161BC808A4}" destId="{91498576-40EC-4897-AC1E-B2980654A2A1}" srcOrd="0" destOrd="0" presId="urn:microsoft.com/office/officeart/2005/8/layout/orgChart1"/>
    <dgm:cxn modelId="{BA2A9963-4A37-4474-82A6-8E380046EC77}" type="presParOf" srcId="{02B15A69-C7D5-43DE-AAE0-16161BC808A4}" destId="{44F0C0FC-FAD6-4BE1-B064-8469CD110821}" srcOrd="1" destOrd="0" presId="urn:microsoft.com/office/officeart/2005/8/layout/orgChart1"/>
    <dgm:cxn modelId="{118FC249-2837-4852-A6FA-2C87AC5DE1CA}" type="presParOf" srcId="{68021F04-BF1C-434E-A14D-2B6819A652A7}" destId="{BC1D792B-67A6-4A38-88D8-1D258BF018A6}" srcOrd="1" destOrd="0" presId="urn:microsoft.com/office/officeart/2005/8/layout/orgChart1"/>
    <dgm:cxn modelId="{8EB7D80D-FA9E-41B9-B979-A53D00CDA26F}" type="presParOf" srcId="{68021F04-BF1C-434E-A14D-2B6819A652A7}" destId="{F3AA8EFA-9DFE-4521-A63B-949475D4F3A6}" srcOrd="2" destOrd="0" presId="urn:microsoft.com/office/officeart/2005/8/layout/orgChart1"/>
    <dgm:cxn modelId="{7681F6E9-FDAD-41E8-92BA-E0692B8890E9}" type="presParOf" srcId="{3D653791-3D0C-4206-82EE-F606E64BBCEA}" destId="{3B4461CF-0491-43AE-A1C7-08582700BFEF}" srcOrd="2" destOrd="0" presId="urn:microsoft.com/office/officeart/2005/8/layout/orgChart1"/>
    <dgm:cxn modelId="{827DBAE7-9789-4CEA-8884-CCB729277B8F}" type="presParOf" srcId="{45927E2D-830C-4232-9AFB-F22BD9F8B970}" destId="{FA3CE575-636F-47F9-BAB7-2655E9B519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A8852-D1A5-4975-B148-05DD29F40C51}">
      <dsp:nvSpPr>
        <dsp:cNvPr id="0" name=""/>
        <dsp:cNvSpPr/>
      </dsp:nvSpPr>
      <dsp:spPr>
        <a:xfrm>
          <a:off x="586926" y="0"/>
          <a:ext cx="1473398" cy="736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Tools and Technologies</a:t>
          </a:r>
          <a:endParaRPr lang="en-US" sz="2000" kern="1200" dirty="0"/>
        </a:p>
      </dsp:txBody>
      <dsp:txXfrm>
        <a:off x="608503" y="21577"/>
        <a:ext cx="1430244" cy="693545"/>
      </dsp:txXfrm>
    </dsp:sp>
    <dsp:sp modelId="{88D198E8-57DE-4B12-8156-DF1E6F33E912}">
      <dsp:nvSpPr>
        <dsp:cNvPr id="0" name=""/>
        <dsp:cNvSpPr/>
      </dsp:nvSpPr>
      <dsp:spPr>
        <a:xfrm>
          <a:off x="734266" y="736699"/>
          <a:ext cx="195313" cy="555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63"/>
              </a:lnTo>
              <a:lnTo>
                <a:pt x="195313" y="555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AB5B1-5AE1-4D95-8C4A-3E4C37B0117C}">
      <dsp:nvSpPr>
        <dsp:cNvPr id="0" name=""/>
        <dsp:cNvSpPr/>
      </dsp:nvSpPr>
      <dsp:spPr>
        <a:xfrm>
          <a:off x="929580" y="923813"/>
          <a:ext cx="1178718" cy="736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Gensim</a:t>
          </a:r>
          <a:endParaRPr lang="en-US" sz="2600" kern="1200" dirty="0"/>
        </a:p>
      </dsp:txBody>
      <dsp:txXfrm>
        <a:off x="951157" y="945390"/>
        <a:ext cx="1135564" cy="693545"/>
      </dsp:txXfrm>
    </dsp:sp>
    <dsp:sp modelId="{CDB52E5A-A158-48FA-A9B7-CF1C8A2BBE09}">
      <dsp:nvSpPr>
        <dsp:cNvPr id="0" name=""/>
        <dsp:cNvSpPr/>
      </dsp:nvSpPr>
      <dsp:spPr>
        <a:xfrm>
          <a:off x="734266" y="736699"/>
          <a:ext cx="195313" cy="147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337"/>
              </a:lnTo>
              <a:lnTo>
                <a:pt x="195313" y="1476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5B096-9C3D-46E4-B61B-9CFF8129A462}">
      <dsp:nvSpPr>
        <dsp:cNvPr id="0" name=""/>
        <dsp:cNvSpPr/>
      </dsp:nvSpPr>
      <dsp:spPr>
        <a:xfrm>
          <a:off x="929580" y="1844687"/>
          <a:ext cx="1178718" cy="736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NLTK</a:t>
          </a:r>
          <a:endParaRPr lang="en-US" sz="2600" b="0" kern="1200" dirty="0"/>
        </a:p>
      </dsp:txBody>
      <dsp:txXfrm>
        <a:off x="951157" y="1866264"/>
        <a:ext cx="1135564" cy="693545"/>
      </dsp:txXfrm>
    </dsp:sp>
    <dsp:sp modelId="{DCCFCC71-0013-4F40-A581-D306CCDB67A1}">
      <dsp:nvSpPr>
        <dsp:cNvPr id="0" name=""/>
        <dsp:cNvSpPr/>
      </dsp:nvSpPr>
      <dsp:spPr>
        <a:xfrm>
          <a:off x="734266" y="736699"/>
          <a:ext cx="195313" cy="2397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211"/>
              </a:lnTo>
              <a:lnTo>
                <a:pt x="195313" y="2397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3348-65A8-4BFC-8595-6BC341BB1E32}">
      <dsp:nvSpPr>
        <dsp:cNvPr id="0" name=""/>
        <dsp:cNvSpPr/>
      </dsp:nvSpPr>
      <dsp:spPr>
        <a:xfrm>
          <a:off x="929580" y="2765561"/>
          <a:ext cx="1178718" cy="736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n-lt"/>
            </a:rPr>
            <a:t>Python</a:t>
          </a:r>
          <a:endParaRPr lang="en-US" sz="2600" kern="1200" dirty="0">
            <a:latin typeface="+mn-lt"/>
          </a:endParaRPr>
        </a:p>
      </dsp:txBody>
      <dsp:txXfrm>
        <a:off x="951157" y="2787138"/>
        <a:ext cx="1135564" cy="693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AF43D-EDC0-4213-A09C-0AAEA632E6C5}">
      <dsp:nvSpPr>
        <dsp:cNvPr id="0" name=""/>
        <dsp:cNvSpPr/>
      </dsp:nvSpPr>
      <dsp:spPr>
        <a:xfrm rot="5400000">
          <a:off x="406231" y="1081126"/>
          <a:ext cx="1210002" cy="201341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11C2C6-5782-4E79-843E-3C848C1B00E6}">
      <dsp:nvSpPr>
        <dsp:cNvPr id="0" name=""/>
        <dsp:cNvSpPr/>
      </dsp:nvSpPr>
      <dsp:spPr>
        <a:xfrm>
          <a:off x="204251" y="1682704"/>
          <a:ext cx="1817724" cy="1593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Converting the data to lowercase</a:t>
          </a:r>
          <a:endParaRPr lang="en-US" sz="2500" kern="1200" dirty="0"/>
        </a:p>
      </dsp:txBody>
      <dsp:txXfrm>
        <a:off x="204251" y="1682704"/>
        <a:ext cx="1817724" cy="1593341"/>
      </dsp:txXfrm>
    </dsp:sp>
    <dsp:sp modelId="{5BFC4D36-9505-45BF-8C56-FFC7C8C94440}">
      <dsp:nvSpPr>
        <dsp:cNvPr id="0" name=""/>
        <dsp:cNvSpPr/>
      </dsp:nvSpPr>
      <dsp:spPr>
        <a:xfrm>
          <a:off x="1679009" y="932896"/>
          <a:ext cx="342966" cy="34296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6C48F1-B019-4293-9CBC-82ED99AF94C9}">
      <dsp:nvSpPr>
        <dsp:cNvPr id="0" name=""/>
        <dsp:cNvSpPr/>
      </dsp:nvSpPr>
      <dsp:spPr>
        <a:xfrm rot="5400000">
          <a:off x="2631481" y="530486"/>
          <a:ext cx="1210002" cy="201341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4C798E-2F16-403A-A28B-30937C801E8D}">
      <dsp:nvSpPr>
        <dsp:cNvPr id="0" name=""/>
        <dsp:cNvSpPr/>
      </dsp:nvSpPr>
      <dsp:spPr>
        <a:xfrm>
          <a:off x="2429501" y="1132064"/>
          <a:ext cx="1817724" cy="1593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Removing the special characters</a:t>
          </a:r>
          <a:endParaRPr lang="en-US" sz="2500" kern="1200" dirty="0"/>
        </a:p>
      </dsp:txBody>
      <dsp:txXfrm>
        <a:off x="2429501" y="1132064"/>
        <a:ext cx="1817724" cy="1593341"/>
      </dsp:txXfrm>
    </dsp:sp>
    <dsp:sp modelId="{B6B12784-E668-4A01-818C-DA930BEEFBE4}">
      <dsp:nvSpPr>
        <dsp:cNvPr id="0" name=""/>
        <dsp:cNvSpPr/>
      </dsp:nvSpPr>
      <dsp:spPr>
        <a:xfrm>
          <a:off x="3904259" y="382256"/>
          <a:ext cx="342966" cy="34296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D2EFCB-D685-44B6-AC25-B790C91541C4}">
      <dsp:nvSpPr>
        <dsp:cNvPr id="0" name=""/>
        <dsp:cNvSpPr/>
      </dsp:nvSpPr>
      <dsp:spPr>
        <a:xfrm rot="5400000">
          <a:off x="4856730" y="-20153"/>
          <a:ext cx="1210002" cy="201341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837A43-8C82-457D-844E-96CD9D03EBC7}">
      <dsp:nvSpPr>
        <dsp:cNvPr id="0" name=""/>
        <dsp:cNvSpPr/>
      </dsp:nvSpPr>
      <dsp:spPr>
        <a:xfrm>
          <a:off x="4654751" y="581424"/>
          <a:ext cx="1817724" cy="1593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Converting the text in the key-value pairs</a:t>
          </a:r>
          <a:endParaRPr lang="en-US" sz="2500" kern="1200" dirty="0"/>
        </a:p>
      </dsp:txBody>
      <dsp:txXfrm>
        <a:off x="4654751" y="581424"/>
        <a:ext cx="1817724" cy="1593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1F75F-4D3C-4D33-BD54-C290F6A223DE}">
      <dsp:nvSpPr>
        <dsp:cNvPr id="0" name=""/>
        <dsp:cNvSpPr/>
      </dsp:nvSpPr>
      <dsp:spPr>
        <a:xfrm>
          <a:off x="7059138" y="1436087"/>
          <a:ext cx="103666" cy="1195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884"/>
              </a:lnTo>
              <a:lnTo>
                <a:pt x="103666" y="1195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8AB7-C27A-4DCF-B3EE-92CF59060F84}">
      <dsp:nvSpPr>
        <dsp:cNvPr id="0" name=""/>
        <dsp:cNvSpPr/>
      </dsp:nvSpPr>
      <dsp:spPr>
        <a:xfrm>
          <a:off x="4047593" y="621536"/>
          <a:ext cx="3470448" cy="240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461"/>
              </a:lnTo>
              <a:lnTo>
                <a:pt x="3470448" y="120461"/>
              </a:lnTo>
              <a:lnTo>
                <a:pt x="3470448" y="240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BF329-30F3-4AA2-98FE-0A3595D15F8E}">
      <dsp:nvSpPr>
        <dsp:cNvPr id="0" name=""/>
        <dsp:cNvSpPr/>
      </dsp:nvSpPr>
      <dsp:spPr>
        <a:xfrm>
          <a:off x="5670959" y="1436087"/>
          <a:ext cx="120243" cy="126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325"/>
              </a:lnTo>
              <a:lnTo>
                <a:pt x="120243" y="1265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C69E4-8D8C-4705-A9BD-DEB1C3FBC1BA}">
      <dsp:nvSpPr>
        <dsp:cNvPr id="0" name=""/>
        <dsp:cNvSpPr/>
      </dsp:nvSpPr>
      <dsp:spPr>
        <a:xfrm>
          <a:off x="4047593" y="621536"/>
          <a:ext cx="2082268" cy="240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461"/>
              </a:lnTo>
              <a:lnTo>
                <a:pt x="2082268" y="120461"/>
              </a:lnTo>
              <a:lnTo>
                <a:pt x="2082268" y="240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9CF53-40A9-402D-83CA-4E6BF8D668EC}">
      <dsp:nvSpPr>
        <dsp:cNvPr id="0" name=""/>
        <dsp:cNvSpPr/>
      </dsp:nvSpPr>
      <dsp:spPr>
        <a:xfrm>
          <a:off x="4237060" y="1436087"/>
          <a:ext cx="91440" cy="1331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372"/>
              </a:lnTo>
              <a:lnTo>
                <a:pt x="114830" y="1331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0D65C-B501-43EE-B1AA-0BC2BC0099DE}">
      <dsp:nvSpPr>
        <dsp:cNvPr id="0" name=""/>
        <dsp:cNvSpPr/>
      </dsp:nvSpPr>
      <dsp:spPr>
        <a:xfrm>
          <a:off x="4047593" y="621536"/>
          <a:ext cx="694089" cy="240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461"/>
              </a:lnTo>
              <a:lnTo>
                <a:pt x="694089" y="120461"/>
              </a:lnTo>
              <a:lnTo>
                <a:pt x="694089" y="240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0B16A-A449-48C5-8DBE-3ED6A9E0EB03}">
      <dsp:nvSpPr>
        <dsp:cNvPr id="0" name=""/>
        <dsp:cNvSpPr/>
      </dsp:nvSpPr>
      <dsp:spPr>
        <a:xfrm>
          <a:off x="2794719" y="1436087"/>
          <a:ext cx="91440" cy="1331923"/>
        </a:xfrm>
        <a:custGeom>
          <a:avLst/>
          <a:gdLst/>
          <a:ahLst/>
          <a:cxnLst/>
          <a:rect l="0" t="0" r="0" b="0"/>
          <a:pathLst>
            <a:path>
              <a:moveTo>
                <a:pt x="99881" y="0"/>
              </a:moveTo>
              <a:lnTo>
                <a:pt x="45720" y="1331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F4CEC-8E69-47D0-A001-95F8734E5FBC}">
      <dsp:nvSpPr>
        <dsp:cNvPr id="0" name=""/>
        <dsp:cNvSpPr/>
      </dsp:nvSpPr>
      <dsp:spPr>
        <a:xfrm>
          <a:off x="3353503" y="621536"/>
          <a:ext cx="694089" cy="240923"/>
        </a:xfrm>
        <a:custGeom>
          <a:avLst/>
          <a:gdLst/>
          <a:ahLst/>
          <a:cxnLst/>
          <a:rect l="0" t="0" r="0" b="0"/>
          <a:pathLst>
            <a:path>
              <a:moveTo>
                <a:pt x="694089" y="0"/>
              </a:moveTo>
              <a:lnTo>
                <a:pt x="694089" y="120461"/>
              </a:lnTo>
              <a:lnTo>
                <a:pt x="0" y="120461"/>
              </a:lnTo>
              <a:lnTo>
                <a:pt x="0" y="240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391BF-6808-4611-9FF7-5EE57A964C74}">
      <dsp:nvSpPr>
        <dsp:cNvPr id="0" name=""/>
        <dsp:cNvSpPr/>
      </dsp:nvSpPr>
      <dsp:spPr>
        <a:xfrm>
          <a:off x="1451202" y="1436087"/>
          <a:ext cx="91440" cy="1336896"/>
        </a:xfrm>
        <a:custGeom>
          <a:avLst/>
          <a:gdLst/>
          <a:ahLst/>
          <a:cxnLst/>
          <a:rect l="0" t="0" r="0" b="0"/>
          <a:pathLst>
            <a:path>
              <a:moveTo>
                <a:pt x="55219" y="0"/>
              </a:moveTo>
              <a:lnTo>
                <a:pt x="45720" y="13368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F45AF-7E1F-4430-9325-7965D14FB787}">
      <dsp:nvSpPr>
        <dsp:cNvPr id="0" name=""/>
        <dsp:cNvSpPr/>
      </dsp:nvSpPr>
      <dsp:spPr>
        <a:xfrm>
          <a:off x="1965324" y="621536"/>
          <a:ext cx="2082268" cy="240923"/>
        </a:xfrm>
        <a:custGeom>
          <a:avLst/>
          <a:gdLst/>
          <a:ahLst/>
          <a:cxnLst/>
          <a:rect l="0" t="0" r="0" b="0"/>
          <a:pathLst>
            <a:path>
              <a:moveTo>
                <a:pt x="2082268" y="0"/>
              </a:moveTo>
              <a:lnTo>
                <a:pt x="2082268" y="120461"/>
              </a:lnTo>
              <a:lnTo>
                <a:pt x="0" y="120461"/>
              </a:lnTo>
              <a:lnTo>
                <a:pt x="0" y="240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2FE97-4194-4376-81B3-3B15241F8590}">
      <dsp:nvSpPr>
        <dsp:cNvPr id="0" name=""/>
        <dsp:cNvSpPr/>
      </dsp:nvSpPr>
      <dsp:spPr>
        <a:xfrm>
          <a:off x="72522" y="1436087"/>
          <a:ext cx="91440" cy="1297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7583"/>
              </a:lnTo>
              <a:lnTo>
                <a:pt x="93250" y="12975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E6F6C-6583-4EDE-8DE0-6E80650E667A}">
      <dsp:nvSpPr>
        <dsp:cNvPr id="0" name=""/>
        <dsp:cNvSpPr/>
      </dsp:nvSpPr>
      <dsp:spPr>
        <a:xfrm>
          <a:off x="577145" y="621536"/>
          <a:ext cx="3470448" cy="240923"/>
        </a:xfrm>
        <a:custGeom>
          <a:avLst/>
          <a:gdLst/>
          <a:ahLst/>
          <a:cxnLst/>
          <a:rect l="0" t="0" r="0" b="0"/>
          <a:pathLst>
            <a:path>
              <a:moveTo>
                <a:pt x="3470448" y="0"/>
              </a:moveTo>
              <a:lnTo>
                <a:pt x="3470448" y="120461"/>
              </a:lnTo>
              <a:lnTo>
                <a:pt x="0" y="120461"/>
              </a:lnTo>
              <a:lnTo>
                <a:pt x="0" y="240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45DD2-3154-481B-9CAC-1F05B282415D}">
      <dsp:nvSpPr>
        <dsp:cNvPr id="0" name=""/>
        <dsp:cNvSpPr/>
      </dsp:nvSpPr>
      <dsp:spPr>
        <a:xfrm>
          <a:off x="3294586" y="47908"/>
          <a:ext cx="1506013" cy="573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Libraries used</a:t>
          </a:r>
          <a:endParaRPr lang="en-US" sz="1800" b="1" kern="1200" dirty="0"/>
        </a:p>
      </dsp:txBody>
      <dsp:txXfrm>
        <a:off x="3294586" y="47908"/>
        <a:ext cx="1506013" cy="573627"/>
      </dsp:txXfrm>
    </dsp:sp>
    <dsp:sp modelId="{1ECF286F-E192-4934-90DF-6C98CC123396}">
      <dsp:nvSpPr>
        <dsp:cNvPr id="0" name=""/>
        <dsp:cNvSpPr/>
      </dsp:nvSpPr>
      <dsp:spPr>
        <a:xfrm>
          <a:off x="3517" y="862460"/>
          <a:ext cx="1147255" cy="573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NLTK</a:t>
          </a:r>
          <a:endParaRPr lang="en-US" sz="1600" kern="1200" dirty="0"/>
        </a:p>
      </dsp:txBody>
      <dsp:txXfrm>
        <a:off x="3517" y="862460"/>
        <a:ext cx="1147255" cy="573627"/>
      </dsp:txXfrm>
    </dsp:sp>
    <dsp:sp modelId="{E259F2D6-7E38-458F-AAA0-88DB36F5AFBD}">
      <dsp:nvSpPr>
        <dsp:cNvPr id="0" name=""/>
        <dsp:cNvSpPr/>
      </dsp:nvSpPr>
      <dsp:spPr>
        <a:xfrm>
          <a:off x="165773" y="1750183"/>
          <a:ext cx="1147255" cy="1966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</a:t>
          </a:r>
          <a:r>
            <a:rPr lang="en-US" sz="1400" b="1" kern="1200" dirty="0" smtClean="0"/>
            <a:t>symbolic &amp; statistical natural language processing</a:t>
          </a:r>
          <a:r>
            <a:rPr lang="en-US" sz="1400" kern="1200" dirty="0" smtClean="0"/>
            <a:t> for English written </a:t>
          </a:r>
          <a:endParaRPr lang="en-US" sz="1400" kern="1200" dirty="0"/>
        </a:p>
      </dsp:txBody>
      <dsp:txXfrm>
        <a:off x="165773" y="1750183"/>
        <a:ext cx="1147255" cy="1966975"/>
      </dsp:txXfrm>
    </dsp:sp>
    <dsp:sp modelId="{41B09FB4-0A02-4EAD-BFE1-D2F1C162A7A1}">
      <dsp:nvSpPr>
        <dsp:cNvPr id="0" name=""/>
        <dsp:cNvSpPr/>
      </dsp:nvSpPr>
      <dsp:spPr>
        <a:xfrm>
          <a:off x="1391696" y="862460"/>
          <a:ext cx="1147255" cy="573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Gensim</a:t>
          </a:r>
          <a:endParaRPr lang="en-US" sz="1600" kern="1200" dirty="0"/>
        </a:p>
      </dsp:txBody>
      <dsp:txXfrm>
        <a:off x="1391696" y="862460"/>
        <a:ext cx="1147255" cy="573627"/>
      </dsp:txXfrm>
    </dsp:sp>
    <dsp:sp modelId="{9D93277F-603C-47A7-AD9D-E61783356F84}">
      <dsp:nvSpPr>
        <dsp:cNvPr id="0" name=""/>
        <dsp:cNvSpPr/>
      </dsp:nvSpPr>
      <dsp:spPr>
        <a:xfrm>
          <a:off x="1496922" y="1735968"/>
          <a:ext cx="1147255" cy="20740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</a:t>
          </a:r>
          <a:r>
            <a:rPr lang="en-US" sz="1400" b="1" kern="1200" dirty="0" smtClean="0"/>
            <a:t>unsupervised topic modeling and natural language</a:t>
          </a:r>
          <a:r>
            <a:rPr lang="en-US" sz="1400" kern="1200" dirty="0" smtClean="0"/>
            <a:t> processing</a:t>
          </a:r>
          <a:endParaRPr lang="en-US" sz="1400" kern="1200" dirty="0"/>
        </a:p>
      </dsp:txBody>
      <dsp:txXfrm>
        <a:off x="1496922" y="1735968"/>
        <a:ext cx="1147255" cy="2074031"/>
      </dsp:txXfrm>
    </dsp:sp>
    <dsp:sp modelId="{61C5051F-CF3C-4A53-82B2-2C37136C4471}">
      <dsp:nvSpPr>
        <dsp:cNvPr id="0" name=""/>
        <dsp:cNvSpPr/>
      </dsp:nvSpPr>
      <dsp:spPr>
        <a:xfrm>
          <a:off x="2779875" y="862460"/>
          <a:ext cx="1147255" cy="573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Sklearn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779875" y="862460"/>
        <a:ext cx="1147255" cy="573627"/>
      </dsp:txXfrm>
    </dsp:sp>
    <dsp:sp modelId="{1E0067FA-6D3E-4DB0-891B-B15437687296}">
      <dsp:nvSpPr>
        <dsp:cNvPr id="0" name=""/>
        <dsp:cNvSpPr/>
      </dsp:nvSpPr>
      <dsp:spPr>
        <a:xfrm>
          <a:off x="2840439" y="1737058"/>
          <a:ext cx="1147255" cy="20619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It features various </a:t>
          </a:r>
          <a:r>
            <a:rPr lang="en-US" sz="1300" b="1" kern="1200" dirty="0" smtClean="0"/>
            <a:t>classification, regression and clustering algorithms </a:t>
          </a:r>
          <a:r>
            <a:rPr lang="en-US" sz="1300" kern="1200" dirty="0" smtClean="0"/>
            <a:t>including support vector machines, random forests. </a:t>
          </a:r>
          <a:endParaRPr lang="en-US" sz="1300" kern="1200" dirty="0"/>
        </a:p>
      </dsp:txBody>
      <dsp:txXfrm>
        <a:off x="2840439" y="1737058"/>
        <a:ext cx="1147255" cy="2061905"/>
      </dsp:txXfrm>
    </dsp:sp>
    <dsp:sp modelId="{DAA65FF3-6DE1-457C-B1B7-C8FB78A0DED3}">
      <dsp:nvSpPr>
        <dsp:cNvPr id="0" name=""/>
        <dsp:cNvSpPr/>
      </dsp:nvSpPr>
      <dsp:spPr>
        <a:xfrm>
          <a:off x="4168054" y="862460"/>
          <a:ext cx="1147255" cy="573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Pandas </a:t>
          </a:r>
          <a:endParaRPr lang="en-US" sz="1600" kern="1200"/>
        </a:p>
      </dsp:txBody>
      <dsp:txXfrm>
        <a:off x="4168054" y="862460"/>
        <a:ext cx="1147255" cy="573627"/>
      </dsp:txXfrm>
    </dsp:sp>
    <dsp:sp modelId="{BC7BCC51-5C56-4140-ABA3-1C19C562851C}">
      <dsp:nvSpPr>
        <dsp:cNvPr id="0" name=""/>
        <dsp:cNvSpPr/>
      </dsp:nvSpPr>
      <dsp:spPr>
        <a:xfrm>
          <a:off x="4351891" y="1724920"/>
          <a:ext cx="1147255" cy="20850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data </a:t>
          </a:r>
          <a:r>
            <a:rPr lang="en-US" sz="1300" b="1" kern="1200" dirty="0" smtClean="0"/>
            <a:t>manipulation and analysis</a:t>
          </a:r>
          <a:r>
            <a:rPr lang="en-US" sz="1300" kern="1200" dirty="0" smtClean="0"/>
            <a:t>. In particular, it offers data structures and operations for manipulating numerical tables and time series.</a:t>
          </a:r>
          <a:endParaRPr lang="en-US" sz="1300" kern="1200" dirty="0"/>
        </a:p>
      </dsp:txBody>
      <dsp:txXfrm>
        <a:off x="4351891" y="1724920"/>
        <a:ext cx="1147255" cy="2085079"/>
      </dsp:txXfrm>
    </dsp:sp>
    <dsp:sp modelId="{B42F3396-318C-4D67-8017-CA68E9104903}">
      <dsp:nvSpPr>
        <dsp:cNvPr id="0" name=""/>
        <dsp:cNvSpPr/>
      </dsp:nvSpPr>
      <dsp:spPr>
        <a:xfrm>
          <a:off x="5556234" y="862460"/>
          <a:ext cx="1147255" cy="573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Numpy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5556234" y="862460"/>
        <a:ext cx="1147255" cy="573627"/>
      </dsp:txXfrm>
    </dsp:sp>
    <dsp:sp modelId="{6DCCEDFE-D716-487D-BE3B-B4EA8E655ED9}">
      <dsp:nvSpPr>
        <dsp:cNvPr id="0" name=""/>
        <dsp:cNvSpPr/>
      </dsp:nvSpPr>
      <dsp:spPr>
        <a:xfrm>
          <a:off x="5791203" y="1752598"/>
          <a:ext cx="1147255" cy="189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Adding support for large, multi-dimensional arrays and matrices</a:t>
          </a:r>
          <a:endParaRPr lang="en-US" sz="1600" kern="1200" dirty="0"/>
        </a:p>
      </dsp:txBody>
      <dsp:txXfrm>
        <a:off x="5791203" y="1752598"/>
        <a:ext cx="1147255" cy="1897629"/>
      </dsp:txXfrm>
    </dsp:sp>
    <dsp:sp modelId="{2342EC2D-7057-4FDB-A6D7-0EAA13E9FEC8}">
      <dsp:nvSpPr>
        <dsp:cNvPr id="0" name=""/>
        <dsp:cNvSpPr/>
      </dsp:nvSpPr>
      <dsp:spPr>
        <a:xfrm>
          <a:off x="6944413" y="862460"/>
          <a:ext cx="1147255" cy="5736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Seaborn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6944413" y="862460"/>
        <a:ext cx="1147255" cy="573627"/>
      </dsp:txXfrm>
    </dsp:sp>
    <dsp:sp modelId="{91498576-40EC-4897-AC1E-B2980654A2A1}">
      <dsp:nvSpPr>
        <dsp:cNvPr id="0" name=""/>
        <dsp:cNvSpPr/>
      </dsp:nvSpPr>
      <dsp:spPr>
        <a:xfrm>
          <a:off x="7162804" y="1752598"/>
          <a:ext cx="1147255" cy="1758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 provides a high-level interface for drawing attractive and informative statistical graphics.</a:t>
          </a:r>
          <a:endParaRPr lang="en-US" sz="1400" kern="1200" dirty="0"/>
        </a:p>
      </dsp:txBody>
      <dsp:txXfrm>
        <a:off x="7162804" y="1752598"/>
        <a:ext cx="1147255" cy="1758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576761"/>
            <a:ext cx="9144000" cy="56673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26000">
                <a:schemeClr val="bg1">
                  <a:alpha val="23000"/>
                  <a:lumMod val="99000"/>
                </a:schemeClr>
              </a:gs>
              <a:gs pos="100000">
                <a:schemeClr val="bg1">
                  <a:alpha val="5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Lenovo\Desktop\9th Semester\BiM\New folder\lmtsm 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19111" b="20444"/>
          <a:stretch/>
        </p:blipFill>
        <p:spPr bwMode="auto">
          <a:xfrm>
            <a:off x="8458200" y="4641639"/>
            <a:ext cx="685800" cy="43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hapar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r="20438"/>
          <a:stretch/>
        </p:blipFill>
        <p:spPr bwMode="auto">
          <a:xfrm>
            <a:off x="7696200" y="4552950"/>
            <a:ext cx="551201" cy="53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391" y="4495800"/>
            <a:ext cx="9154391" cy="6667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3000"/>
                </a:schemeClr>
              </a:gs>
              <a:gs pos="63000">
                <a:schemeClr val="tx1">
                  <a:alpha val="0"/>
                </a:schemeClr>
              </a:gs>
              <a:gs pos="100000">
                <a:schemeClr val="bg1">
                  <a:alpha val="5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76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576761"/>
            <a:ext cx="9144000" cy="56673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26000">
                <a:schemeClr val="bg1">
                  <a:alpha val="23000"/>
                  <a:lumMod val="99000"/>
                </a:schemeClr>
              </a:gs>
              <a:gs pos="100000">
                <a:schemeClr val="bg1">
                  <a:alpha val="5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novo\Desktop\9th Semester\BiM\New folder\lmtsm 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19111" b="20444"/>
          <a:stretch/>
        </p:blipFill>
        <p:spPr bwMode="auto">
          <a:xfrm>
            <a:off x="8458200" y="4641639"/>
            <a:ext cx="685800" cy="43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391" y="4495800"/>
            <a:ext cx="9154391" cy="6667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3000"/>
                </a:schemeClr>
              </a:gs>
              <a:gs pos="100000">
                <a:schemeClr val="bg1">
                  <a:alpha val="5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thapar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r="20438"/>
          <a:stretch/>
        </p:blipFill>
        <p:spPr bwMode="auto">
          <a:xfrm>
            <a:off x="7696200" y="4552950"/>
            <a:ext cx="551201" cy="53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0391" y="0"/>
            <a:ext cx="9144000" cy="10477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576761"/>
            <a:ext cx="9144000" cy="56673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26000">
                <a:schemeClr val="bg1">
                  <a:alpha val="23000"/>
                  <a:lumMod val="99000"/>
                </a:schemeClr>
              </a:gs>
              <a:gs pos="100000">
                <a:schemeClr val="bg1">
                  <a:alpha val="5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Lenovo\Desktop\9th Semester\BiM\New folder\lmtsm 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19111" b="20444"/>
          <a:stretch/>
        </p:blipFill>
        <p:spPr bwMode="auto">
          <a:xfrm>
            <a:off x="8458200" y="4641639"/>
            <a:ext cx="685800" cy="43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hapar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r="20438"/>
          <a:stretch/>
        </p:blipFill>
        <p:spPr bwMode="auto">
          <a:xfrm>
            <a:off x="7696200" y="4552950"/>
            <a:ext cx="551201" cy="53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0477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0391" y="4495800"/>
            <a:ext cx="9154391" cy="6667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3000"/>
                </a:schemeClr>
              </a:gs>
              <a:gs pos="63000">
                <a:schemeClr val="tx1">
                  <a:alpha val="0"/>
                </a:schemeClr>
              </a:gs>
              <a:gs pos="100000">
                <a:schemeClr val="bg1">
                  <a:alpha val="5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477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precision_recall_fscore_support.html" TargetMode="External"/><Relationship Id="rId3" Type="http://schemas.openxmlformats.org/officeDocument/2006/relationships/hyperlink" Target="https://radimrehurek.com/gensim/models/ldamodel.html" TargetMode="External"/><Relationship Id="rId7" Type="http://schemas.openxmlformats.org/officeDocument/2006/relationships/hyperlink" Target="https://stackoverflow.com/questions/19233771/sklearn-plot-confusion-matrix-with-labels/31720054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ltk.org/" TargetMode="External"/><Relationship Id="rId5" Type="http://schemas.openxmlformats.org/officeDocument/2006/relationships/hyperlink" Target="https://radimrehurek.com/gensim/models/lsimodel.html" TargetMode="External"/><Relationship Id="rId4" Type="http://schemas.openxmlformats.org/officeDocument/2006/relationships/hyperlink" Target="https://radimrehurek.com/gensim/models/hdpmode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solution to improve </a:t>
            </a:r>
            <a:r>
              <a:rPr lang="en-US" dirty="0" smtClean="0"/>
              <a:t>product categorization in the catalog of an ecommerce </a:t>
            </a:r>
            <a:r>
              <a:rPr lang="en-US" dirty="0"/>
              <a:t>websites or online stores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Today, online stores and E-commerce websites have a list of products listed online. Many ecommerce and online </a:t>
            </a:r>
            <a:r>
              <a:rPr lang="en-US" dirty="0" smtClean="0"/>
              <a:t>stores  </a:t>
            </a:r>
            <a:r>
              <a:rPr lang="en-US" dirty="0"/>
              <a:t>face problem in producing interactive and useful results for user queries . This leads to loss of revenue and traffic on websites.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4098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preparing the data for metrics, we created a list of dictionaries, in which each dictionary holds data like {‘product_length’:[100.0, ‘cm’]}. Such a key-value pair is generated from raw data that looks like as follows {‘product_length’:100.0,‘product_length_unit’: ‘cm’}.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cleaning and pre-processing the text/string data into numeric vectors, the machine learning model was trained and then validated for its performance.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Dimensions Data</a:t>
            </a:r>
          </a:p>
        </p:txBody>
      </p:sp>
    </p:spTree>
    <p:extLst>
      <p:ext uri="{BB962C8B-B14F-4D97-AF65-F5344CB8AC3E}">
        <p14:creationId xmlns:p14="http://schemas.microsoft.com/office/powerpoint/2010/main" val="24126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774357"/>
              </p:ext>
            </p:extLst>
          </p:nvPr>
        </p:nvGraphicFramePr>
        <p:xfrm>
          <a:off x="381000" y="1047750"/>
          <a:ext cx="8382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2050" name="Picture 2" descr="C:\Users\Keshav Garg\Desktop\evalu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 t="2230" r="14166" b="1487"/>
          <a:stretch/>
        </p:blipFill>
        <p:spPr bwMode="auto">
          <a:xfrm>
            <a:off x="762000" y="1123950"/>
            <a:ext cx="6858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this is a supervised learning and multi-classification task.</a:t>
            </a:r>
          </a:p>
          <a:p>
            <a:r>
              <a:rPr lang="en-US" sz="2400" dirty="0" smtClean="0"/>
              <a:t>Random forest method is used for classification task.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: By Random Forests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" y="2266950"/>
            <a:ext cx="4629150" cy="2286000"/>
          </a:xfrm>
          <a:prstGeom prst="rect">
            <a:avLst/>
          </a:prstGeom>
          <a:ln/>
        </p:spPr>
      </p:pic>
      <p:pic>
        <p:nvPicPr>
          <p:cNvPr id="5" name="image8.jpg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8" t="3988" r="4487" b="4558"/>
          <a:stretch>
            <a:fillRect/>
          </a:stretch>
        </p:blipFill>
        <p:spPr>
          <a:xfrm>
            <a:off x="4572000" y="2266950"/>
            <a:ext cx="4500245" cy="25679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65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00150"/>
            <a:ext cx="8610600" cy="3733799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Has less variance </a:t>
            </a:r>
            <a:r>
              <a:rPr lang="en-US" dirty="0"/>
              <a:t>than a single decision tree. It means that it works correctly for a large range of data items than single decision trees.</a:t>
            </a:r>
          </a:p>
          <a:p>
            <a:pPr lvl="0"/>
            <a:r>
              <a:rPr lang="en-US" dirty="0" smtClean="0"/>
              <a:t>Extremely </a:t>
            </a:r>
            <a:r>
              <a:rPr lang="en-US" dirty="0"/>
              <a:t>flexible and have very high accuracy.</a:t>
            </a:r>
          </a:p>
          <a:p>
            <a:pPr lvl="0"/>
            <a:r>
              <a:rPr lang="en-US" dirty="0" smtClean="0"/>
              <a:t>Do not </a:t>
            </a:r>
            <a:r>
              <a:rPr lang="en-US" dirty="0"/>
              <a:t>require preparation of the input data. </a:t>
            </a:r>
            <a:endParaRPr lang="en-US" dirty="0" smtClean="0"/>
          </a:p>
          <a:p>
            <a:pPr lvl="0"/>
            <a:r>
              <a:rPr lang="en-US" dirty="0" smtClean="0"/>
              <a:t>No need to </a:t>
            </a:r>
            <a:r>
              <a:rPr lang="en-US" dirty="0"/>
              <a:t>scale the </a:t>
            </a:r>
            <a:r>
              <a:rPr lang="en-US" dirty="0" smtClean="0"/>
              <a:t>data</a:t>
            </a:r>
            <a:endParaRPr lang="en-US" dirty="0"/>
          </a:p>
          <a:p>
            <a:pPr lvl="0"/>
            <a:r>
              <a:rPr lang="en-US" dirty="0"/>
              <a:t>M</a:t>
            </a:r>
            <a:r>
              <a:rPr lang="en-US" dirty="0" smtClean="0"/>
              <a:t>aintains </a:t>
            </a:r>
            <a:r>
              <a:rPr lang="en-US" dirty="0"/>
              <a:t>accuracy even when a large proportion of the data are missing</a:t>
            </a:r>
            <a:r>
              <a:rPr lang="en-US" dirty="0" smtClean="0"/>
              <a:t>.</a:t>
            </a:r>
          </a:p>
          <a:p>
            <a:r>
              <a:rPr lang="en-US" dirty="0"/>
              <a:t>A single decision tree tends to over fit the data. The process of averaging or combining the results of different decision trees helps to overcome the problem of overfitting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33350"/>
            <a:ext cx="90678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Reasons &amp; advantages of Random forest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2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276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training data is segregated into independent and dependent variables and then is </a:t>
            </a:r>
            <a:r>
              <a:rPr lang="en-US" dirty="0" err="1" smtClean="0"/>
              <a:t>splited</a:t>
            </a:r>
            <a:r>
              <a:rPr lang="en-US" dirty="0" smtClean="0"/>
              <a:t> </a:t>
            </a:r>
            <a:r>
              <a:rPr lang="en-US" dirty="0"/>
              <a:t>into training and testing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50% Training – 50% Validation data of total data.</a:t>
            </a:r>
          </a:p>
          <a:p>
            <a:r>
              <a:rPr lang="en-US" dirty="0"/>
              <a:t>The training dataset of the size (47500 X 176216) is fed to Random Forest and training is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Took 19 </a:t>
            </a:r>
            <a:r>
              <a:rPr lang="en-US" dirty="0"/>
              <a:t>minutes to train the whole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Output is tested against validation data for comparison.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accuracy of the model is around 88</a:t>
            </a:r>
            <a:r>
              <a:rPr lang="en-US" sz="2800" dirty="0" smtClean="0">
                <a:solidFill>
                  <a:schemeClr val="tx1"/>
                </a:solidFill>
              </a:rPr>
              <a:t>%.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Mean precision = </a:t>
            </a:r>
            <a:r>
              <a:rPr lang="en-US" sz="2800" dirty="0" smtClean="0">
                <a:solidFill>
                  <a:schemeClr val="tx1"/>
                </a:solidFill>
              </a:rPr>
              <a:t>0.868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 Mean recall = </a:t>
            </a:r>
            <a:r>
              <a:rPr lang="en-US" sz="2800" dirty="0" smtClean="0">
                <a:solidFill>
                  <a:schemeClr val="tx1"/>
                </a:solidFill>
              </a:rPr>
              <a:t>0.868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 Mean f1-score = </a:t>
            </a:r>
            <a:r>
              <a:rPr lang="en-US" sz="2800" dirty="0" smtClean="0">
                <a:solidFill>
                  <a:schemeClr val="tx1"/>
                </a:solidFill>
              </a:rPr>
              <a:t>0.867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Mean support = 250.0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Figure shows accuracy of model </a:t>
            </a:r>
            <a:endParaRPr lang="en-US" sz="3200" dirty="0">
              <a:latin typeface="+mn-lt"/>
            </a:endParaRPr>
          </a:p>
        </p:txBody>
      </p:sp>
      <p:pic>
        <p:nvPicPr>
          <p:cNvPr id="4" name="image6.png"/>
          <p:cNvPicPr/>
          <p:nvPr/>
        </p:nvPicPr>
        <p:blipFill rotWithShape="1">
          <a:blip r:embed="rId2"/>
          <a:srcRect t="15414" b="7901"/>
          <a:stretch/>
        </p:blipFill>
        <p:spPr>
          <a:xfrm>
            <a:off x="381000" y="1298864"/>
            <a:ext cx="8369352" cy="33216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427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Figure shows result of model </a:t>
            </a:r>
            <a:endParaRPr lang="en-US" sz="3600" dirty="0">
              <a:latin typeface="+mn-lt"/>
            </a:endParaRPr>
          </a:p>
        </p:txBody>
      </p:sp>
      <p:pic>
        <p:nvPicPr>
          <p:cNvPr id="5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00" y="1047750"/>
            <a:ext cx="6377014" cy="31470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664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In our model, we had  </a:t>
            </a:r>
            <a:r>
              <a:rPr lang="en-US" sz="3000" dirty="0">
                <a:solidFill>
                  <a:schemeClr val="tx1"/>
                </a:solidFill>
              </a:rPr>
              <a:t>190 classes with  each class having an approximate 500 products. So the total data was around 10000. </a:t>
            </a:r>
            <a:endParaRPr lang="en-US" sz="3000" dirty="0" smtClean="0">
              <a:solidFill>
                <a:schemeClr val="tx1"/>
              </a:solidFill>
            </a:endParaRPr>
          </a:p>
          <a:p>
            <a:pPr algn="just"/>
            <a:r>
              <a:rPr lang="en-US" sz="3000" dirty="0">
                <a:solidFill>
                  <a:schemeClr val="tx1"/>
                </a:solidFill>
              </a:rPr>
              <a:t>The random forest algorithm that was run gave an accuracy of 87.9% and took a total time of 19.51 </a:t>
            </a:r>
            <a:r>
              <a:rPr lang="en-US" sz="3000" dirty="0" smtClean="0">
                <a:solidFill>
                  <a:schemeClr val="tx1"/>
                </a:solidFill>
              </a:rPr>
              <a:t>minutes.</a:t>
            </a:r>
          </a:p>
          <a:p>
            <a:pPr algn="just"/>
            <a:r>
              <a:rPr lang="en-US" sz="3000" dirty="0" smtClean="0"/>
              <a:t>We can interpret that out model was very good because data was huge and it provide good accuracy in less time to train data</a:t>
            </a:r>
            <a:r>
              <a:rPr lang="en-US" dirty="0" smtClean="0"/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Interpretation </a:t>
            </a:r>
            <a:r>
              <a:rPr lang="en-US" dirty="0"/>
              <a:t>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9507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can be defined as the process that divides the products listed online into </a:t>
            </a:r>
            <a:r>
              <a:rPr lang="en-US" sz="2400" dirty="0" smtClean="0"/>
              <a:t>groups and subgroups.</a:t>
            </a:r>
            <a:endParaRPr lang="en-US" sz="2400" dirty="0"/>
          </a:p>
          <a:p>
            <a:pPr algn="just"/>
            <a:r>
              <a:rPr lang="en-US" sz="2400" dirty="0"/>
              <a:t>Uses a three tier architecture :Super class, a family and a sub family. Lets take mobile as product to understand it</a:t>
            </a:r>
          </a:p>
          <a:p>
            <a:pPr algn="just"/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300037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Sub-family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92894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9514" y="2964659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9486" y="3798319"/>
            <a:ext cx="178595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Electronics</a:t>
            </a:r>
          </a:p>
          <a:p>
            <a:pPr algn="ctr"/>
            <a:r>
              <a:rPr lang="en-US" dirty="0" smtClean="0"/>
              <a:t>(Mobiles)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61557" y="3793565"/>
            <a:ext cx="178595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Mobiles</a:t>
            </a:r>
          </a:p>
          <a:p>
            <a:pPr algn="ctr"/>
            <a:r>
              <a:rPr lang="en-US" dirty="0" smtClean="0"/>
              <a:t>(Samsung)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03045" y="3757846"/>
            <a:ext cx="1928826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Subcategory</a:t>
            </a:r>
          </a:p>
          <a:p>
            <a:pPr algn="ctr"/>
            <a:r>
              <a:rPr lang="en-US" dirty="0" smtClean="0"/>
              <a:t>(Galaxy, S-series)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 flipV="1">
            <a:off x="2765436" y="4365069"/>
            <a:ext cx="796121" cy="4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5347507" y="4365069"/>
            <a:ext cx="4555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00150"/>
            <a:ext cx="8429684" cy="372905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 algorithm results in right classification of products , it will help in increasing revenue and enhanced user experience.</a:t>
            </a:r>
          </a:p>
          <a:p>
            <a:r>
              <a:rPr lang="en-US" dirty="0" smtClean="0"/>
              <a:t>Prevent seller from tricking the system to capture buy box and increase transparency in system.</a:t>
            </a:r>
          </a:p>
          <a:p>
            <a:r>
              <a:rPr lang="en-US" dirty="0" smtClean="0"/>
              <a:t>Help in detecting duplicates using minimum defining attributes.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Python Official Website -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0"/>
            <a:r>
              <a:rPr lang="en-US" dirty="0" err="1"/>
              <a:t>Gensim</a:t>
            </a:r>
            <a:r>
              <a:rPr lang="en-US" dirty="0"/>
              <a:t> LDA Model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radimrehurek.com/gensim/models/ldamodel.html</a:t>
            </a:r>
            <a:endParaRPr lang="en-US" dirty="0"/>
          </a:p>
          <a:p>
            <a:pPr lvl="0"/>
            <a:r>
              <a:rPr lang="en-US" dirty="0" err="1"/>
              <a:t>Gensim</a:t>
            </a:r>
            <a:r>
              <a:rPr lang="en-US" dirty="0"/>
              <a:t> HDP Model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radimrehurek.com/gensim/models/hdpmodel.html</a:t>
            </a:r>
            <a:endParaRPr lang="en-US" dirty="0"/>
          </a:p>
          <a:p>
            <a:pPr lvl="0"/>
            <a:r>
              <a:rPr lang="en-US" dirty="0" err="1"/>
              <a:t>Gensim</a:t>
            </a:r>
            <a:r>
              <a:rPr lang="en-US" dirty="0"/>
              <a:t> LSI Model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radimrehurek.com/gensim/models/lsimodel.html</a:t>
            </a:r>
            <a:endParaRPr lang="en-US" dirty="0" smtClean="0"/>
          </a:p>
          <a:p>
            <a:pPr lvl="0"/>
            <a:r>
              <a:rPr lang="en-US" dirty="0"/>
              <a:t>NLTK Official Website - </a:t>
            </a:r>
            <a:r>
              <a:rPr lang="en-US" dirty="0">
                <a:hlinkClick r:id="rId6"/>
              </a:rPr>
              <a:t>http://www.nltk.org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0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stackoverflow.com/questions/19233771/sklearn-plot-confusion-matrix-with-labels/31720054</a:t>
            </a:r>
            <a:endParaRPr lang="en-US" dirty="0"/>
          </a:p>
          <a:p>
            <a:pPr lvl="0"/>
            <a:r>
              <a:rPr lang="en-US" dirty="0">
                <a:hlinkClick r:id="rId8"/>
              </a:rPr>
              <a:t>https://scikit-learn.org/stable/modules/generated/sklearn.metrics.precision_recall_fscore_support.html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7774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Figure shows super class, family &amp;</a:t>
            </a:r>
            <a:r>
              <a:rPr lang="en-US" sz="4000" dirty="0" smtClean="0"/>
              <a:t> </a:t>
            </a:r>
            <a:r>
              <a:rPr lang="en-US" sz="4000" dirty="0"/>
              <a:t>subfamily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4623" y="4000528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/>
              <a:t>Figure shows super class, family and subfamily</a:t>
            </a:r>
            <a:endParaRPr lang="en-US" sz="1600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 rotWithShape="1">
          <a:blip r:embed="rId2"/>
          <a:srcRect l="1243" t="-4556" r="-1243" b="4556"/>
          <a:stretch/>
        </p:blipFill>
        <p:spPr>
          <a:xfrm>
            <a:off x="470160" y="971550"/>
            <a:ext cx="8750300" cy="40386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4143386"/>
            <a:ext cx="8229600" cy="500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well structured product categorization provides the following benefits: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Better Searching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Increased Revenue for ecommerce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Better user experience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Improved reporting and analysis                                       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Removal  and detection of duplicate </a:t>
            </a: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useful?</a:t>
            </a:r>
          </a:p>
        </p:txBody>
      </p:sp>
      <p:pic>
        <p:nvPicPr>
          <p:cNvPr id="4" name="Picture 3" descr="pais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391" y="2474827"/>
            <a:ext cx="952500" cy="952500"/>
          </a:xfrm>
          <a:prstGeom prst="rect">
            <a:avLst/>
          </a:prstGeom>
        </p:spPr>
      </p:pic>
      <p:pic>
        <p:nvPicPr>
          <p:cNvPr id="5" name="Picture 4" descr="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27" y="3486150"/>
            <a:ext cx="952500" cy="952500"/>
          </a:xfrm>
          <a:prstGeom prst="rect">
            <a:avLst/>
          </a:prstGeom>
        </p:spPr>
      </p:pic>
      <p:pic>
        <p:nvPicPr>
          <p:cNvPr id="6" name="Picture 5" descr="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472" y="1517251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Methodology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4.png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999" b="15499"/>
          <a:stretch/>
        </p:blipFill>
        <p:spPr>
          <a:xfrm>
            <a:off x="457200" y="1897207"/>
            <a:ext cx="8119783" cy="17577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171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82286" y="1302511"/>
            <a:ext cx="8000999" cy="3505200"/>
            <a:chOff x="152400" y="1276350"/>
            <a:chExt cx="8000999" cy="35052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093235860"/>
                </p:ext>
              </p:extLst>
            </p:nvPr>
          </p:nvGraphicFramePr>
          <p:xfrm>
            <a:off x="152400" y="1276350"/>
            <a:ext cx="2743200" cy="3505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ight Arrow 5"/>
            <p:cNvSpPr/>
            <p:nvPr/>
          </p:nvSpPr>
          <p:spPr>
            <a:xfrm>
              <a:off x="5334000" y="2433843"/>
              <a:ext cx="838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2363477"/>
              <a:ext cx="16764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Python library 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38400" y="2465016"/>
              <a:ext cx="838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57503" y="2224977"/>
              <a:ext cx="167640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Extracts </a:t>
              </a:r>
              <a:r>
                <a:rPr lang="en-US" dirty="0"/>
                <a:t>semantic topics 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334000" y="3409950"/>
              <a:ext cx="838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0173" y="3339584"/>
              <a:ext cx="16764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Python </a:t>
              </a:r>
              <a:r>
                <a:rPr lang="en-US" dirty="0" smtClean="0"/>
                <a:t>Package 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469573" y="3441123"/>
              <a:ext cx="838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8008" y="3117957"/>
              <a:ext cx="1915391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Natural </a:t>
              </a:r>
              <a:r>
                <a:rPr lang="en-US" dirty="0"/>
                <a:t>language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2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Process (Detailed Methodology)</a:t>
            </a:r>
            <a:endParaRPr lang="en-US" dirty="0"/>
          </a:p>
        </p:txBody>
      </p:sp>
      <p:pic>
        <p:nvPicPr>
          <p:cNvPr id="1026" name="Picture 2" descr="C:\Users\Keshav Garg\Desktop\methodol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12778"/>
          <a:stretch/>
        </p:blipFill>
        <p:spPr bwMode="auto">
          <a:xfrm>
            <a:off x="762000" y="1123950"/>
            <a:ext cx="69342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5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Converting </a:t>
            </a:r>
            <a:r>
              <a:rPr lang="en-US" dirty="0"/>
              <a:t>the whole text to lowercase</a:t>
            </a:r>
          </a:p>
          <a:p>
            <a:r>
              <a:rPr lang="en-US" dirty="0" smtClean="0"/>
              <a:t>Stripping </a:t>
            </a:r>
            <a:r>
              <a:rPr lang="en-US" dirty="0"/>
              <a:t>HTML tags</a:t>
            </a:r>
          </a:p>
          <a:p>
            <a:r>
              <a:rPr lang="en-US" dirty="0" smtClean="0"/>
              <a:t>Lemmatization</a:t>
            </a:r>
          </a:p>
          <a:p>
            <a:r>
              <a:rPr lang="en-US" dirty="0"/>
              <a:t>Replacing special characters by blank space </a:t>
            </a:r>
            <a:endParaRPr lang="en-US" dirty="0" smtClean="0"/>
          </a:p>
          <a:p>
            <a:r>
              <a:rPr lang="en-US" dirty="0"/>
              <a:t>Removing Stop </a:t>
            </a:r>
            <a:r>
              <a:rPr lang="en-US" dirty="0" smtClean="0"/>
              <a:t>Words</a:t>
            </a:r>
          </a:p>
          <a:p>
            <a:r>
              <a:rPr lang="en-US" dirty="0"/>
              <a:t>Forming bigrams and phrases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Preprocessing of textual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05979"/>
            <a:ext cx="8839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of </a:t>
            </a:r>
            <a:r>
              <a:rPr lang="en-US" dirty="0" smtClean="0"/>
              <a:t>attribute key value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0" y="1136344"/>
            <a:ext cx="6477000" cy="4150438"/>
            <a:chOff x="1524000" y="993062"/>
            <a:chExt cx="6477000" cy="415043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944850626"/>
                </p:ext>
              </p:extLst>
            </p:nvPr>
          </p:nvGraphicFramePr>
          <p:xfrm>
            <a:off x="1524000" y="1485900"/>
            <a:ext cx="64770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2094337" y="2038350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43399" y="14287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2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81799" y="993062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3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827</Words>
  <Application>Microsoft Office PowerPoint</Application>
  <PresentationFormat>On-screen Show (16:9)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Problem Statement</vt:lpstr>
      <vt:lpstr>Product Categorization</vt:lpstr>
      <vt:lpstr>Figure shows super class, family &amp; subfamily </vt:lpstr>
      <vt:lpstr>How it is useful?</vt:lpstr>
      <vt:lpstr>Methodology</vt:lpstr>
      <vt:lpstr>Tools and technologies</vt:lpstr>
      <vt:lpstr>Training Process (Detailed Methodology)</vt:lpstr>
      <vt:lpstr>Preprocessing of textual data</vt:lpstr>
      <vt:lpstr>Preprocessing of attribute key value data</vt:lpstr>
      <vt:lpstr>Metrics and Dimensions Data</vt:lpstr>
      <vt:lpstr>Analysis</vt:lpstr>
      <vt:lpstr>Evaluation</vt:lpstr>
      <vt:lpstr>Classification : By Random Forests</vt:lpstr>
      <vt:lpstr>Reasons &amp; advantages of Random forest </vt:lpstr>
      <vt:lpstr>Continue..</vt:lpstr>
      <vt:lpstr>RESULTS</vt:lpstr>
      <vt:lpstr>Figure shows accuracy of model </vt:lpstr>
      <vt:lpstr>Figure shows result of model </vt:lpstr>
      <vt:lpstr>Interpretation of the results</vt:lpstr>
      <vt:lpstr>Outcome of results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CHINMAYA GARG</cp:lastModifiedBy>
  <cp:revision>31</cp:revision>
  <dcterms:created xsi:type="dcterms:W3CDTF">2006-08-16T00:00:00Z</dcterms:created>
  <dcterms:modified xsi:type="dcterms:W3CDTF">2021-12-09T19:46:34Z</dcterms:modified>
</cp:coreProperties>
</file>