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maya Sabnis" userId="ee249bed8d4cd8ea" providerId="LiveId" clId="{885EADE0-077A-4C1F-8301-EDD579CA0C54}"/>
    <pc:docChg chg="undo custSel addSld modSld">
      <pc:chgData name="Chinmaya Sabnis" userId="ee249bed8d4cd8ea" providerId="LiveId" clId="{885EADE0-077A-4C1F-8301-EDD579CA0C54}" dt="2019-11-19T05:16:19.829" v="613" actId="20577"/>
      <pc:docMkLst>
        <pc:docMk/>
      </pc:docMkLst>
      <pc:sldChg chg="modSp">
        <pc:chgData name="Chinmaya Sabnis" userId="ee249bed8d4cd8ea" providerId="LiveId" clId="{885EADE0-077A-4C1F-8301-EDD579CA0C54}" dt="2019-11-19T04:20:05.839" v="369" actId="1076"/>
        <pc:sldMkLst>
          <pc:docMk/>
          <pc:sldMk cId="3716464327" sldId="256"/>
        </pc:sldMkLst>
        <pc:spChg chg="mod">
          <ac:chgData name="Chinmaya Sabnis" userId="ee249bed8d4cd8ea" providerId="LiveId" clId="{885EADE0-077A-4C1F-8301-EDD579CA0C54}" dt="2019-11-19T04:19:51.307" v="367" actId="255"/>
          <ac:spMkLst>
            <pc:docMk/>
            <pc:sldMk cId="3716464327" sldId="256"/>
            <ac:spMk id="2" creationId="{66AC55B6-D06C-435F-8BCC-481CE300A589}"/>
          </ac:spMkLst>
        </pc:spChg>
        <pc:spChg chg="mod">
          <ac:chgData name="Chinmaya Sabnis" userId="ee249bed8d4cd8ea" providerId="LiveId" clId="{885EADE0-077A-4C1F-8301-EDD579CA0C54}" dt="2019-11-19T04:20:05.839" v="369" actId="1076"/>
          <ac:spMkLst>
            <pc:docMk/>
            <pc:sldMk cId="3716464327" sldId="256"/>
            <ac:spMk id="3" creationId="{2F8CA36D-ACCE-47A6-B6A4-131F3BA24685}"/>
          </ac:spMkLst>
        </pc:spChg>
      </pc:sldChg>
      <pc:sldChg chg="modSp add">
        <pc:chgData name="Chinmaya Sabnis" userId="ee249bed8d4cd8ea" providerId="LiveId" clId="{885EADE0-077A-4C1F-8301-EDD579CA0C54}" dt="2019-11-19T04:47:00.471" v="499" actId="20577"/>
        <pc:sldMkLst>
          <pc:docMk/>
          <pc:sldMk cId="2475766280" sldId="257"/>
        </pc:sldMkLst>
        <pc:spChg chg="mod">
          <ac:chgData name="Chinmaya Sabnis" userId="ee249bed8d4cd8ea" providerId="LiveId" clId="{885EADE0-077A-4C1F-8301-EDD579CA0C54}" dt="2019-11-19T04:21:26.183" v="396" actId="20577"/>
          <ac:spMkLst>
            <pc:docMk/>
            <pc:sldMk cId="2475766280" sldId="257"/>
            <ac:spMk id="2" creationId="{7815D03B-9A2F-445B-943E-7CC293C7A676}"/>
          </ac:spMkLst>
        </pc:spChg>
        <pc:spChg chg="mod">
          <ac:chgData name="Chinmaya Sabnis" userId="ee249bed8d4cd8ea" providerId="LiveId" clId="{885EADE0-077A-4C1F-8301-EDD579CA0C54}" dt="2019-11-19T04:47:00.471" v="499" actId="20577"/>
          <ac:spMkLst>
            <pc:docMk/>
            <pc:sldMk cId="2475766280" sldId="257"/>
            <ac:spMk id="3" creationId="{66CD404F-C38C-45F0-A71F-0D894D9AD300}"/>
          </ac:spMkLst>
        </pc:spChg>
      </pc:sldChg>
      <pc:sldChg chg="modSp add">
        <pc:chgData name="Chinmaya Sabnis" userId="ee249bed8d4cd8ea" providerId="LiveId" clId="{885EADE0-077A-4C1F-8301-EDD579CA0C54}" dt="2019-11-19T05:07:04.103" v="531" actId="27636"/>
        <pc:sldMkLst>
          <pc:docMk/>
          <pc:sldMk cId="1962554150" sldId="258"/>
        </pc:sldMkLst>
        <pc:spChg chg="mod">
          <ac:chgData name="Chinmaya Sabnis" userId="ee249bed8d4cd8ea" providerId="LiveId" clId="{885EADE0-077A-4C1F-8301-EDD579CA0C54}" dt="2019-11-19T05:06:07.809" v="529" actId="20577"/>
          <ac:spMkLst>
            <pc:docMk/>
            <pc:sldMk cId="1962554150" sldId="258"/>
            <ac:spMk id="2" creationId="{E8698CB3-C517-4A34-9A5C-88A4AA2F52C8}"/>
          </ac:spMkLst>
        </pc:spChg>
        <pc:spChg chg="mod">
          <ac:chgData name="Chinmaya Sabnis" userId="ee249bed8d4cd8ea" providerId="LiveId" clId="{885EADE0-077A-4C1F-8301-EDD579CA0C54}" dt="2019-11-19T05:07:04.103" v="531" actId="27636"/>
          <ac:spMkLst>
            <pc:docMk/>
            <pc:sldMk cId="1962554150" sldId="258"/>
            <ac:spMk id="3" creationId="{2D5A3A16-57DA-4F42-B38A-99991ACA8E22}"/>
          </ac:spMkLst>
        </pc:spChg>
      </pc:sldChg>
      <pc:sldChg chg="modSp add">
        <pc:chgData name="Chinmaya Sabnis" userId="ee249bed8d4cd8ea" providerId="LiveId" clId="{885EADE0-077A-4C1F-8301-EDD579CA0C54}" dt="2019-11-19T05:10:55.070" v="584" actId="1076"/>
        <pc:sldMkLst>
          <pc:docMk/>
          <pc:sldMk cId="4011579074" sldId="259"/>
        </pc:sldMkLst>
        <pc:spChg chg="mod">
          <ac:chgData name="Chinmaya Sabnis" userId="ee249bed8d4cd8ea" providerId="LiveId" clId="{885EADE0-077A-4C1F-8301-EDD579CA0C54}" dt="2019-11-19T05:10:50.414" v="583" actId="1076"/>
          <ac:spMkLst>
            <pc:docMk/>
            <pc:sldMk cId="4011579074" sldId="259"/>
            <ac:spMk id="2" creationId="{9F26E85B-D9AF-4A8C-BB48-43ED0CD5FB6B}"/>
          </ac:spMkLst>
        </pc:spChg>
        <pc:spChg chg="mod">
          <ac:chgData name="Chinmaya Sabnis" userId="ee249bed8d4cd8ea" providerId="LiveId" clId="{885EADE0-077A-4C1F-8301-EDD579CA0C54}" dt="2019-11-19T05:10:55.070" v="584" actId="1076"/>
          <ac:spMkLst>
            <pc:docMk/>
            <pc:sldMk cId="4011579074" sldId="259"/>
            <ac:spMk id="3" creationId="{0606EF7E-3D86-42C3-A12D-51751C666574}"/>
          </ac:spMkLst>
        </pc:spChg>
      </pc:sldChg>
      <pc:sldChg chg="modSp add">
        <pc:chgData name="Chinmaya Sabnis" userId="ee249bed8d4cd8ea" providerId="LiveId" clId="{885EADE0-077A-4C1F-8301-EDD579CA0C54}" dt="2019-11-19T05:16:19.829" v="613" actId="20577"/>
        <pc:sldMkLst>
          <pc:docMk/>
          <pc:sldMk cId="3790461120" sldId="260"/>
        </pc:sldMkLst>
        <pc:spChg chg="mod">
          <ac:chgData name="Chinmaya Sabnis" userId="ee249bed8d4cd8ea" providerId="LiveId" clId="{885EADE0-077A-4C1F-8301-EDD579CA0C54}" dt="2019-11-19T05:16:19.829" v="613" actId="20577"/>
          <ac:spMkLst>
            <pc:docMk/>
            <pc:sldMk cId="3790461120" sldId="260"/>
            <ac:spMk id="2" creationId="{1B6CD17A-328E-4C7B-97BA-C66AAB966F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EE75-00A3-4B86-AD1D-FBEE6B00DF1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48EB2B1-8B7F-4DE3-9EE0-09E187FB2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EE75-00A3-4B86-AD1D-FBEE6B00DF1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2B1-8B7F-4DE3-9EE0-09E187FB2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EE75-00A3-4B86-AD1D-FBEE6B00DF1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2B1-8B7F-4DE3-9EE0-09E187FB2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EE75-00A3-4B86-AD1D-FBEE6B00DF1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2B1-8B7F-4DE3-9EE0-09E187FB2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BA9EE75-00A3-4B86-AD1D-FBEE6B00DF1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48EB2B1-8B7F-4DE3-9EE0-09E187FB2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EE75-00A3-4B86-AD1D-FBEE6B00DF1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2B1-8B7F-4DE3-9EE0-09E187FB2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EE75-00A3-4B86-AD1D-FBEE6B00DF1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2B1-8B7F-4DE3-9EE0-09E187FB2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EE75-00A3-4B86-AD1D-FBEE6B00DF1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2B1-8B7F-4DE3-9EE0-09E187FB2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1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EE75-00A3-4B86-AD1D-FBEE6B00DF1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2B1-8B7F-4DE3-9EE0-09E187FB2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6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EE75-00A3-4B86-AD1D-FBEE6B00DF1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2B1-8B7F-4DE3-9EE0-09E187FB2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2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EE75-00A3-4B86-AD1D-FBEE6B00DF14}" type="datetimeFigureOut">
              <a:rPr lang="en-US" smtClean="0"/>
              <a:t>11/19/2019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2B1-8B7F-4DE3-9EE0-09E187FB2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7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A9EE75-00A3-4B86-AD1D-FBEE6B00DF1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48EB2B1-8B7F-4DE3-9EE0-09E187FB2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2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55B6-D06C-435F-8BCC-481CE300A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A36D-ACCE-47A6-B6A4-131F3BA24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32294"/>
            <a:ext cx="7913514" cy="1986966"/>
          </a:xfrm>
        </p:spPr>
        <p:txBody>
          <a:bodyPr>
            <a:noAutofit/>
          </a:bodyPr>
          <a:lstStyle/>
          <a:p>
            <a:r>
              <a:rPr lang="en-US" sz="2000" dirty="0"/>
              <a:t>PRESENTATION BY :</a:t>
            </a:r>
          </a:p>
          <a:p>
            <a:r>
              <a:rPr lang="en-US" sz="1600" dirty="0"/>
              <a:t>CHINMAYA.S       –      01FE17BAR013</a:t>
            </a:r>
          </a:p>
          <a:p>
            <a:r>
              <a:rPr lang="en-US" sz="1600" dirty="0"/>
              <a:t>N.ANJANA            –       01FE17BAR029</a:t>
            </a:r>
          </a:p>
          <a:p>
            <a:r>
              <a:rPr lang="en-US" sz="1600" dirty="0"/>
              <a:t>SAMRUDDHI.P    –       01FE17BAR051</a:t>
            </a:r>
          </a:p>
          <a:p>
            <a:r>
              <a:rPr lang="en-US" sz="1600" dirty="0"/>
              <a:t>SUSHMA.R.H        –      01FE17BAR057</a:t>
            </a:r>
          </a:p>
        </p:txBody>
      </p:sp>
    </p:spTree>
    <p:extLst>
      <p:ext uri="{BB962C8B-B14F-4D97-AF65-F5344CB8AC3E}">
        <p14:creationId xmlns:p14="http://schemas.microsoft.com/office/powerpoint/2010/main" val="371646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D03B-9A2F-445B-943E-7CC293C7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THE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D404F-C38C-45F0-A71F-0D894D9A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AGING PROBLEM :</a:t>
            </a:r>
          </a:p>
          <a:p>
            <a:r>
              <a:rPr lang="en-US" dirty="0"/>
              <a:t>ADVANCED PERSONALISE LEARNING :</a:t>
            </a:r>
          </a:p>
        </p:txBody>
      </p:sp>
    </p:spTree>
    <p:extLst>
      <p:ext uri="{BB962C8B-B14F-4D97-AF65-F5344CB8AC3E}">
        <p14:creationId xmlns:p14="http://schemas.microsoft.com/office/powerpoint/2010/main" val="247576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8CB3-C517-4A34-9A5C-88A4AA2F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storming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3A16-57DA-4F42-B38A-99991ACA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1) Who is going to be benefited from this?</a:t>
            </a:r>
          </a:p>
          <a:p>
            <a:r>
              <a:rPr lang="en-US" dirty="0"/>
              <a:t>2) Why is this situation has arisen? </a:t>
            </a:r>
          </a:p>
          <a:p>
            <a:r>
              <a:rPr lang="en-US" b="1" dirty="0"/>
              <a:t>3) What are their problems and social issues?</a:t>
            </a:r>
            <a:endParaRPr lang="en-US" dirty="0"/>
          </a:p>
          <a:p>
            <a:r>
              <a:rPr lang="en-US" dirty="0"/>
              <a:t>4) How can we understand their needs?</a:t>
            </a:r>
          </a:p>
          <a:p>
            <a:r>
              <a:rPr lang="en-US" dirty="0"/>
              <a:t>5) What are the ways that get them connected to the society? </a:t>
            </a:r>
          </a:p>
          <a:p>
            <a:r>
              <a:rPr lang="en-US" dirty="0"/>
              <a:t>6)Where can we bring the changes in Engineering products and their infrastructure? </a:t>
            </a:r>
          </a:p>
          <a:p>
            <a:r>
              <a:rPr lang="en-US" b="1" dirty="0"/>
              <a:t>7) How can we bring improvements in their health and mental issues? </a:t>
            </a:r>
            <a:endParaRPr lang="en-US" dirty="0"/>
          </a:p>
          <a:p>
            <a:r>
              <a:rPr lang="en-US" b="1" dirty="0"/>
              <a:t>8) How can they be productive and be engaged in their work even after retirement? </a:t>
            </a:r>
            <a:endParaRPr lang="en-US" dirty="0"/>
          </a:p>
          <a:p>
            <a:r>
              <a:rPr lang="en-US" dirty="0"/>
              <a:t>9) How can we gain their trust on our work?</a:t>
            </a:r>
          </a:p>
          <a:p>
            <a:r>
              <a:rPr lang="en-US" b="1" dirty="0"/>
              <a:t>10) How can we use their life experiences to build a beautiful society?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5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E85B-D9AF-4A8C-BB48-43ED0CD5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6285"/>
            <a:ext cx="5120887" cy="825185"/>
          </a:xfrm>
        </p:spPr>
        <p:txBody>
          <a:bodyPr>
            <a:normAutofit/>
          </a:bodyPr>
          <a:lstStyle/>
          <a:p>
            <a:r>
              <a:rPr lang="en-US" sz="2800" dirty="0"/>
              <a:t>Brain storming questions(rectified)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EF7E-3D86-42C3-A12D-51751C66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16" y="737452"/>
            <a:ext cx="10261298" cy="5737489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9600" dirty="0"/>
              <a:t>What are their problems and social issues?</a:t>
            </a:r>
          </a:p>
          <a:p>
            <a:pPr lvl="0"/>
            <a:r>
              <a:rPr lang="en-US" sz="9600" dirty="0"/>
              <a:t>How can we bring improvements in their health and mental issues?</a:t>
            </a:r>
          </a:p>
          <a:p>
            <a:pPr lvl="0"/>
            <a:r>
              <a:rPr lang="en-US" sz="9600" dirty="0"/>
              <a:t>How can they be productive and be engaged in their work even after retirement?</a:t>
            </a:r>
          </a:p>
          <a:p>
            <a:pPr lvl="0"/>
            <a:r>
              <a:rPr lang="en-US" sz="9600" dirty="0"/>
              <a:t>How can we use their life experiences to build a beautiful society?</a:t>
            </a:r>
          </a:p>
          <a:p>
            <a:pPr lvl="0"/>
            <a:r>
              <a:rPr lang="en-US" sz="9600" dirty="0"/>
              <a:t>How to expand learning opportunities for students using the wisdom of old age people?</a:t>
            </a:r>
          </a:p>
          <a:p>
            <a:pPr lvl="0"/>
            <a:r>
              <a:rPr lang="en-US" sz="9600" dirty="0"/>
              <a:t>How can we solve the problem of isolation in old aged people?</a:t>
            </a:r>
          </a:p>
          <a:p>
            <a:pPr lvl="0"/>
            <a:r>
              <a:rPr lang="en-US" sz="9600" dirty="0"/>
              <a:t>How can we solve the problem of mobility in old aged people?</a:t>
            </a:r>
          </a:p>
          <a:p>
            <a:pPr lvl="0"/>
            <a:r>
              <a:rPr lang="en-US" sz="9600" dirty="0"/>
              <a:t>How can we solve old age mental health problems like Alzheimer's?</a:t>
            </a:r>
          </a:p>
          <a:p>
            <a:pPr lvl="0"/>
            <a:r>
              <a:rPr lang="en-US" sz="9600" dirty="0"/>
              <a:t>Can we bring confidence and motivation to live life for the elders who have lost hope?</a:t>
            </a:r>
          </a:p>
          <a:p>
            <a:pPr lvl="0"/>
            <a:r>
              <a:rPr lang="en-US" sz="9600" dirty="0"/>
              <a:t>How can we encourage them to adopt a healthy lifestyle and stay active?</a:t>
            </a:r>
          </a:p>
          <a:p>
            <a:pPr lvl="0"/>
            <a:r>
              <a:rPr lang="en-US" sz="9600" dirty="0"/>
              <a:t>What can be done to increase their bone strength and mobility?</a:t>
            </a:r>
          </a:p>
          <a:p>
            <a:pPr lvl="0"/>
            <a:r>
              <a:rPr lang="en-US" sz="9600" dirty="0"/>
              <a:t>How can we engage activities for the elderly, which are not physically tiring?</a:t>
            </a:r>
          </a:p>
          <a:p>
            <a:pPr lvl="0"/>
            <a:r>
              <a:rPr lang="en-US" sz="9600" dirty="0"/>
              <a:t>What measures can be taken to prolong their utility?</a:t>
            </a:r>
          </a:p>
          <a:p>
            <a:pPr lvl="0"/>
            <a:r>
              <a:rPr lang="en-US" sz="9600" dirty="0"/>
              <a:t>How can we make them self-sufficient?</a:t>
            </a:r>
          </a:p>
          <a:p>
            <a:pPr lvl="0"/>
            <a:r>
              <a:rPr lang="en-US" sz="9600" dirty="0"/>
              <a:t>How can we use the wisdom and experience of the elderly?</a:t>
            </a:r>
          </a:p>
          <a:p>
            <a:pPr lvl="0"/>
            <a:r>
              <a:rPr lang="en-US" sz="9600" dirty="0"/>
              <a:t>How can we solve problem of isolation and mental health?</a:t>
            </a:r>
          </a:p>
          <a:p>
            <a:pPr lvl="0"/>
            <a:r>
              <a:rPr lang="en-US" sz="9600" dirty="0"/>
              <a:t>How can we make them self-sufficient?</a:t>
            </a:r>
          </a:p>
          <a:p>
            <a:pPr lvl="0"/>
            <a:r>
              <a:rPr lang="en-US" sz="9600" dirty="0"/>
              <a:t>Can we make them self-employed?</a:t>
            </a:r>
          </a:p>
          <a:p>
            <a:pPr lvl="0"/>
            <a:r>
              <a:rPr lang="en-US" sz="9600" dirty="0"/>
              <a:t>How can we improve the mental health of elderly?</a:t>
            </a:r>
          </a:p>
          <a:p>
            <a:pPr lvl="0"/>
            <a:r>
              <a:rPr lang="en-US" sz="9600" dirty="0"/>
              <a:t>By how many ways can we solve the problems which are faced by the elder people?</a:t>
            </a:r>
          </a:p>
          <a:p>
            <a:pPr lvl="0"/>
            <a:r>
              <a:rPr lang="en-US" sz="9600" dirty="0"/>
              <a:t>How can we make the transportation facility easily?</a:t>
            </a:r>
          </a:p>
          <a:p>
            <a:pPr lvl="0"/>
            <a:r>
              <a:rPr lang="en-US" sz="9600" dirty="0"/>
              <a:t>What product can be used to implement this?</a:t>
            </a:r>
          </a:p>
          <a:p>
            <a:pPr lvl="0"/>
            <a:r>
              <a:rPr lang="en-US" sz="9600" dirty="0"/>
              <a:t>How can the aged group be made productive?</a:t>
            </a:r>
          </a:p>
          <a:p>
            <a:pPr lvl="0"/>
            <a:r>
              <a:rPr lang="en-US" sz="9600" dirty="0"/>
              <a:t>How will it help in avoiding their isolation &amp; provide them emotional help?</a:t>
            </a:r>
          </a:p>
          <a:p>
            <a:pPr lvl="0"/>
            <a:r>
              <a:rPr lang="en-US" sz="9600" dirty="0"/>
              <a:t> What are the available products and alternatives to develop it?</a:t>
            </a:r>
          </a:p>
          <a:p>
            <a:pPr lvl="0"/>
            <a:r>
              <a:rPr lang="en-US" sz="9600" dirty="0"/>
              <a:t> What are the ways to provide them support and balance with safety?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7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D17A-328E-4C7B-97BA-C66AAB96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EC74-B2A9-4D29-ABC1-EE228752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61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88</TotalTime>
  <Words>480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Rockwell</vt:lpstr>
      <vt:lpstr>Rockwell Condensed</vt:lpstr>
      <vt:lpstr>Wingdings</vt:lpstr>
      <vt:lpstr>Wood Type</vt:lpstr>
      <vt:lpstr>MINI PROJECT</vt:lpstr>
      <vt:lpstr>SELECTION OF THE THEME</vt:lpstr>
      <vt:lpstr>Brain storming questions</vt:lpstr>
      <vt:lpstr>Brain storming questions(rectified)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Chinmaya Sabnis</dc:creator>
  <cp:lastModifiedBy>Chinmaya Sabnis</cp:lastModifiedBy>
  <cp:revision>5</cp:revision>
  <dcterms:created xsi:type="dcterms:W3CDTF">2019-11-19T03:59:45Z</dcterms:created>
  <dcterms:modified xsi:type="dcterms:W3CDTF">2019-11-19T05:28:43Z</dcterms:modified>
</cp:coreProperties>
</file>