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7" r:id="rId5"/>
    <p:sldId id="263" r:id="rId6"/>
    <p:sldId id="264" r:id="rId7"/>
    <p:sldId id="272" r:id="rId8"/>
    <p:sldId id="274" r:id="rId9"/>
    <p:sldId id="282" r:id="rId10"/>
    <p:sldId id="283" r:id="rId11"/>
    <p:sldId id="286" r:id="rId12"/>
    <p:sldId id="28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5/8/layout/defaul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pPr algn="ctr"/>
          <a:r>
            <a:rPr lang="en-IN" sz="2400" b="1" i="1" dirty="0"/>
            <a:t>What is Jenkins?</a:t>
          </a: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pPr algn="ctr"/>
          <a:endParaRPr lang="en-IN" sz="2400" b="1" i="1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pPr algn="ctr"/>
          <a:endParaRPr lang="en-IN" sz="2400" b="1" i="1"/>
        </a:p>
      </dgm:t>
    </dgm:pt>
    <dgm:pt modelId="{813104AE-E671-4548-9122-ADD48901EC23}">
      <dgm:prSet custT="1"/>
      <dgm:spPr/>
      <dgm:t>
        <a:bodyPr/>
        <a:lstStyle/>
        <a:p>
          <a:pPr algn="ctr"/>
          <a:r>
            <a:rPr lang="en-IN" sz="2400" b="1" i="1" dirty="0"/>
            <a:t>What is CI/CD?</a:t>
          </a:r>
        </a:p>
      </dgm:t>
    </dgm:pt>
    <dgm:pt modelId="{6A18187D-5C5F-45B6-9723-DAFEED2C39B6}" type="parTrans" cxnId="{AD6E685C-5E0A-43BF-B858-113293B5A630}">
      <dgm:prSet/>
      <dgm:spPr/>
      <dgm:t>
        <a:bodyPr/>
        <a:lstStyle/>
        <a:p>
          <a:pPr algn="ctr"/>
          <a:endParaRPr lang="en-IN" sz="2400" b="1" i="1"/>
        </a:p>
      </dgm:t>
    </dgm:pt>
    <dgm:pt modelId="{488F7707-8AFF-4E52-90FC-808A634181E6}" type="sibTrans" cxnId="{AD6E685C-5E0A-43BF-B858-113293B5A630}">
      <dgm:prSet/>
      <dgm:spPr/>
      <dgm:t>
        <a:bodyPr/>
        <a:lstStyle/>
        <a:p>
          <a:pPr algn="ctr"/>
          <a:endParaRPr lang="en-IN" sz="2400" b="1" i="1"/>
        </a:p>
      </dgm:t>
    </dgm:pt>
    <dgm:pt modelId="{878B6310-F5C0-467F-B7B4-12A5719D850B}">
      <dgm:prSet custT="1"/>
      <dgm:spPr/>
      <dgm:t>
        <a:bodyPr/>
        <a:lstStyle/>
        <a:p>
          <a:pPr algn="ctr"/>
          <a:r>
            <a:rPr lang="en-IN" sz="2400" b="1" i="1" dirty="0"/>
            <a:t>CI/CD Pipeline</a:t>
          </a:r>
        </a:p>
      </dgm:t>
    </dgm:pt>
    <dgm:pt modelId="{C56E91CA-3906-472B-929A-019EAE885A9C}" type="parTrans" cxnId="{8CBC8336-E192-48C6-9F86-4BDA41F4F991}">
      <dgm:prSet/>
      <dgm:spPr/>
      <dgm:t>
        <a:bodyPr/>
        <a:lstStyle/>
        <a:p>
          <a:pPr algn="ctr"/>
          <a:endParaRPr lang="en-IN" sz="2400" b="1" i="1"/>
        </a:p>
      </dgm:t>
    </dgm:pt>
    <dgm:pt modelId="{2D488648-ACD3-4271-AF52-3F285F752C4C}" type="sibTrans" cxnId="{8CBC8336-E192-48C6-9F86-4BDA41F4F991}">
      <dgm:prSet/>
      <dgm:spPr/>
      <dgm:t>
        <a:bodyPr/>
        <a:lstStyle/>
        <a:p>
          <a:pPr algn="ctr"/>
          <a:endParaRPr lang="en-IN" sz="2400" b="1" i="1"/>
        </a:p>
      </dgm:t>
    </dgm:pt>
    <dgm:pt modelId="{25B460BF-955D-4951-A0C7-2020166BA959}">
      <dgm:prSet custT="1"/>
      <dgm:spPr/>
      <dgm:t>
        <a:bodyPr/>
        <a:lstStyle/>
        <a:p>
          <a:pPr algn="ctr"/>
          <a:r>
            <a:rPr lang="en-IN" sz="2400" b="1" i="1" dirty="0"/>
            <a:t>Create End to End pipeline</a:t>
          </a:r>
        </a:p>
      </dgm:t>
    </dgm:pt>
    <dgm:pt modelId="{07C6FCE2-7031-4318-B30F-E1EBBB3A2953}" type="parTrans" cxnId="{E3D2D0E1-3DD9-4A4C-9AD7-8298AB8E52FD}">
      <dgm:prSet/>
      <dgm:spPr/>
      <dgm:t>
        <a:bodyPr/>
        <a:lstStyle/>
        <a:p>
          <a:pPr algn="ctr"/>
          <a:endParaRPr lang="en-IN" sz="2400" b="1" i="1"/>
        </a:p>
      </dgm:t>
    </dgm:pt>
    <dgm:pt modelId="{F7CAA295-9CA4-459A-8F08-B6A2315EE83F}" type="sibTrans" cxnId="{E3D2D0E1-3DD9-4A4C-9AD7-8298AB8E52FD}">
      <dgm:prSet/>
      <dgm:spPr/>
      <dgm:t>
        <a:bodyPr/>
        <a:lstStyle/>
        <a:p>
          <a:pPr algn="ctr"/>
          <a:endParaRPr lang="en-IN" sz="2400" b="1" i="1"/>
        </a:p>
      </dgm:t>
    </dgm:pt>
    <dgm:pt modelId="{5C09B7AB-509C-4C11-BAA0-3B37AA417B23}">
      <dgm:prSet custT="1"/>
      <dgm:spPr/>
      <dgm:t>
        <a:bodyPr/>
        <a:lstStyle/>
        <a:p>
          <a:pPr algn="ctr"/>
          <a:r>
            <a:rPr lang="en-IN" sz="2400" b="1" i="1" dirty="0">
              <a:latin typeface="Calibri" panose="020F0502020204030204"/>
              <a:ea typeface="+mn-ea"/>
              <a:cs typeface="+mn-cs"/>
            </a:rPr>
            <a:t>Jenkins Architecture</a:t>
          </a:r>
          <a:endParaRPr lang="en-IN" sz="2400" b="1" i="1" dirty="0"/>
        </a:p>
      </dgm:t>
    </dgm:pt>
    <dgm:pt modelId="{DCB0D6E4-5C15-4A3D-AE0E-B0B955AE0A67}" type="parTrans" cxnId="{98C73D13-B36B-40CC-B8E3-0DA47BBFB2E1}">
      <dgm:prSet/>
      <dgm:spPr/>
      <dgm:t>
        <a:bodyPr/>
        <a:lstStyle/>
        <a:p>
          <a:endParaRPr lang="en-IN" i="1"/>
        </a:p>
      </dgm:t>
    </dgm:pt>
    <dgm:pt modelId="{E9FA69FD-BB06-4A7C-86BF-6E6789E6B0F4}" type="sibTrans" cxnId="{98C73D13-B36B-40CC-B8E3-0DA47BBFB2E1}">
      <dgm:prSet/>
      <dgm:spPr/>
      <dgm:t>
        <a:bodyPr/>
        <a:lstStyle/>
        <a:p>
          <a:endParaRPr lang="en-IN" i="1"/>
        </a:p>
      </dgm:t>
    </dgm:pt>
    <dgm:pt modelId="{B1BD0813-1240-43A4-8078-57EFC8728FF3}" type="pres">
      <dgm:prSet presAssocID="{FECED1CA-A4AB-47A1-8B60-39D289EA3294}" presName="diagram" presStyleCnt="0">
        <dgm:presLayoutVars>
          <dgm:dir/>
          <dgm:resizeHandles val="exact"/>
        </dgm:presLayoutVars>
      </dgm:prSet>
      <dgm:spPr/>
    </dgm:pt>
    <dgm:pt modelId="{1869C1F6-6902-4C96-9EB9-54F299F95C6E}" type="pres">
      <dgm:prSet presAssocID="{CE68D0D2-5A7C-4871-8E84-384FD656210C}" presName="node" presStyleLbl="node1" presStyleIdx="0" presStyleCnt="5">
        <dgm:presLayoutVars>
          <dgm:bulletEnabled val="1"/>
        </dgm:presLayoutVars>
      </dgm:prSet>
      <dgm:spPr/>
    </dgm:pt>
    <dgm:pt modelId="{C61F56C4-1634-4550-B15D-178216C3FF7B}" type="pres">
      <dgm:prSet presAssocID="{708E8DAB-8543-44EC-8C56-30380454A81D}" presName="sibTrans" presStyleCnt="0"/>
      <dgm:spPr/>
    </dgm:pt>
    <dgm:pt modelId="{3E201C5D-7D59-41BA-9583-C29B493A8BFC}" type="pres">
      <dgm:prSet presAssocID="{813104AE-E671-4548-9122-ADD48901EC23}" presName="node" presStyleLbl="node1" presStyleIdx="1" presStyleCnt="5">
        <dgm:presLayoutVars>
          <dgm:bulletEnabled val="1"/>
        </dgm:presLayoutVars>
      </dgm:prSet>
      <dgm:spPr/>
    </dgm:pt>
    <dgm:pt modelId="{64B68C3E-EDDC-4378-BBD5-BDF0975B8921}" type="pres">
      <dgm:prSet presAssocID="{488F7707-8AFF-4E52-90FC-808A634181E6}" presName="sibTrans" presStyleCnt="0"/>
      <dgm:spPr/>
    </dgm:pt>
    <dgm:pt modelId="{23903947-6E72-48D7-9BA8-E4A843367813}" type="pres">
      <dgm:prSet presAssocID="{5C09B7AB-509C-4C11-BAA0-3B37AA417B23}" presName="node" presStyleLbl="node1" presStyleIdx="2" presStyleCnt="5">
        <dgm:presLayoutVars>
          <dgm:bulletEnabled val="1"/>
        </dgm:presLayoutVars>
      </dgm:prSet>
      <dgm:spPr/>
    </dgm:pt>
    <dgm:pt modelId="{69E26736-B291-44D7-BC60-9044C9E5C4E0}" type="pres">
      <dgm:prSet presAssocID="{E9FA69FD-BB06-4A7C-86BF-6E6789E6B0F4}" presName="sibTrans" presStyleCnt="0"/>
      <dgm:spPr/>
    </dgm:pt>
    <dgm:pt modelId="{A89E7E70-0D72-4CBC-A8E6-353C3432C624}" type="pres">
      <dgm:prSet presAssocID="{878B6310-F5C0-467F-B7B4-12A5719D850B}" presName="node" presStyleLbl="node1" presStyleIdx="3" presStyleCnt="5">
        <dgm:presLayoutVars>
          <dgm:bulletEnabled val="1"/>
        </dgm:presLayoutVars>
      </dgm:prSet>
      <dgm:spPr/>
    </dgm:pt>
    <dgm:pt modelId="{DCC35611-D988-4455-B56D-6062FD28D90A}" type="pres">
      <dgm:prSet presAssocID="{2D488648-ACD3-4271-AF52-3F285F752C4C}" presName="sibTrans" presStyleCnt="0"/>
      <dgm:spPr/>
    </dgm:pt>
    <dgm:pt modelId="{0513BD07-99E1-42D7-9FDB-C3868F907631}" type="pres">
      <dgm:prSet presAssocID="{25B460BF-955D-4951-A0C7-2020166BA959}" presName="node" presStyleLbl="node1" presStyleIdx="4" presStyleCnt="5">
        <dgm:presLayoutVars>
          <dgm:bulletEnabled val="1"/>
        </dgm:presLayoutVars>
      </dgm:prSet>
      <dgm:spPr/>
    </dgm:pt>
  </dgm:ptLst>
  <dgm:cxnLst>
    <dgm:cxn modelId="{98C73D13-B36B-40CC-B8E3-0DA47BBFB2E1}" srcId="{FECED1CA-A4AB-47A1-8B60-39D289EA3294}" destId="{5C09B7AB-509C-4C11-BAA0-3B37AA417B23}" srcOrd="2" destOrd="0" parTransId="{DCB0D6E4-5C15-4A3D-AE0E-B0B955AE0A67}" sibTransId="{E9FA69FD-BB06-4A7C-86BF-6E6789E6B0F4}"/>
    <dgm:cxn modelId="{50A69B2B-4CB2-4206-8317-DD6E3F32754D}" type="presOf" srcId="{CE68D0D2-5A7C-4871-8E84-384FD656210C}" destId="{1869C1F6-6902-4C96-9EB9-54F299F95C6E}" srcOrd="0" destOrd="0" presId="urn:microsoft.com/office/officeart/2005/8/layout/default"/>
    <dgm:cxn modelId="{8CBC8336-E192-48C6-9F86-4BDA41F4F991}" srcId="{FECED1CA-A4AB-47A1-8B60-39D289EA3294}" destId="{878B6310-F5C0-467F-B7B4-12A5719D850B}" srcOrd="3" destOrd="0" parTransId="{C56E91CA-3906-472B-929A-019EAE885A9C}" sibTransId="{2D488648-ACD3-4271-AF52-3F285F752C4C}"/>
    <dgm:cxn modelId="{AD6E685C-5E0A-43BF-B858-113293B5A630}" srcId="{FECED1CA-A4AB-47A1-8B60-39D289EA3294}" destId="{813104AE-E671-4548-9122-ADD48901EC23}" srcOrd="1" destOrd="0" parTransId="{6A18187D-5C5F-45B6-9723-DAFEED2C39B6}" sibTransId="{488F7707-8AFF-4E52-90FC-808A634181E6}"/>
    <dgm:cxn modelId="{585A704C-D01E-447C-AFC6-4B3B8F9D3B3F}" type="presOf" srcId="{25B460BF-955D-4951-A0C7-2020166BA959}" destId="{0513BD07-99E1-42D7-9FDB-C3868F907631}" srcOrd="0" destOrd="0" presId="urn:microsoft.com/office/officeart/2005/8/layout/default"/>
    <dgm:cxn modelId="{C7920F89-4057-47EA-8FBA-0C766B663DB0}" type="presOf" srcId="{813104AE-E671-4548-9122-ADD48901EC23}" destId="{3E201C5D-7D59-41BA-9583-C29B493A8BFC}" srcOrd="0" destOrd="0" presId="urn:microsoft.com/office/officeart/2005/8/layout/default"/>
    <dgm:cxn modelId="{B263C39F-0055-4F1A-AD18-550399DB3944}" type="presOf" srcId="{878B6310-F5C0-467F-B7B4-12A5719D850B}" destId="{A89E7E70-0D72-4CBC-A8E6-353C3432C624}" srcOrd="0" destOrd="0" presId="urn:microsoft.com/office/officeart/2005/8/layout/default"/>
    <dgm:cxn modelId="{E3D2D0E1-3DD9-4A4C-9AD7-8298AB8E52FD}" srcId="{FECED1CA-A4AB-47A1-8B60-39D289EA3294}" destId="{25B460BF-955D-4951-A0C7-2020166BA959}" srcOrd="4" destOrd="0" parTransId="{07C6FCE2-7031-4318-B30F-E1EBBB3A2953}" sibTransId="{F7CAA295-9CA4-459A-8F08-B6A2315EE83F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F1617FF6-9748-4DC5-BCCC-06839384CFB6}" type="presOf" srcId="{5C09B7AB-509C-4C11-BAA0-3B37AA417B23}" destId="{23903947-6E72-48D7-9BA8-E4A843367813}" srcOrd="0" destOrd="0" presId="urn:microsoft.com/office/officeart/2005/8/layout/default"/>
    <dgm:cxn modelId="{9E57CBF6-D91F-4A87-9472-4853A7AD5455}" type="presOf" srcId="{FECED1CA-A4AB-47A1-8B60-39D289EA3294}" destId="{B1BD0813-1240-43A4-8078-57EFC8728FF3}" srcOrd="0" destOrd="0" presId="urn:microsoft.com/office/officeart/2005/8/layout/default"/>
    <dgm:cxn modelId="{FB3D955D-480E-4600-99F8-B0E2E1BF5306}" type="presParOf" srcId="{B1BD0813-1240-43A4-8078-57EFC8728FF3}" destId="{1869C1F6-6902-4C96-9EB9-54F299F95C6E}" srcOrd="0" destOrd="0" presId="urn:microsoft.com/office/officeart/2005/8/layout/default"/>
    <dgm:cxn modelId="{54D603A7-7742-4463-A997-83833CB06C33}" type="presParOf" srcId="{B1BD0813-1240-43A4-8078-57EFC8728FF3}" destId="{C61F56C4-1634-4550-B15D-178216C3FF7B}" srcOrd="1" destOrd="0" presId="urn:microsoft.com/office/officeart/2005/8/layout/default"/>
    <dgm:cxn modelId="{017537EF-4DCD-4515-8CDF-4BAB64668744}" type="presParOf" srcId="{B1BD0813-1240-43A4-8078-57EFC8728FF3}" destId="{3E201C5D-7D59-41BA-9583-C29B493A8BFC}" srcOrd="2" destOrd="0" presId="urn:microsoft.com/office/officeart/2005/8/layout/default"/>
    <dgm:cxn modelId="{A5D5411B-D51A-4BD6-8E9D-E3D4BA77147A}" type="presParOf" srcId="{B1BD0813-1240-43A4-8078-57EFC8728FF3}" destId="{64B68C3E-EDDC-4378-BBD5-BDF0975B8921}" srcOrd="3" destOrd="0" presId="urn:microsoft.com/office/officeart/2005/8/layout/default"/>
    <dgm:cxn modelId="{8F0AC1E1-079E-4EC4-BE1A-E1992D20E0DA}" type="presParOf" srcId="{B1BD0813-1240-43A4-8078-57EFC8728FF3}" destId="{23903947-6E72-48D7-9BA8-E4A843367813}" srcOrd="4" destOrd="0" presId="urn:microsoft.com/office/officeart/2005/8/layout/default"/>
    <dgm:cxn modelId="{D5214531-1DF5-4903-8175-F309AD5D7C88}" type="presParOf" srcId="{B1BD0813-1240-43A4-8078-57EFC8728FF3}" destId="{69E26736-B291-44D7-BC60-9044C9E5C4E0}" srcOrd="5" destOrd="0" presId="urn:microsoft.com/office/officeart/2005/8/layout/default"/>
    <dgm:cxn modelId="{A9FFC079-351B-4822-9D73-18BD5AA8CE6D}" type="presParOf" srcId="{B1BD0813-1240-43A4-8078-57EFC8728FF3}" destId="{A89E7E70-0D72-4CBC-A8E6-353C3432C624}" srcOrd="6" destOrd="0" presId="urn:microsoft.com/office/officeart/2005/8/layout/default"/>
    <dgm:cxn modelId="{319AD9D5-A436-4CA1-B41B-B94A708FCE3D}" type="presParOf" srcId="{B1BD0813-1240-43A4-8078-57EFC8728FF3}" destId="{DCC35611-D988-4455-B56D-6062FD28D90A}" srcOrd="7" destOrd="0" presId="urn:microsoft.com/office/officeart/2005/8/layout/default"/>
    <dgm:cxn modelId="{61F14135-74B4-4FAC-96ED-5BC561052329}" type="presParOf" srcId="{B1BD0813-1240-43A4-8078-57EFC8728FF3}" destId="{0513BD07-99E1-42D7-9FDB-C3868F90763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DCA56-853E-4869-ABD5-5489F127842B}" type="doc">
      <dgm:prSet loTypeId="urn:microsoft.com/office/officeart/2005/8/layout/process5" loCatId="process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1DCABC3A-19C1-4E5A-A00B-EBDF0D5D7673}">
      <dgm:prSet/>
      <dgm:spPr/>
      <dgm:t>
        <a:bodyPr/>
        <a:lstStyle/>
        <a:p>
          <a:r>
            <a:rPr lang="en-IN"/>
            <a:t>SCM checkout</a:t>
          </a:r>
        </a:p>
      </dgm:t>
    </dgm:pt>
    <dgm:pt modelId="{2F6EABC5-B613-4745-BBB2-FF77598D9C78}" type="parTrans" cxnId="{F0DC5ABC-8859-41D6-B183-C35D2F9B4D1E}">
      <dgm:prSet/>
      <dgm:spPr/>
      <dgm:t>
        <a:bodyPr/>
        <a:lstStyle/>
        <a:p>
          <a:endParaRPr lang="en-IN"/>
        </a:p>
      </dgm:t>
    </dgm:pt>
    <dgm:pt modelId="{087FC865-7EFD-42C7-A3C7-1CB865ACFA05}" type="sibTrans" cxnId="{F0DC5ABC-8859-41D6-B183-C35D2F9B4D1E}">
      <dgm:prSet/>
      <dgm:spPr/>
      <dgm:t>
        <a:bodyPr/>
        <a:lstStyle/>
        <a:p>
          <a:endParaRPr lang="en-IN"/>
        </a:p>
      </dgm:t>
    </dgm:pt>
    <dgm:pt modelId="{7643CD33-AC2C-48A0-A004-FADD0EF419C0}">
      <dgm:prSet/>
      <dgm:spPr/>
      <dgm:t>
        <a:bodyPr/>
        <a:lstStyle/>
        <a:p>
          <a:r>
            <a:rPr lang="en-IN"/>
            <a:t>Remove old containers</a:t>
          </a:r>
        </a:p>
      </dgm:t>
    </dgm:pt>
    <dgm:pt modelId="{FF3166F9-0CFA-42EB-A7C0-F87C800AB301}" type="parTrans" cxnId="{0DE73345-21C1-42DD-B7C3-A66E72D5ED97}">
      <dgm:prSet/>
      <dgm:spPr/>
      <dgm:t>
        <a:bodyPr/>
        <a:lstStyle/>
        <a:p>
          <a:endParaRPr lang="en-IN"/>
        </a:p>
      </dgm:t>
    </dgm:pt>
    <dgm:pt modelId="{6484BB65-5D4D-4E00-A7AC-3F9891068492}" type="sibTrans" cxnId="{0DE73345-21C1-42DD-B7C3-A66E72D5ED97}">
      <dgm:prSet/>
      <dgm:spPr/>
      <dgm:t>
        <a:bodyPr/>
        <a:lstStyle/>
        <a:p>
          <a:endParaRPr lang="en-IN"/>
        </a:p>
      </dgm:t>
    </dgm:pt>
    <dgm:pt modelId="{73ABBE47-94D7-4839-9232-DF732F789306}">
      <dgm:prSet/>
      <dgm:spPr/>
      <dgm:t>
        <a:bodyPr/>
        <a:lstStyle/>
        <a:p>
          <a:r>
            <a:rPr lang="en-IN"/>
            <a:t>Build deployment image</a:t>
          </a:r>
        </a:p>
      </dgm:t>
    </dgm:pt>
    <dgm:pt modelId="{A1989267-401B-4E6B-859A-72A17C786933}" type="parTrans" cxnId="{5B039C95-BF23-4B87-9705-83FBE62F84A3}">
      <dgm:prSet/>
      <dgm:spPr/>
      <dgm:t>
        <a:bodyPr/>
        <a:lstStyle/>
        <a:p>
          <a:endParaRPr lang="en-IN"/>
        </a:p>
      </dgm:t>
    </dgm:pt>
    <dgm:pt modelId="{48528026-80C1-48D7-9168-73BE05979150}" type="sibTrans" cxnId="{5B039C95-BF23-4B87-9705-83FBE62F84A3}">
      <dgm:prSet/>
      <dgm:spPr/>
      <dgm:t>
        <a:bodyPr/>
        <a:lstStyle/>
        <a:p>
          <a:endParaRPr lang="en-IN"/>
        </a:p>
      </dgm:t>
    </dgm:pt>
    <dgm:pt modelId="{6C4E3130-A6E3-4A31-81DF-1BEA12000F64}">
      <dgm:prSet/>
      <dgm:spPr/>
      <dgm:t>
        <a:bodyPr/>
        <a:lstStyle/>
        <a:p>
          <a:r>
            <a:rPr lang="en-IN"/>
            <a:t>Push Image</a:t>
          </a:r>
        </a:p>
      </dgm:t>
    </dgm:pt>
    <dgm:pt modelId="{BBBC7855-7020-40D1-994D-B686D3E78D1C}" type="parTrans" cxnId="{5E4C6530-D6D1-4F83-8979-7C27F3105F94}">
      <dgm:prSet/>
      <dgm:spPr/>
      <dgm:t>
        <a:bodyPr/>
        <a:lstStyle/>
        <a:p>
          <a:endParaRPr lang="en-IN"/>
        </a:p>
      </dgm:t>
    </dgm:pt>
    <dgm:pt modelId="{B08C36EA-A2FC-4676-9970-80B3833E4250}" type="sibTrans" cxnId="{5E4C6530-D6D1-4F83-8979-7C27F3105F94}">
      <dgm:prSet/>
      <dgm:spPr/>
      <dgm:t>
        <a:bodyPr/>
        <a:lstStyle/>
        <a:p>
          <a:endParaRPr lang="en-IN"/>
        </a:p>
      </dgm:t>
    </dgm:pt>
    <dgm:pt modelId="{95D0F576-64A1-4F10-BA5B-126760EF82F8}">
      <dgm:prSet/>
      <dgm:spPr/>
      <dgm:t>
        <a:bodyPr/>
        <a:lstStyle/>
        <a:p>
          <a:r>
            <a:rPr lang="en-IN"/>
            <a:t>Deploy website on containers</a:t>
          </a:r>
        </a:p>
      </dgm:t>
    </dgm:pt>
    <dgm:pt modelId="{4F6CD8A7-2B5F-46D1-A9F8-92E5BD65BA74}" type="parTrans" cxnId="{384C9B5D-3A5D-4009-B622-C127B8018B2E}">
      <dgm:prSet/>
      <dgm:spPr/>
      <dgm:t>
        <a:bodyPr/>
        <a:lstStyle/>
        <a:p>
          <a:endParaRPr lang="en-IN"/>
        </a:p>
      </dgm:t>
    </dgm:pt>
    <dgm:pt modelId="{852DD9E0-F4BC-4AE9-A542-440068570721}" type="sibTrans" cxnId="{384C9B5D-3A5D-4009-B622-C127B8018B2E}">
      <dgm:prSet/>
      <dgm:spPr/>
      <dgm:t>
        <a:bodyPr/>
        <a:lstStyle/>
        <a:p>
          <a:endParaRPr lang="en-IN"/>
        </a:p>
      </dgm:t>
    </dgm:pt>
    <dgm:pt modelId="{D6491774-B7F4-4512-9256-9D1229BBDC18}">
      <dgm:prSet/>
      <dgm:spPr/>
      <dgm:t>
        <a:bodyPr/>
        <a:lstStyle/>
        <a:p>
          <a:r>
            <a:rPr lang="en-IN"/>
            <a:t>Test the website</a:t>
          </a:r>
        </a:p>
      </dgm:t>
    </dgm:pt>
    <dgm:pt modelId="{ABEDD3A2-0DF4-4129-AE63-9BC8A7997088}" type="parTrans" cxnId="{092A4857-0EE6-41AA-B955-48059C1F605D}">
      <dgm:prSet/>
      <dgm:spPr/>
      <dgm:t>
        <a:bodyPr/>
        <a:lstStyle/>
        <a:p>
          <a:endParaRPr lang="en-IN"/>
        </a:p>
      </dgm:t>
    </dgm:pt>
    <dgm:pt modelId="{0F28588C-790C-4B91-AF95-92A964C87575}" type="sibTrans" cxnId="{092A4857-0EE6-41AA-B955-48059C1F605D}">
      <dgm:prSet/>
      <dgm:spPr/>
      <dgm:t>
        <a:bodyPr/>
        <a:lstStyle/>
        <a:p>
          <a:endParaRPr lang="en-IN"/>
        </a:p>
      </dgm:t>
    </dgm:pt>
    <dgm:pt modelId="{EE731809-9F15-4078-BA0F-A1D090F542AE}" type="pres">
      <dgm:prSet presAssocID="{31EDCA56-853E-4869-ABD5-5489F127842B}" presName="diagram" presStyleCnt="0">
        <dgm:presLayoutVars>
          <dgm:dir/>
          <dgm:resizeHandles val="exact"/>
        </dgm:presLayoutVars>
      </dgm:prSet>
      <dgm:spPr/>
    </dgm:pt>
    <dgm:pt modelId="{1494F24C-6C11-4947-8D9A-3546F877F12D}" type="pres">
      <dgm:prSet presAssocID="{1DCABC3A-19C1-4E5A-A00B-EBDF0D5D7673}" presName="node" presStyleLbl="node1" presStyleIdx="0" presStyleCnt="6">
        <dgm:presLayoutVars>
          <dgm:bulletEnabled val="1"/>
        </dgm:presLayoutVars>
      </dgm:prSet>
      <dgm:spPr/>
    </dgm:pt>
    <dgm:pt modelId="{C9242CC9-C30E-446B-A13C-BAE983C38810}" type="pres">
      <dgm:prSet presAssocID="{087FC865-7EFD-42C7-A3C7-1CB865ACFA05}" presName="sibTrans" presStyleLbl="sibTrans2D1" presStyleIdx="0" presStyleCnt="5"/>
      <dgm:spPr/>
    </dgm:pt>
    <dgm:pt modelId="{5E3F8045-121E-4FCC-8CEB-07C7B776718C}" type="pres">
      <dgm:prSet presAssocID="{087FC865-7EFD-42C7-A3C7-1CB865ACFA05}" presName="connectorText" presStyleLbl="sibTrans2D1" presStyleIdx="0" presStyleCnt="5"/>
      <dgm:spPr/>
    </dgm:pt>
    <dgm:pt modelId="{C25249B4-ACDD-479D-8F30-971566F577B4}" type="pres">
      <dgm:prSet presAssocID="{7643CD33-AC2C-48A0-A004-FADD0EF419C0}" presName="node" presStyleLbl="node1" presStyleIdx="1" presStyleCnt="6">
        <dgm:presLayoutVars>
          <dgm:bulletEnabled val="1"/>
        </dgm:presLayoutVars>
      </dgm:prSet>
      <dgm:spPr/>
    </dgm:pt>
    <dgm:pt modelId="{339294CC-215E-4ADC-BBAE-3386DA5BBAF3}" type="pres">
      <dgm:prSet presAssocID="{6484BB65-5D4D-4E00-A7AC-3F9891068492}" presName="sibTrans" presStyleLbl="sibTrans2D1" presStyleIdx="1" presStyleCnt="5"/>
      <dgm:spPr/>
    </dgm:pt>
    <dgm:pt modelId="{F82AA411-EC14-45E2-BBD6-51D6B0DA703A}" type="pres">
      <dgm:prSet presAssocID="{6484BB65-5D4D-4E00-A7AC-3F9891068492}" presName="connectorText" presStyleLbl="sibTrans2D1" presStyleIdx="1" presStyleCnt="5"/>
      <dgm:spPr/>
    </dgm:pt>
    <dgm:pt modelId="{6DB6353C-418E-4153-A8FD-FB1DC5473EF4}" type="pres">
      <dgm:prSet presAssocID="{73ABBE47-94D7-4839-9232-DF732F789306}" presName="node" presStyleLbl="node1" presStyleIdx="2" presStyleCnt="6">
        <dgm:presLayoutVars>
          <dgm:bulletEnabled val="1"/>
        </dgm:presLayoutVars>
      </dgm:prSet>
      <dgm:spPr/>
    </dgm:pt>
    <dgm:pt modelId="{2E29E36E-6D28-449F-8A0E-63124AAB3A0D}" type="pres">
      <dgm:prSet presAssocID="{48528026-80C1-48D7-9168-73BE05979150}" presName="sibTrans" presStyleLbl="sibTrans2D1" presStyleIdx="2" presStyleCnt="5"/>
      <dgm:spPr/>
    </dgm:pt>
    <dgm:pt modelId="{1AC0CF58-461F-4605-A560-5B2009A3ABA1}" type="pres">
      <dgm:prSet presAssocID="{48528026-80C1-48D7-9168-73BE05979150}" presName="connectorText" presStyleLbl="sibTrans2D1" presStyleIdx="2" presStyleCnt="5"/>
      <dgm:spPr/>
    </dgm:pt>
    <dgm:pt modelId="{07047010-2715-4E7D-8021-37B6EDAF9FE1}" type="pres">
      <dgm:prSet presAssocID="{6C4E3130-A6E3-4A31-81DF-1BEA12000F64}" presName="node" presStyleLbl="node1" presStyleIdx="3" presStyleCnt="6">
        <dgm:presLayoutVars>
          <dgm:bulletEnabled val="1"/>
        </dgm:presLayoutVars>
      </dgm:prSet>
      <dgm:spPr/>
    </dgm:pt>
    <dgm:pt modelId="{D1112515-D232-4774-B4E6-1D5FD13B83AE}" type="pres">
      <dgm:prSet presAssocID="{B08C36EA-A2FC-4676-9970-80B3833E4250}" presName="sibTrans" presStyleLbl="sibTrans2D1" presStyleIdx="3" presStyleCnt="5"/>
      <dgm:spPr/>
    </dgm:pt>
    <dgm:pt modelId="{53346AB0-30F0-467D-925C-6E10E4B7C998}" type="pres">
      <dgm:prSet presAssocID="{B08C36EA-A2FC-4676-9970-80B3833E4250}" presName="connectorText" presStyleLbl="sibTrans2D1" presStyleIdx="3" presStyleCnt="5"/>
      <dgm:spPr/>
    </dgm:pt>
    <dgm:pt modelId="{EA872D22-DB54-4107-8EC6-09ABCDE9B1F1}" type="pres">
      <dgm:prSet presAssocID="{95D0F576-64A1-4F10-BA5B-126760EF82F8}" presName="node" presStyleLbl="node1" presStyleIdx="4" presStyleCnt="6">
        <dgm:presLayoutVars>
          <dgm:bulletEnabled val="1"/>
        </dgm:presLayoutVars>
      </dgm:prSet>
      <dgm:spPr/>
    </dgm:pt>
    <dgm:pt modelId="{456A9FA4-5CAB-41C8-BBD8-7050F11F6952}" type="pres">
      <dgm:prSet presAssocID="{852DD9E0-F4BC-4AE9-A542-440068570721}" presName="sibTrans" presStyleLbl="sibTrans2D1" presStyleIdx="4" presStyleCnt="5"/>
      <dgm:spPr/>
    </dgm:pt>
    <dgm:pt modelId="{65A79C79-D8DC-49B0-BFE4-7A6409F44777}" type="pres">
      <dgm:prSet presAssocID="{852DD9E0-F4BC-4AE9-A542-440068570721}" presName="connectorText" presStyleLbl="sibTrans2D1" presStyleIdx="4" presStyleCnt="5"/>
      <dgm:spPr/>
    </dgm:pt>
    <dgm:pt modelId="{78D807D9-2547-4433-8809-E7DD2C4531AB}" type="pres">
      <dgm:prSet presAssocID="{D6491774-B7F4-4512-9256-9D1229BBDC18}" presName="node" presStyleLbl="node1" presStyleIdx="5" presStyleCnt="6">
        <dgm:presLayoutVars>
          <dgm:bulletEnabled val="1"/>
        </dgm:presLayoutVars>
      </dgm:prSet>
      <dgm:spPr/>
    </dgm:pt>
  </dgm:ptLst>
  <dgm:cxnLst>
    <dgm:cxn modelId="{BF5D6A11-7398-4584-AC8A-8C6ABD87EFB3}" type="presOf" srcId="{B08C36EA-A2FC-4676-9970-80B3833E4250}" destId="{D1112515-D232-4774-B4E6-1D5FD13B83AE}" srcOrd="0" destOrd="0" presId="urn:microsoft.com/office/officeart/2005/8/layout/process5"/>
    <dgm:cxn modelId="{5130701D-049D-46EE-A115-815A723FE2D0}" type="presOf" srcId="{D6491774-B7F4-4512-9256-9D1229BBDC18}" destId="{78D807D9-2547-4433-8809-E7DD2C4531AB}" srcOrd="0" destOrd="0" presId="urn:microsoft.com/office/officeart/2005/8/layout/process5"/>
    <dgm:cxn modelId="{5E4C6530-D6D1-4F83-8979-7C27F3105F94}" srcId="{31EDCA56-853E-4869-ABD5-5489F127842B}" destId="{6C4E3130-A6E3-4A31-81DF-1BEA12000F64}" srcOrd="3" destOrd="0" parTransId="{BBBC7855-7020-40D1-994D-B686D3E78D1C}" sibTransId="{B08C36EA-A2FC-4676-9970-80B3833E4250}"/>
    <dgm:cxn modelId="{E8481034-1169-40D9-B65F-04F042B10830}" type="presOf" srcId="{087FC865-7EFD-42C7-A3C7-1CB865ACFA05}" destId="{C9242CC9-C30E-446B-A13C-BAE983C38810}" srcOrd="0" destOrd="0" presId="urn:microsoft.com/office/officeart/2005/8/layout/process5"/>
    <dgm:cxn modelId="{C5099535-D404-44DC-BD32-791BD504EF6C}" type="presOf" srcId="{95D0F576-64A1-4F10-BA5B-126760EF82F8}" destId="{EA872D22-DB54-4107-8EC6-09ABCDE9B1F1}" srcOrd="0" destOrd="0" presId="urn:microsoft.com/office/officeart/2005/8/layout/process5"/>
    <dgm:cxn modelId="{0CBEC438-F874-427A-8B77-13499391671D}" type="presOf" srcId="{087FC865-7EFD-42C7-A3C7-1CB865ACFA05}" destId="{5E3F8045-121E-4FCC-8CEB-07C7B776718C}" srcOrd="1" destOrd="0" presId="urn:microsoft.com/office/officeart/2005/8/layout/process5"/>
    <dgm:cxn modelId="{6C84CD5C-3055-4840-95BC-EC75037F03F6}" type="presOf" srcId="{48528026-80C1-48D7-9168-73BE05979150}" destId="{2E29E36E-6D28-449F-8A0E-63124AAB3A0D}" srcOrd="0" destOrd="0" presId="urn:microsoft.com/office/officeart/2005/8/layout/process5"/>
    <dgm:cxn modelId="{384C9B5D-3A5D-4009-B622-C127B8018B2E}" srcId="{31EDCA56-853E-4869-ABD5-5489F127842B}" destId="{95D0F576-64A1-4F10-BA5B-126760EF82F8}" srcOrd="4" destOrd="0" parTransId="{4F6CD8A7-2B5F-46D1-A9F8-92E5BD65BA74}" sibTransId="{852DD9E0-F4BC-4AE9-A542-440068570721}"/>
    <dgm:cxn modelId="{BA1F6060-0378-461F-BE47-483E1A8D0379}" type="presOf" srcId="{6C4E3130-A6E3-4A31-81DF-1BEA12000F64}" destId="{07047010-2715-4E7D-8021-37B6EDAF9FE1}" srcOrd="0" destOrd="0" presId="urn:microsoft.com/office/officeart/2005/8/layout/process5"/>
    <dgm:cxn modelId="{FC973144-90D6-43D3-A585-81B05D5FE72E}" type="presOf" srcId="{48528026-80C1-48D7-9168-73BE05979150}" destId="{1AC0CF58-461F-4605-A560-5B2009A3ABA1}" srcOrd="1" destOrd="0" presId="urn:microsoft.com/office/officeart/2005/8/layout/process5"/>
    <dgm:cxn modelId="{0DE73345-21C1-42DD-B7C3-A66E72D5ED97}" srcId="{31EDCA56-853E-4869-ABD5-5489F127842B}" destId="{7643CD33-AC2C-48A0-A004-FADD0EF419C0}" srcOrd="1" destOrd="0" parTransId="{FF3166F9-0CFA-42EB-A7C0-F87C800AB301}" sibTransId="{6484BB65-5D4D-4E00-A7AC-3F9891068492}"/>
    <dgm:cxn modelId="{84E3B249-4A1C-45DB-9C6A-9935F1D7C928}" type="presOf" srcId="{852DD9E0-F4BC-4AE9-A542-440068570721}" destId="{65A79C79-D8DC-49B0-BFE4-7A6409F44777}" srcOrd="1" destOrd="0" presId="urn:microsoft.com/office/officeart/2005/8/layout/process5"/>
    <dgm:cxn modelId="{092A4857-0EE6-41AA-B955-48059C1F605D}" srcId="{31EDCA56-853E-4869-ABD5-5489F127842B}" destId="{D6491774-B7F4-4512-9256-9D1229BBDC18}" srcOrd="5" destOrd="0" parTransId="{ABEDD3A2-0DF4-4129-AE63-9BC8A7997088}" sibTransId="{0F28588C-790C-4B91-AF95-92A964C87575}"/>
    <dgm:cxn modelId="{92ADF386-EBD1-4798-85E6-031C8797FDB7}" type="presOf" srcId="{31EDCA56-853E-4869-ABD5-5489F127842B}" destId="{EE731809-9F15-4078-BA0F-A1D090F542AE}" srcOrd="0" destOrd="0" presId="urn:microsoft.com/office/officeart/2005/8/layout/process5"/>
    <dgm:cxn modelId="{5B039C95-BF23-4B87-9705-83FBE62F84A3}" srcId="{31EDCA56-853E-4869-ABD5-5489F127842B}" destId="{73ABBE47-94D7-4839-9232-DF732F789306}" srcOrd="2" destOrd="0" parTransId="{A1989267-401B-4E6B-859A-72A17C786933}" sibTransId="{48528026-80C1-48D7-9168-73BE05979150}"/>
    <dgm:cxn modelId="{971F5998-96D6-49D9-82D5-4DBF78EF318C}" type="presOf" srcId="{B08C36EA-A2FC-4676-9970-80B3833E4250}" destId="{53346AB0-30F0-467D-925C-6E10E4B7C998}" srcOrd="1" destOrd="0" presId="urn:microsoft.com/office/officeart/2005/8/layout/process5"/>
    <dgm:cxn modelId="{6D67FBB1-96BF-4825-B8C0-8DA29B296089}" type="presOf" srcId="{6484BB65-5D4D-4E00-A7AC-3F9891068492}" destId="{F82AA411-EC14-45E2-BBD6-51D6B0DA703A}" srcOrd="1" destOrd="0" presId="urn:microsoft.com/office/officeart/2005/8/layout/process5"/>
    <dgm:cxn modelId="{6F3BFEBB-5BFB-4E75-8792-D88D4933EE53}" type="presOf" srcId="{1DCABC3A-19C1-4E5A-A00B-EBDF0D5D7673}" destId="{1494F24C-6C11-4947-8D9A-3546F877F12D}" srcOrd="0" destOrd="0" presId="urn:microsoft.com/office/officeart/2005/8/layout/process5"/>
    <dgm:cxn modelId="{F0DC5ABC-8859-41D6-B183-C35D2F9B4D1E}" srcId="{31EDCA56-853E-4869-ABD5-5489F127842B}" destId="{1DCABC3A-19C1-4E5A-A00B-EBDF0D5D7673}" srcOrd="0" destOrd="0" parTransId="{2F6EABC5-B613-4745-BBB2-FF77598D9C78}" sibTransId="{087FC865-7EFD-42C7-A3C7-1CB865ACFA05}"/>
    <dgm:cxn modelId="{54DA97E5-6A75-42BB-8E99-85089EEE9D0B}" type="presOf" srcId="{852DD9E0-F4BC-4AE9-A542-440068570721}" destId="{456A9FA4-5CAB-41C8-BBD8-7050F11F6952}" srcOrd="0" destOrd="0" presId="urn:microsoft.com/office/officeart/2005/8/layout/process5"/>
    <dgm:cxn modelId="{9D5F31EE-2625-42C3-95B0-666859AB844C}" type="presOf" srcId="{7643CD33-AC2C-48A0-A004-FADD0EF419C0}" destId="{C25249B4-ACDD-479D-8F30-971566F577B4}" srcOrd="0" destOrd="0" presId="urn:microsoft.com/office/officeart/2005/8/layout/process5"/>
    <dgm:cxn modelId="{A6BFBBFA-3C6E-4070-97FA-542AF02E01F4}" type="presOf" srcId="{73ABBE47-94D7-4839-9232-DF732F789306}" destId="{6DB6353C-418E-4153-A8FD-FB1DC5473EF4}" srcOrd="0" destOrd="0" presId="urn:microsoft.com/office/officeart/2005/8/layout/process5"/>
    <dgm:cxn modelId="{B08899FB-3DAB-4ADF-A897-6CC035824308}" type="presOf" srcId="{6484BB65-5D4D-4E00-A7AC-3F9891068492}" destId="{339294CC-215E-4ADC-BBAE-3386DA5BBAF3}" srcOrd="0" destOrd="0" presId="urn:microsoft.com/office/officeart/2005/8/layout/process5"/>
    <dgm:cxn modelId="{CB0F1779-23E0-4658-80DB-B48BCAE092F1}" type="presParOf" srcId="{EE731809-9F15-4078-BA0F-A1D090F542AE}" destId="{1494F24C-6C11-4947-8D9A-3546F877F12D}" srcOrd="0" destOrd="0" presId="urn:microsoft.com/office/officeart/2005/8/layout/process5"/>
    <dgm:cxn modelId="{9CA7E80F-8320-42E7-B20E-566A814FF269}" type="presParOf" srcId="{EE731809-9F15-4078-BA0F-A1D090F542AE}" destId="{C9242CC9-C30E-446B-A13C-BAE983C38810}" srcOrd="1" destOrd="0" presId="urn:microsoft.com/office/officeart/2005/8/layout/process5"/>
    <dgm:cxn modelId="{730BDDC7-994B-40EE-87AB-1A1ACF246DF8}" type="presParOf" srcId="{C9242CC9-C30E-446B-A13C-BAE983C38810}" destId="{5E3F8045-121E-4FCC-8CEB-07C7B776718C}" srcOrd="0" destOrd="0" presId="urn:microsoft.com/office/officeart/2005/8/layout/process5"/>
    <dgm:cxn modelId="{94662ACA-87C2-4054-8CA8-E5E0766DD143}" type="presParOf" srcId="{EE731809-9F15-4078-BA0F-A1D090F542AE}" destId="{C25249B4-ACDD-479D-8F30-971566F577B4}" srcOrd="2" destOrd="0" presId="urn:microsoft.com/office/officeart/2005/8/layout/process5"/>
    <dgm:cxn modelId="{BBD3002F-DDFB-4D6F-B5D6-D5B7DB4860BD}" type="presParOf" srcId="{EE731809-9F15-4078-BA0F-A1D090F542AE}" destId="{339294CC-215E-4ADC-BBAE-3386DA5BBAF3}" srcOrd="3" destOrd="0" presId="urn:microsoft.com/office/officeart/2005/8/layout/process5"/>
    <dgm:cxn modelId="{58D5ABCC-AF85-45CE-BC6C-8CB7381FBFAE}" type="presParOf" srcId="{339294CC-215E-4ADC-BBAE-3386DA5BBAF3}" destId="{F82AA411-EC14-45E2-BBD6-51D6B0DA703A}" srcOrd="0" destOrd="0" presId="urn:microsoft.com/office/officeart/2005/8/layout/process5"/>
    <dgm:cxn modelId="{FEB81725-2074-4D90-BF0D-C82E1B3B159C}" type="presParOf" srcId="{EE731809-9F15-4078-BA0F-A1D090F542AE}" destId="{6DB6353C-418E-4153-A8FD-FB1DC5473EF4}" srcOrd="4" destOrd="0" presId="urn:microsoft.com/office/officeart/2005/8/layout/process5"/>
    <dgm:cxn modelId="{6303B02C-7D27-43C8-B042-CCD48868C2EE}" type="presParOf" srcId="{EE731809-9F15-4078-BA0F-A1D090F542AE}" destId="{2E29E36E-6D28-449F-8A0E-63124AAB3A0D}" srcOrd="5" destOrd="0" presId="urn:microsoft.com/office/officeart/2005/8/layout/process5"/>
    <dgm:cxn modelId="{B7C18214-1BEE-4358-AE0D-46BEB29D2585}" type="presParOf" srcId="{2E29E36E-6D28-449F-8A0E-63124AAB3A0D}" destId="{1AC0CF58-461F-4605-A560-5B2009A3ABA1}" srcOrd="0" destOrd="0" presId="urn:microsoft.com/office/officeart/2005/8/layout/process5"/>
    <dgm:cxn modelId="{C767998E-D276-47AF-8FB2-9869792493D6}" type="presParOf" srcId="{EE731809-9F15-4078-BA0F-A1D090F542AE}" destId="{07047010-2715-4E7D-8021-37B6EDAF9FE1}" srcOrd="6" destOrd="0" presId="urn:microsoft.com/office/officeart/2005/8/layout/process5"/>
    <dgm:cxn modelId="{C8CCE05E-019D-4303-9FD9-782DBDA4789F}" type="presParOf" srcId="{EE731809-9F15-4078-BA0F-A1D090F542AE}" destId="{D1112515-D232-4774-B4E6-1D5FD13B83AE}" srcOrd="7" destOrd="0" presId="urn:microsoft.com/office/officeart/2005/8/layout/process5"/>
    <dgm:cxn modelId="{FC3FBD03-A28B-4C7E-A5AB-B470AFDF106E}" type="presParOf" srcId="{D1112515-D232-4774-B4E6-1D5FD13B83AE}" destId="{53346AB0-30F0-467D-925C-6E10E4B7C998}" srcOrd="0" destOrd="0" presId="urn:microsoft.com/office/officeart/2005/8/layout/process5"/>
    <dgm:cxn modelId="{5A80A100-6B7C-482A-A291-7658588895CA}" type="presParOf" srcId="{EE731809-9F15-4078-BA0F-A1D090F542AE}" destId="{EA872D22-DB54-4107-8EC6-09ABCDE9B1F1}" srcOrd="8" destOrd="0" presId="urn:microsoft.com/office/officeart/2005/8/layout/process5"/>
    <dgm:cxn modelId="{8B00C1BA-6FBE-404A-8C19-9905FE18CC7A}" type="presParOf" srcId="{EE731809-9F15-4078-BA0F-A1D090F542AE}" destId="{456A9FA4-5CAB-41C8-BBD8-7050F11F6952}" srcOrd="9" destOrd="0" presId="urn:microsoft.com/office/officeart/2005/8/layout/process5"/>
    <dgm:cxn modelId="{A6A49647-E201-4DD1-8268-7E2F78C7C10F}" type="presParOf" srcId="{456A9FA4-5CAB-41C8-BBD8-7050F11F6952}" destId="{65A79C79-D8DC-49B0-BFE4-7A6409F44777}" srcOrd="0" destOrd="0" presId="urn:microsoft.com/office/officeart/2005/8/layout/process5"/>
    <dgm:cxn modelId="{B6B4409C-FAB6-45FD-B217-40F6990D594A}" type="presParOf" srcId="{EE731809-9F15-4078-BA0F-A1D090F542AE}" destId="{78D807D9-2547-4433-8809-E7DD2C4531A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9C1F6-6902-4C96-9EB9-54F299F95C6E}">
      <dsp:nvSpPr>
        <dsp:cNvPr id="0" name=""/>
        <dsp:cNvSpPr/>
      </dsp:nvSpPr>
      <dsp:spPr>
        <a:xfrm>
          <a:off x="0" y="481443"/>
          <a:ext cx="2388897" cy="14333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What is Jenkins?</a:t>
          </a:r>
        </a:p>
      </dsp:txBody>
      <dsp:txXfrm>
        <a:off x="0" y="481443"/>
        <a:ext cx="2388897" cy="1433338"/>
      </dsp:txXfrm>
    </dsp:sp>
    <dsp:sp modelId="{3E201C5D-7D59-41BA-9583-C29B493A8BFC}">
      <dsp:nvSpPr>
        <dsp:cNvPr id="0" name=""/>
        <dsp:cNvSpPr/>
      </dsp:nvSpPr>
      <dsp:spPr>
        <a:xfrm>
          <a:off x="2627787" y="481443"/>
          <a:ext cx="2388897" cy="1433338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What is CI/CD?</a:t>
          </a:r>
        </a:p>
      </dsp:txBody>
      <dsp:txXfrm>
        <a:off x="2627787" y="481443"/>
        <a:ext cx="2388897" cy="1433338"/>
      </dsp:txXfrm>
    </dsp:sp>
    <dsp:sp modelId="{23903947-6E72-48D7-9BA8-E4A843367813}">
      <dsp:nvSpPr>
        <dsp:cNvPr id="0" name=""/>
        <dsp:cNvSpPr/>
      </dsp:nvSpPr>
      <dsp:spPr>
        <a:xfrm>
          <a:off x="5255575" y="481443"/>
          <a:ext cx="2388897" cy="1433338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>
              <a:latin typeface="Calibri" panose="020F0502020204030204"/>
              <a:ea typeface="+mn-ea"/>
              <a:cs typeface="+mn-cs"/>
            </a:rPr>
            <a:t>Jenkins Architecture</a:t>
          </a:r>
          <a:endParaRPr lang="en-IN" sz="2400" b="1" i="1" kern="1200" dirty="0"/>
        </a:p>
      </dsp:txBody>
      <dsp:txXfrm>
        <a:off x="5255575" y="481443"/>
        <a:ext cx="2388897" cy="1433338"/>
      </dsp:txXfrm>
    </dsp:sp>
    <dsp:sp modelId="{A89E7E70-0D72-4CBC-A8E6-353C3432C624}">
      <dsp:nvSpPr>
        <dsp:cNvPr id="0" name=""/>
        <dsp:cNvSpPr/>
      </dsp:nvSpPr>
      <dsp:spPr>
        <a:xfrm>
          <a:off x="1313893" y="2153671"/>
          <a:ext cx="2388897" cy="1433338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CI/CD Pipeline</a:t>
          </a:r>
        </a:p>
      </dsp:txBody>
      <dsp:txXfrm>
        <a:off x="1313893" y="2153671"/>
        <a:ext cx="2388897" cy="1433338"/>
      </dsp:txXfrm>
    </dsp:sp>
    <dsp:sp modelId="{0513BD07-99E1-42D7-9FDB-C3868F907631}">
      <dsp:nvSpPr>
        <dsp:cNvPr id="0" name=""/>
        <dsp:cNvSpPr/>
      </dsp:nvSpPr>
      <dsp:spPr>
        <a:xfrm>
          <a:off x="3941681" y="2153671"/>
          <a:ext cx="2388897" cy="1433338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Create End to End pipeline</a:t>
          </a:r>
        </a:p>
      </dsp:txBody>
      <dsp:txXfrm>
        <a:off x="3941681" y="2153671"/>
        <a:ext cx="2388897" cy="143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F24C-6C11-4947-8D9A-3546F877F12D}">
      <dsp:nvSpPr>
        <dsp:cNvPr id="0" name=""/>
        <dsp:cNvSpPr/>
      </dsp:nvSpPr>
      <dsp:spPr>
        <a:xfrm>
          <a:off x="21285" y="6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SCM checkout</a:t>
          </a:r>
        </a:p>
      </dsp:txBody>
      <dsp:txXfrm>
        <a:off x="51833" y="31172"/>
        <a:ext cx="1677203" cy="981883"/>
      </dsp:txXfrm>
    </dsp:sp>
    <dsp:sp modelId="{C9242CC9-C30E-446B-A13C-BAE983C38810}">
      <dsp:nvSpPr>
        <dsp:cNvPr id="0" name=""/>
        <dsp:cNvSpPr/>
      </dsp:nvSpPr>
      <dsp:spPr>
        <a:xfrm>
          <a:off x="1912555" y="306565"/>
          <a:ext cx="368519" cy="43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912555" y="392785"/>
        <a:ext cx="257963" cy="258658"/>
      </dsp:txXfrm>
    </dsp:sp>
    <dsp:sp modelId="{C25249B4-ACDD-479D-8F30-971566F577B4}">
      <dsp:nvSpPr>
        <dsp:cNvPr id="0" name=""/>
        <dsp:cNvSpPr/>
      </dsp:nvSpPr>
      <dsp:spPr>
        <a:xfrm>
          <a:off x="2454905" y="6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Remove old containers</a:t>
          </a:r>
        </a:p>
      </dsp:txBody>
      <dsp:txXfrm>
        <a:off x="2485453" y="31172"/>
        <a:ext cx="1677203" cy="981883"/>
      </dsp:txXfrm>
    </dsp:sp>
    <dsp:sp modelId="{339294CC-215E-4ADC-BBAE-3386DA5BBAF3}">
      <dsp:nvSpPr>
        <dsp:cNvPr id="0" name=""/>
        <dsp:cNvSpPr/>
      </dsp:nvSpPr>
      <dsp:spPr>
        <a:xfrm>
          <a:off x="4346175" y="306565"/>
          <a:ext cx="368519" cy="43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4346175" y="392785"/>
        <a:ext cx="257963" cy="258658"/>
      </dsp:txXfrm>
    </dsp:sp>
    <dsp:sp modelId="{6DB6353C-418E-4153-A8FD-FB1DC5473EF4}">
      <dsp:nvSpPr>
        <dsp:cNvPr id="0" name=""/>
        <dsp:cNvSpPr/>
      </dsp:nvSpPr>
      <dsp:spPr>
        <a:xfrm>
          <a:off x="4888524" y="6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Build deployment image</a:t>
          </a:r>
        </a:p>
      </dsp:txBody>
      <dsp:txXfrm>
        <a:off x="4919072" y="31172"/>
        <a:ext cx="1677203" cy="981883"/>
      </dsp:txXfrm>
    </dsp:sp>
    <dsp:sp modelId="{2E29E36E-6D28-449F-8A0E-63124AAB3A0D}">
      <dsp:nvSpPr>
        <dsp:cNvPr id="0" name=""/>
        <dsp:cNvSpPr/>
      </dsp:nvSpPr>
      <dsp:spPr>
        <a:xfrm>
          <a:off x="6779795" y="306565"/>
          <a:ext cx="368519" cy="43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6779795" y="392785"/>
        <a:ext cx="257963" cy="258658"/>
      </dsp:txXfrm>
    </dsp:sp>
    <dsp:sp modelId="{07047010-2715-4E7D-8021-37B6EDAF9FE1}">
      <dsp:nvSpPr>
        <dsp:cNvPr id="0" name=""/>
        <dsp:cNvSpPr/>
      </dsp:nvSpPr>
      <dsp:spPr>
        <a:xfrm>
          <a:off x="7322144" y="6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Push Image</a:t>
          </a:r>
        </a:p>
      </dsp:txBody>
      <dsp:txXfrm>
        <a:off x="7352692" y="31172"/>
        <a:ext cx="1677203" cy="981883"/>
      </dsp:txXfrm>
    </dsp:sp>
    <dsp:sp modelId="{D1112515-D232-4774-B4E6-1D5FD13B83AE}">
      <dsp:nvSpPr>
        <dsp:cNvPr id="0" name=""/>
        <dsp:cNvSpPr/>
      </dsp:nvSpPr>
      <dsp:spPr>
        <a:xfrm rot="5400000">
          <a:off x="8007034" y="1165285"/>
          <a:ext cx="368519" cy="43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8061965" y="1196574"/>
        <a:ext cx="258658" cy="257963"/>
      </dsp:txXfrm>
    </dsp:sp>
    <dsp:sp modelId="{EA872D22-DB54-4107-8EC6-09ABCDE9B1F1}">
      <dsp:nvSpPr>
        <dsp:cNvPr id="0" name=""/>
        <dsp:cNvSpPr/>
      </dsp:nvSpPr>
      <dsp:spPr>
        <a:xfrm>
          <a:off x="7322144" y="17389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Deploy website on containers</a:t>
          </a:r>
        </a:p>
      </dsp:txBody>
      <dsp:txXfrm>
        <a:off x="7352692" y="1769472"/>
        <a:ext cx="1677203" cy="981883"/>
      </dsp:txXfrm>
    </dsp:sp>
    <dsp:sp modelId="{456A9FA4-5CAB-41C8-BBD8-7050F11F6952}">
      <dsp:nvSpPr>
        <dsp:cNvPr id="0" name=""/>
        <dsp:cNvSpPr/>
      </dsp:nvSpPr>
      <dsp:spPr>
        <a:xfrm rot="10800000">
          <a:off x="6800654" y="2044865"/>
          <a:ext cx="368519" cy="43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6911210" y="2131085"/>
        <a:ext cx="257963" cy="258658"/>
      </dsp:txXfrm>
    </dsp:sp>
    <dsp:sp modelId="{78D807D9-2547-4433-8809-E7DD2C4531AB}">
      <dsp:nvSpPr>
        <dsp:cNvPr id="0" name=""/>
        <dsp:cNvSpPr/>
      </dsp:nvSpPr>
      <dsp:spPr>
        <a:xfrm>
          <a:off x="4888524" y="1738924"/>
          <a:ext cx="1738299" cy="104297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Test the website</a:t>
          </a:r>
        </a:p>
      </dsp:txBody>
      <dsp:txXfrm>
        <a:off x="4919072" y="1769472"/>
        <a:ext cx="1677203" cy="981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5B2C09C-59FA-47FC-B581-98F3A6CB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1" y="360541"/>
            <a:ext cx="9325099" cy="749071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C16A6A-7DF0-4480-A8B6-AF015E05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1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95C51-4262-4171-B636-33DB5249A275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C782F1-2560-4F80-B386-F6370E50F8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208DFD-7E6A-46D4-B2CF-08B7668F561F}"/>
              </a:ext>
            </a:extLst>
          </p:cNvPr>
          <p:cNvSpPr txBox="1">
            <a:spLocks/>
          </p:cNvSpPr>
          <p:nvPr userDrawn="1"/>
        </p:nvSpPr>
        <p:spPr>
          <a:xfrm>
            <a:off x="0" y="6476453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/>
              <a:t>© Copyright www.thecloudtrain.com. All Rights Reserved.</a:t>
            </a:r>
            <a:endParaRPr lang="en-IN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507A2-1725-494C-BE00-28E5E0CDE33A}"/>
              </a:ext>
            </a:extLst>
          </p:cNvPr>
          <p:cNvGrpSpPr/>
          <p:nvPr userDrawn="1"/>
        </p:nvGrpSpPr>
        <p:grpSpPr>
          <a:xfrm>
            <a:off x="844648" y="0"/>
            <a:ext cx="792163" cy="1440000"/>
            <a:chOff x="-3683" y="0"/>
            <a:chExt cx="832104" cy="26639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ED3E09-1796-4E85-B505-055E5361DBB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4C3FE61-91B6-4A16-8139-072BFEC1B243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9"/>
            <a:ext cx="1440000" cy="792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4B2D26-C280-41D1-88CD-5232B5A70C3C}"/>
              </a:ext>
            </a:extLst>
          </p:cNvPr>
          <p:cNvGrpSpPr/>
          <p:nvPr userDrawn="1"/>
        </p:nvGrpSpPr>
        <p:grpSpPr>
          <a:xfrm>
            <a:off x="9616493" y="134511"/>
            <a:ext cx="2575507" cy="540135"/>
            <a:chOff x="4648200" y="391628"/>
            <a:chExt cx="3506001" cy="7942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C49084-CD20-43B0-A389-0F9037AFDC0C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37" name="Shape 11561">
                <a:extLst>
                  <a:ext uri="{FF2B5EF4-FFF2-40B4-BE49-F238E27FC236}">
                    <a16:creationId xmlns:a16="http://schemas.microsoft.com/office/drawing/2014/main" id="{65F6D842-2E0C-4C38-81E9-48A11DBB9CEC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38" name="Shape 27">
                <a:extLst>
                  <a:ext uri="{FF2B5EF4-FFF2-40B4-BE49-F238E27FC236}">
                    <a16:creationId xmlns:a16="http://schemas.microsoft.com/office/drawing/2014/main" id="{A0206A34-837C-43A4-94C6-07C123BA97F3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39" name="Shape 28">
                <a:extLst>
                  <a:ext uri="{FF2B5EF4-FFF2-40B4-BE49-F238E27FC236}">
                    <a16:creationId xmlns:a16="http://schemas.microsoft.com/office/drawing/2014/main" id="{4717B6F1-4E1E-4961-AE8C-5E89CFAF3B53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0" name="Shape 11562">
                <a:extLst>
                  <a:ext uri="{FF2B5EF4-FFF2-40B4-BE49-F238E27FC236}">
                    <a16:creationId xmlns:a16="http://schemas.microsoft.com/office/drawing/2014/main" id="{0BC092D7-B3F0-4C6A-8E6C-614A3F3EBE9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1" name="Shape 30">
                <a:extLst>
                  <a:ext uri="{FF2B5EF4-FFF2-40B4-BE49-F238E27FC236}">
                    <a16:creationId xmlns:a16="http://schemas.microsoft.com/office/drawing/2014/main" id="{A72220E8-2CC7-46E6-8F8C-E8D85479F3A7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2" name="Shape 31">
                <a:extLst>
                  <a:ext uri="{FF2B5EF4-FFF2-40B4-BE49-F238E27FC236}">
                    <a16:creationId xmlns:a16="http://schemas.microsoft.com/office/drawing/2014/main" id="{755BD01D-E175-4095-B734-E24D846F9728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</p:grpSp>
        <p:sp>
          <p:nvSpPr>
            <p:cNvPr id="36" name="Google Shape;6;p1">
              <a:extLst>
                <a:ext uri="{FF2B5EF4-FFF2-40B4-BE49-F238E27FC236}">
                  <a16:creationId xmlns:a16="http://schemas.microsoft.com/office/drawing/2014/main" id="{77C9B3E2-68A6-4820-B98F-7E16A74A6326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8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6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Jenkins Mini Class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1295401"/>
            <a:ext cx="107950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5858" y="1316207"/>
            <a:ext cx="10668845" cy="1192107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75858" y="1316207"/>
            <a:ext cx="10668845" cy="1192107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1601" y="283586"/>
            <a:ext cx="87011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 spc="10">
                <a:ea typeface="+mj-ea"/>
                <a:cs typeface="+mj-cs"/>
              </a:defRPr>
            </a:lvl1pPr>
          </a:lstStyle>
          <a:p>
            <a:r>
              <a:rPr sz="4000" dirty="0"/>
              <a:t>What are CI/CD Pipelines?</a:t>
            </a:r>
          </a:p>
        </p:txBody>
      </p:sp>
      <p:sp>
        <p:nvSpPr>
          <p:cNvPr id="6" name="object 6"/>
          <p:cNvSpPr/>
          <p:nvPr/>
        </p:nvSpPr>
        <p:spPr>
          <a:xfrm>
            <a:off x="7061200" y="4248724"/>
            <a:ext cx="1066800" cy="2133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189567" y="1607900"/>
            <a:ext cx="9790007" cy="570242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1720384" marR="6773" indent="-1703451">
              <a:lnSpc>
                <a:spcPts val="2107"/>
              </a:lnSpc>
              <a:spcBef>
                <a:spcPts val="247"/>
              </a:spcBef>
            </a:pPr>
            <a:r>
              <a:rPr spc="20" dirty="0">
                <a:latin typeface="Calibri"/>
                <a:cs typeface="Calibri"/>
              </a:rPr>
              <a:t>CI/CD </a:t>
            </a:r>
            <a:r>
              <a:rPr spc="-20" dirty="0">
                <a:latin typeface="Calibri"/>
                <a:cs typeface="Calibri"/>
              </a:rPr>
              <a:t>Pipelines, </a:t>
            </a:r>
            <a:r>
              <a:rPr spc="7" dirty="0">
                <a:latin typeface="Calibri"/>
                <a:cs typeface="Calibri"/>
              </a:rPr>
              <a:t>i.e., </a:t>
            </a:r>
            <a:r>
              <a:rPr spc="-13" dirty="0">
                <a:latin typeface="Calibri"/>
                <a:cs typeface="Calibri"/>
              </a:rPr>
              <a:t>Continuous </a:t>
            </a:r>
            <a:r>
              <a:rPr spc="-7" dirty="0">
                <a:latin typeface="Calibri"/>
                <a:cs typeface="Calibri"/>
              </a:rPr>
              <a:t>Integration, </a:t>
            </a:r>
            <a:r>
              <a:rPr spc="-13" dirty="0">
                <a:latin typeface="Calibri"/>
                <a:cs typeface="Calibri"/>
              </a:rPr>
              <a:t>Continuous Delivery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13" dirty="0">
                <a:latin typeface="Calibri"/>
                <a:cs typeface="Calibri"/>
              </a:rPr>
              <a:t>Deployment </a:t>
            </a:r>
            <a:r>
              <a:rPr spc="-20" dirty="0">
                <a:latin typeface="Calibri"/>
                <a:cs typeface="Calibri"/>
              </a:rPr>
              <a:t>pipelines, </a:t>
            </a:r>
            <a:r>
              <a:rPr dirty="0">
                <a:latin typeface="Calibri"/>
                <a:cs typeface="Calibri"/>
              </a:rPr>
              <a:t>are a </a:t>
            </a:r>
            <a:r>
              <a:rPr spc="13" dirty="0">
                <a:latin typeface="Calibri"/>
                <a:cs typeface="Calibri"/>
              </a:rPr>
              <a:t>way </a:t>
            </a:r>
            <a:r>
              <a:rPr spc="20" dirty="0">
                <a:latin typeface="Calibri"/>
                <a:cs typeface="Calibri"/>
              </a:rPr>
              <a:t>of  </a:t>
            </a:r>
            <a:r>
              <a:rPr spc="-40" dirty="0">
                <a:latin typeface="Calibri"/>
                <a:cs typeface="Calibri"/>
              </a:rPr>
              <a:t>running </a:t>
            </a:r>
            <a:r>
              <a:rPr spc="-20" dirty="0">
                <a:latin typeface="Calibri"/>
                <a:cs typeface="Calibri"/>
              </a:rPr>
              <a:t>Jenkins </a:t>
            </a:r>
            <a:r>
              <a:rPr spc="-13" dirty="0">
                <a:latin typeface="Calibri"/>
                <a:cs typeface="Calibri"/>
              </a:rPr>
              <a:t>jobs in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3" dirty="0">
                <a:latin typeface="Calibri"/>
                <a:cs typeface="Calibri"/>
              </a:rPr>
              <a:t>sequence, </a:t>
            </a:r>
            <a:r>
              <a:rPr spc="-7" dirty="0">
                <a:latin typeface="Calibri"/>
                <a:cs typeface="Calibri"/>
              </a:rPr>
              <a:t>which </a:t>
            </a:r>
            <a:r>
              <a:rPr spc="-20" dirty="0">
                <a:latin typeface="Calibri"/>
                <a:cs typeface="Calibri"/>
              </a:rPr>
              <a:t>resembles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27" dirty="0">
                <a:latin typeface="Calibri"/>
                <a:cs typeface="Calibri"/>
              </a:rPr>
              <a:t>pipeline</a:t>
            </a:r>
            <a:r>
              <a:rPr spc="133" dirty="0">
                <a:latin typeface="Calibri"/>
                <a:cs typeface="Calibri"/>
              </a:rPr>
              <a:t> </a:t>
            </a:r>
            <a:r>
              <a:rPr spc="-27" dirty="0">
                <a:latin typeface="Calibri"/>
                <a:cs typeface="Calibri"/>
              </a:rPr>
              <a:t>view.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9229" y="5895358"/>
            <a:ext cx="1191495" cy="535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801940" y="5315899"/>
            <a:ext cx="10668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157625" y="4256023"/>
            <a:ext cx="106680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650301" y="3124201"/>
            <a:ext cx="1727200" cy="2324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700247" y="3174663"/>
            <a:ext cx="1556661" cy="2148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322901" y="3594101"/>
            <a:ext cx="1625600" cy="168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62879" y="3663395"/>
            <a:ext cx="1556661" cy="1556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2284379" y="5406384"/>
            <a:ext cx="17780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u="sng" spc="-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sz="1600" b="1" u="sng" spc="-4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871" y="2732246"/>
            <a:ext cx="6463453" cy="84290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lang="en-IN" sz="5333" spc="67" dirty="0"/>
              <a:t>End to End Pipeline</a:t>
            </a:r>
            <a:endParaRPr sz="5333" spc="67" dirty="0"/>
          </a:p>
        </p:txBody>
      </p:sp>
    </p:spTree>
    <p:extLst>
      <p:ext uri="{BB962C8B-B14F-4D97-AF65-F5344CB8AC3E}">
        <p14:creationId xmlns:p14="http://schemas.microsoft.com/office/powerpoint/2010/main" val="413395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0981" y="225171"/>
            <a:ext cx="693502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73"/>
              </a:spcBef>
            </a:pPr>
            <a:r>
              <a:rPr lang="en-IN" spc="20" dirty="0"/>
              <a:t>Pipeline Scenario</a:t>
            </a:r>
            <a:endParaRPr spc="20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CACF5057-7A1F-4280-A3DD-657875EC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0775"/>
              </p:ext>
            </p:extLst>
          </p:nvPr>
        </p:nvGraphicFramePr>
        <p:xfrm>
          <a:off x="1555135" y="1858296"/>
          <a:ext cx="9081730" cy="2782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547094"/>
              </p:ext>
            </p:extLst>
          </p:nvPr>
        </p:nvGraphicFramePr>
        <p:xfrm>
          <a:off x="2444736" y="1683417"/>
          <a:ext cx="7644473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2413065"/>
            <a:ext cx="5105400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What is </a:t>
            </a:r>
            <a:br>
              <a:rPr lang="en-IN" sz="5333" spc="67" dirty="0"/>
            </a:br>
            <a:r>
              <a:rPr sz="5333" spc="67" dirty="0"/>
              <a:t>Jenkins?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208" y="244342"/>
            <a:ext cx="5957993" cy="586550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algn="ctr">
              <a:spcBef>
                <a:spcPts val="173"/>
              </a:spcBef>
            </a:pPr>
            <a:r>
              <a:rPr sz="3667" b="1" spc="20" dirty="0">
                <a:latin typeface="Calibri"/>
                <a:cs typeface="Calibri"/>
              </a:rPr>
              <a:t>What </a:t>
            </a:r>
            <a:r>
              <a:rPr sz="3667" b="1" dirty="0">
                <a:latin typeface="Calibri"/>
                <a:cs typeface="Calibri"/>
              </a:rPr>
              <a:t>is</a:t>
            </a:r>
            <a:r>
              <a:rPr sz="3667" b="1" spc="-33" dirty="0">
                <a:latin typeface="Calibri"/>
                <a:cs typeface="Calibri"/>
              </a:rPr>
              <a:t> </a:t>
            </a:r>
            <a:r>
              <a:rPr sz="3667" b="1" spc="20" dirty="0">
                <a:latin typeface="Calibri"/>
                <a:cs typeface="Calibri"/>
              </a:rPr>
              <a:t>Jenkins?</a:t>
            </a:r>
            <a:endParaRPr sz="3667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1282721"/>
            <a:ext cx="10198120" cy="14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12801" y="1307063"/>
            <a:ext cx="10074487" cy="134620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12801" y="1307063"/>
            <a:ext cx="10074487" cy="134620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385147" y="1482594"/>
            <a:ext cx="8940800" cy="84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 marR="6773" algn="ctr">
              <a:lnSpc>
                <a:spcPct val="99700"/>
              </a:lnSpc>
              <a:spcBef>
                <a:spcPts val="140"/>
              </a:spcBef>
            </a:pPr>
            <a:r>
              <a:rPr spc="-20" dirty="0">
                <a:latin typeface="Calibri"/>
                <a:cs typeface="Calibri"/>
              </a:rPr>
              <a:t>Jenkins </a:t>
            </a:r>
            <a:r>
              <a:rPr spc="-13" dirty="0">
                <a:latin typeface="Calibri"/>
                <a:cs typeface="Calibri"/>
              </a:rPr>
              <a:t>is </a:t>
            </a:r>
            <a:r>
              <a:rPr spc="13" dirty="0">
                <a:latin typeface="Calibri"/>
                <a:cs typeface="Calibri"/>
              </a:rPr>
              <a:t>an </a:t>
            </a:r>
            <a:r>
              <a:rPr dirty="0">
                <a:latin typeface="Calibri"/>
                <a:cs typeface="Calibri"/>
              </a:rPr>
              <a:t>open-source automation </a:t>
            </a:r>
            <a:r>
              <a:rPr spc="-13" dirty="0">
                <a:latin typeface="Calibri"/>
                <a:cs typeface="Calibri"/>
              </a:rPr>
              <a:t>server written in </a:t>
            </a:r>
            <a:r>
              <a:rPr spc="13" dirty="0">
                <a:latin typeface="Calibri"/>
                <a:cs typeface="Calibri"/>
              </a:rPr>
              <a:t>Java. </a:t>
            </a:r>
            <a:r>
              <a:rPr spc="-20" dirty="0">
                <a:latin typeface="Calibri"/>
                <a:cs typeface="Calibri"/>
              </a:rPr>
              <a:t>Jenkins </a:t>
            </a:r>
            <a:r>
              <a:rPr spc="-27" dirty="0">
                <a:latin typeface="Calibri"/>
                <a:cs typeface="Calibri"/>
              </a:rPr>
              <a:t>helps </a:t>
            </a:r>
            <a:r>
              <a:rPr dirty="0">
                <a:latin typeface="Calibri"/>
                <a:cs typeface="Calibri"/>
              </a:rPr>
              <a:t>to automate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spc="7" dirty="0">
                <a:latin typeface="Calibri"/>
                <a:cs typeface="Calibri"/>
              </a:rPr>
              <a:t>non-  </a:t>
            </a:r>
            <a:r>
              <a:rPr spc="-27" dirty="0">
                <a:latin typeface="Calibri"/>
                <a:cs typeface="Calibri"/>
              </a:rPr>
              <a:t>human </a:t>
            </a:r>
            <a:r>
              <a:rPr spc="-13" dirty="0">
                <a:latin typeface="Calibri"/>
                <a:cs typeface="Calibri"/>
              </a:rPr>
              <a:t>part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spc="7" dirty="0">
                <a:latin typeface="Calibri"/>
                <a:cs typeface="Calibri"/>
              </a:rPr>
              <a:t>software </a:t>
            </a:r>
            <a:r>
              <a:rPr spc="-20" dirty="0">
                <a:latin typeface="Calibri"/>
                <a:cs typeface="Calibri"/>
              </a:rPr>
              <a:t>development </a:t>
            </a:r>
            <a:r>
              <a:rPr spc="-7" dirty="0">
                <a:latin typeface="Calibri"/>
                <a:cs typeface="Calibri"/>
              </a:rPr>
              <a:t>process, with </a:t>
            </a:r>
            <a:r>
              <a:rPr spc="-13" dirty="0">
                <a:latin typeface="Calibri"/>
                <a:cs typeface="Calibri"/>
              </a:rPr>
              <a:t>continuous integration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facilitating  </a:t>
            </a:r>
            <a:r>
              <a:rPr spc="-7" dirty="0">
                <a:latin typeface="Calibri"/>
                <a:cs typeface="Calibri"/>
              </a:rPr>
              <a:t>technical </a:t>
            </a:r>
            <a:r>
              <a:rPr dirty="0">
                <a:latin typeface="Calibri"/>
                <a:cs typeface="Calibri"/>
              </a:rPr>
              <a:t>aspects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13" dirty="0">
                <a:latin typeface="Calibri"/>
                <a:cs typeface="Calibri"/>
              </a:rPr>
              <a:t>continuous</a:t>
            </a:r>
            <a:r>
              <a:rPr spc="-133" dirty="0">
                <a:latin typeface="Calibri"/>
                <a:cs typeface="Calibri"/>
              </a:rPr>
              <a:t> </a:t>
            </a:r>
            <a:r>
              <a:rPr spc="-33" dirty="0">
                <a:latin typeface="Calibri"/>
                <a:cs typeface="Calibri"/>
              </a:rPr>
              <a:t>delivery.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7873" y="3469437"/>
            <a:ext cx="1936159" cy="267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2597213"/>
            <a:ext cx="5845387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What is Continuous  Integration?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95139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pc="20" dirty="0"/>
              <a:t>What </a:t>
            </a:r>
            <a:r>
              <a:rPr dirty="0"/>
              <a:t>is </a:t>
            </a:r>
            <a:r>
              <a:rPr spc="20" dirty="0"/>
              <a:t>Continuous</a:t>
            </a:r>
            <a:r>
              <a:rPr spc="27" dirty="0"/>
              <a:t> </a:t>
            </a:r>
            <a:r>
              <a:rPr spc="7" dirty="0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219200"/>
            <a:ext cx="11633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38661" y="1244761"/>
            <a:ext cx="11515513" cy="1476587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38661" y="1244761"/>
            <a:ext cx="11515513" cy="1476587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29883" y="1545078"/>
            <a:ext cx="9398845" cy="84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 marR="6773" indent="-847" algn="ctr">
              <a:lnSpc>
                <a:spcPct val="99700"/>
              </a:lnSpc>
              <a:spcBef>
                <a:spcPts val="140"/>
              </a:spcBef>
            </a:pPr>
            <a:r>
              <a:rPr spc="-13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process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20" dirty="0">
                <a:latin typeface="Calibri"/>
                <a:cs typeface="Calibri"/>
              </a:rPr>
              <a:t>having </a:t>
            </a:r>
            <a:r>
              <a:rPr spc="-7" dirty="0">
                <a:latin typeface="Calibri"/>
                <a:cs typeface="Calibri"/>
              </a:rPr>
              <a:t>shorter </a:t>
            </a:r>
            <a:r>
              <a:rPr dirty="0">
                <a:latin typeface="Calibri"/>
                <a:cs typeface="Calibri"/>
              </a:rPr>
              <a:t>release cycles </a:t>
            </a:r>
            <a:r>
              <a:rPr spc="-13" dirty="0">
                <a:latin typeface="Calibri"/>
                <a:cs typeface="Calibri"/>
              </a:rPr>
              <a:t>(sometimes, </a:t>
            </a:r>
            <a:r>
              <a:rPr spc="-7" dirty="0">
                <a:latin typeface="Calibri"/>
                <a:cs typeface="Calibri"/>
              </a:rPr>
              <a:t>several </a:t>
            </a:r>
            <a:r>
              <a:rPr spc="-13" dirty="0">
                <a:latin typeface="Calibri"/>
                <a:cs typeface="Calibri"/>
              </a:rPr>
              <a:t>times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20" dirty="0">
                <a:latin typeface="Calibri"/>
                <a:cs typeface="Calibri"/>
              </a:rPr>
              <a:t>day), </a:t>
            </a:r>
            <a:r>
              <a:rPr spc="13" dirty="0">
                <a:latin typeface="Calibri"/>
                <a:cs typeface="Calibri"/>
              </a:rPr>
              <a:t>i.e., </a:t>
            </a:r>
            <a:r>
              <a:rPr spc="-7" dirty="0">
                <a:latin typeface="Calibri"/>
                <a:cs typeface="Calibri"/>
              </a:rPr>
              <a:t>creating small  </a:t>
            </a:r>
            <a:r>
              <a:rPr dirty="0">
                <a:latin typeface="Calibri"/>
                <a:cs typeface="Calibri"/>
              </a:rPr>
              <a:t>features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20" dirty="0">
                <a:latin typeface="Calibri"/>
                <a:cs typeface="Calibri"/>
              </a:rPr>
              <a:t>integrating </a:t>
            </a:r>
            <a:r>
              <a:rPr spc="-13" dirty="0">
                <a:latin typeface="Calibri"/>
                <a:cs typeface="Calibri"/>
              </a:rPr>
              <a:t>them </a:t>
            </a:r>
            <a:r>
              <a:rPr dirty="0">
                <a:latin typeface="Calibri"/>
                <a:cs typeface="Calibri"/>
              </a:rPr>
              <a:t>to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source </a:t>
            </a:r>
            <a:r>
              <a:rPr spc="7" dirty="0">
                <a:latin typeface="Calibri"/>
                <a:cs typeface="Calibri"/>
              </a:rPr>
              <a:t>code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20" dirty="0">
                <a:latin typeface="Calibri"/>
                <a:cs typeface="Calibri"/>
              </a:rPr>
              <a:t>employing </a:t>
            </a:r>
            <a:r>
              <a:rPr dirty="0">
                <a:latin typeface="Calibri"/>
                <a:cs typeface="Calibri"/>
              </a:rPr>
              <a:t>automated </a:t>
            </a:r>
            <a:r>
              <a:rPr spc="-27" dirty="0">
                <a:latin typeface="Calibri"/>
                <a:cs typeface="Calibri"/>
              </a:rPr>
              <a:t>build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test processes  </a:t>
            </a:r>
            <a:r>
              <a:rPr spc="27" dirty="0">
                <a:latin typeface="Calibri"/>
                <a:cs typeface="Calibri"/>
              </a:rPr>
              <a:t>for </a:t>
            </a:r>
            <a:r>
              <a:rPr spc="-33" dirty="0">
                <a:latin typeface="Calibri"/>
                <a:cs typeface="Calibri"/>
              </a:rPr>
              <a:t>quicker </a:t>
            </a:r>
            <a:r>
              <a:rPr dirty="0">
                <a:latin typeface="Calibri"/>
                <a:cs typeface="Calibri"/>
              </a:rPr>
              <a:t>feedback </a:t>
            </a:r>
            <a:r>
              <a:rPr spc="-13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called </a:t>
            </a:r>
            <a:r>
              <a:rPr spc="-7" dirty="0">
                <a:latin typeface="Calibri"/>
                <a:cs typeface="Calibri"/>
              </a:rPr>
              <a:t>Continuous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Integration.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9200" y="2921000"/>
            <a:ext cx="6730979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519855" y="2940812"/>
            <a:ext cx="6602307" cy="3341793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519855" y="2940812"/>
            <a:ext cx="6602307" cy="3341793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06801" y="3200400"/>
            <a:ext cx="927100" cy="96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664883" y="3252337"/>
            <a:ext cx="745877" cy="783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3581741" y="4092785"/>
            <a:ext cx="755227" cy="21636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5001" y="3568700"/>
            <a:ext cx="9271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498686" y="3674363"/>
            <a:ext cx="629073" cy="114300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207000" y="3365500"/>
            <a:ext cx="7620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259140" y="3419921"/>
            <a:ext cx="579205" cy="60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854721" y="3581401"/>
            <a:ext cx="8509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13120" y="3697398"/>
            <a:ext cx="557107" cy="114300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7461341" y="3616872"/>
            <a:ext cx="823807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29633" marR="6773" indent="-12700">
              <a:lnSpc>
                <a:spcPct val="105500"/>
              </a:lnSpc>
              <a:spcBef>
                <a:spcPts val="87"/>
              </a:spcBef>
            </a:pP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-47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te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64201" y="4546601"/>
            <a:ext cx="927100" cy="1079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5719918" y="4599196"/>
            <a:ext cx="749519" cy="9005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5819991" y="5475392"/>
            <a:ext cx="531707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5500"/>
              </a:lnSpc>
              <a:spcBef>
                <a:spcPts val="87"/>
              </a:spcBef>
            </a:pP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7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1001" y="3479801"/>
            <a:ext cx="622300" cy="647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6783508" y="3534936"/>
            <a:ext cx="451001" cy="473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239000" y="4051301"/>
            <a:ext cx="812800" cy="749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294189" y="4099559"/>
            <a:ext cx="513080" cy="459740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645401" y="4546601"/>
            <a:ext cx="927100" cy="1079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698923" y="4599582"/>
            <a:ext cx="749519" cy="900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7675378" y="5468614"/>
            <a:ext cx="796713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29" marR="6773" indent="-152396">
              <a:lnSpc>
                <a:spcPct val="105500"/>
              </a:lnSpc>
              <a:spcBef>
                <a:spcPts val="87"/>
              </a:spcBef>
            </a:pP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7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8745" y="4067468"/>
            <a:ext cx="569807" cy="61705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29633" marR="6773" indent="-12700" algn="just">
              <a:lnSpc>
                <a:spcPct val="105300"/>
              </a:lnSpc>
              <a:spcBef>
                <a:spcPts val="87"/>
              </a:spcBef>
            </a:pP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7" dirty="0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59521" y="4051301"/>
            <a:ext cx="749300" cy="774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6322243" y="4099227"/>
            <a:ext cx="460587" cy="488527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3505200" y="4508500"/>
            <a:ext cx="1701800" cy="165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3555218" y="4559126"/>
            <a:ext cx="364913" cy="1236980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3851323" y="5629371"/>
            <a:ext cx="1231053" cy="399627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3094569" y="5604504"/>
            <a:ext cx="684953" cy="21636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12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2311465"/>
            <a:ext cx="6043507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Jenkins </a:t>
            </a:r>
            <a:br>
              <a:rPr lang="en-IN" sz="5333" spc="67" dirty="0"/>
            </a:br>
            <a:r>
              <a:rPr sz="5333" spc="67" dirty="0"/>
              <a:t>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69739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pc="13" dirty="0"/>
              <a:t>Jenkins</a:t>
            </a:r>
            <a:r>
              <a:rPr spc="60" dirty="0"/>
              <a:t> </a:t>
            </a:r>
            <a:r>
              <a:rPr spc="-7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0" y="1320800"/>
            <a:ext cx="1727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154169" y="1340611"/>
            <a:ext cx="1629087" cy="224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204550" y="2948428"/>
            <a:ext cx="734060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133"/>
              </a:lnSpc>
              <a:spcBef>
                <a:spcPts val="133"/>
              </a:spcBef>
            </a:pPr>
            <a:r>
              <a:rPr b="1" dirty="0">
                <a:latin typeface="Calibri"/>
                <a:cs typeface="Calibri"/>
              </a:rPr>
              <a:t>Jenkins</a:t>
            </a:r>
            <a:endParaRPr>
              <a:latin typeface="Calibri"/>
              <a:cs typeface="Calibri"/>
            </a:endParaRPr>
          </a:p>
          <a:p>
            <a:pPr marL="29633">
              <a:lnSpc>
                <a:spcPts val="2133"/>
              </a:lnSpc>
            </a:pPr>
            <a:r>
              <a:rPr b="1" spc="-7" dirty="0">
                <a:latin typeface="Calibri"/>
                <a:cs typeface="Calibri"/>
              </a:rPr>
              <a:t>Master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5135" y="5082608"/>
            <a:ext cx="1161763" cy="989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275088" y="5082608"/>
            <a:ext cx="1161763" cy="989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665731" y="6200991"/>
            <a:ext cx="132080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0" dirty="0">
                <a:latin typeface="Calibri"/>
                <a:cs typeface="Calibri"/>
              </a:rPr>
              <a:t>Testing</a:t>
            </a:r>
            <a:r>
              <a:rPr spc="-33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Server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9641" y="6200991"/>
            <a:ext cx="170434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latin typeface="Calibri"/>
                <a:cs typeface="Calibri"/>
              </a:rPr>
              <a:t>Production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Server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06920" y="3187701"/>
            <a:ext cx="1219200" cy="204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573179" y="3241214"/>
            <a:ext cx="925407" cy="1755140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6527800" y="3187701"/>
            <a:ext cx="1219200" cy="2044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6575390" y="3241214"/>
            <a:ext cx="937260" cy="1755140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622800" y="5473701"/>
            <a:ext cx="660400" cy="825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679858" y="5524361"/>
            <a:ext cx="474252" cy="65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8140679" y="5448300"/>
            <a:ext cx="660400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199649" y="5503671"/>
            <a:ext cx="474252" cy="65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2597213"/>
            <a:ext cx="6463453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Understanding</a:t>
            </a:r>
            <a:r>
              <a:rPr lang="en-IN" sz="5333" spc="67" dirty="0"/>
              <a:t> </a:t>
            </a:r>
            <a:br>
              <a:rPr lang="en-IN" sz="5333" spc="67" dirty="0"/>
            </a:br>
            <a:r>
              <a:rPr sz="5333" spc="67" dirty="0"/>
              <a:t>CI/CD Pipelines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290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cloudtrain</vt:lpstr>
      <vt:lpstr>Jenkins Mini Class</vt:lpstr>
      <vt:lpstr>PowerPoint Presentation</vt:lpstr>
      <vt:lpstr>What is  Jenkins?</vt:lpstr>
      <vt:lpstr>PowerPoint Presentation</vt:lpstr>
      <vt:lpstr>What is Continuous  Integration?</vt:lpstr>
      <vt:lpstr>What is Continuous Integration?</vt:lpstr>
      <vt:lpstr>Jenkins  Architecture</vt:lpstr>
      <vt:lpstr>Jenkins Architecture</vt:lpstr>
      <vt:lpstr>Understanding  CI/CD Pipelines</vt:lpstr>
      <vt:lpstr>PowerPoint Presentation</vt:lpstr>
      <vt:lpstr>End to End Pipeline</vt:lpstr>
      <vt:lpstr>Pipeline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71</cp:revision>
  <dcterms:created xsi:type="dcterms:W3CDTF">2021-04-25T16:35:18Z</dcterms:created>
  <dcterms:modified xsi:type="dcterms:W3CDTF">2022-05-04T05:19:59Z</dcterms:modified>
</cp:coreProperties>
</file>