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8FD5-675B-49ED-AEB1-D8AD713B9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34A2D-6F04-4368-9CFA-D8D972790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CD1A-AEE9-4E45-BC0E-119E303C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F4A6-CADE-4B29-8C86-EDDD5A7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8E334-72FA-4ED1-98BF-0D2706B8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977C-EC55-46F4-9460-4745CE7A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830C9-8A1C-4CA7-91D9-11750FB9E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DB0F-F763-449F-A0E3-526EF2B2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CF28-EE85-4866-AB48-B3E64ADE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DA9FF-8235-4462-B69F-35C1B97A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0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441CE-9103-4605-8144-AE7E1E618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C189F-A3F0-4F0E-BD8D-C49E50DB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B28C-9EBD-4532-8768-580BE910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0CA7-C1C3-4C87-B37F-BF8B5F38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6C59-F485-479C-8D80-5CCC44CE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AA73-8D96-4DDD-B8D7-8497EBA6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7BF42-035E-4970-98DE-13E9F19D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5727-EE0E-4789-80D7-4FF583A8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7A8B-B2F6-4351-8754-C13B5B59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297F7-2438-4A01-A70C-BB6848FA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87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D7AF-C5DB-4011-834E-85F6321A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1500-33AA-436D-BB01-E3AD7A6B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62D2C-6238-4464-9379-45CE9B30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FB40-30C0-4274-AA9A-3A045D7B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F26F2-0879-4984-AEF8-81BF8C99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8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7DED-4D06-40CE-A8DF-3B226B85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0DED-B25C-458B-8D4D-D057D45B1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F7645-070E-4920-AB99-4EF5B630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36CA5-3788-467E-B94D-ED71C1BF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CB6B8-5314-49AF-A0B0-1AF840E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BE4E8-EC9F-44E1-85C4-23056E44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7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EBBA-AD4F-41B9-A0B5-3A4D2A73B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7CF66-689A-488D-B823-98BDE6B3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F09A9-096B-40A5-BA0E-0183811A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75386-CF33-43E8-B700-B95FC56B2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91F74-01C7-4348-BAAC-A7C507E26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67544-29B7-49C6-B105-230DA36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F5AC-E040-441D-8682-F27410B6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88DB8-5849-41FE-B16E-F7A563AC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1E5D-724E-43CB-AD78-57B8AB9D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8E3C8-BDF2-4449-AE33-BC61322C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54E15-01D3-4BB8-8205-4AE8C8DF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85557-D22E-4165-ACA1-9BD0A4AC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3FFBE1-AEC6-4955-A401-B017CADA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B2E9F-CE62-4A23-9BF9-F7CC9F77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1FB85-9C7E-41CF-AF67-B75A7D05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4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E955-DEDF-4585-BCD7-5D68743B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378B-380C-4060-97F1-E0F28A78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74A4B-10A9-41A9-BABA-00BFDAFEE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BA41-0BCA-40B2-B2B2-2DEE0D74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7108D-97E7-4C51-BCA0-A338930C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2064E-D200-4D64-AEEB-853831B8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04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ECD6-433B-417B-AF6A-3CA44C4A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6E77-1A60-40AF-9D63-456E6AEC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7D57-A396-47C9-9CD3-CFAE74AD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7EA8-FBED-46F9-9D4B-1EDFBC19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AAE18-C78F-4F28-9BF6-71B4B8C9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B157-608B-4BD3-BD77-D9063C5B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49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84048-5A13-436F-9AD0-AC4BFAAF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FBAAE-77B5-4B0E-921D-14247F26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8F72-939B-45D4-8337-45B1487D9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1C61-2DF5-490E-AC07-BD017832F43F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A741-2C36-47D7-B16B-FA651A35C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2C84-31F6-4158-BDC4-6E2F5BFC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15A94-4DE8-4EAA-B635-738788457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B9BF-0A0C-4378-BEA8-1C07022F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660D8-52AA-4682-9444-1AA6F20E8F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Statement – 3</a:t>
            </a:r>
          </a:p>
          <a:p>
            <a:r>
              <a:rPr lang="en-US" dirty="0"/>
              <a:t>To develop a Centralized Server and do object detection on streams to identify potholes, in a target area, in </a:t>
            </a:r>
            <a:r>
              <a:rPr lang="en-US" b="1" dirty="0"/>
              <a:t>real-time.</a:t>
            </a:r>
          </a:p>
          <a:p>
            <a:r>
              <a:rPr lang="en-US" dirty="0"/>
              <a:t>Real time relay of information to the concerned authorities.</a:t>
            </a:r>
            <a:endParaRPr lang="en-US" b="1" dirty="0"/>
          </a:p>
          <a:p>
            <a:r>
              <a:rPr lang="en-US" dirty="0"/>
              <a:t>Pothole detection with highly  accurate location.</a:t>
            </a:r>
          </a:p>
          <a:p>
            <a:r>
              <a:rPr lang="en-US" dirty="0"/>
              <a:t>Real time streaming from devices like drone for object detection.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D9144-2B13-4CCE-995B-16B6EC36B1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Name: Ctrl Shift Hack</a:t>
            </a:r>
          </a:p>
          <a:p>
            <a:r>
              <a:rPr lang="en-US" dirty="0"/>
              <a:t>Members:</a:t>
            </a:r>
          </a:p>
          <a:p>
            <a:pPr lvl="1"/>
            <a:r>
              <a:rPr lang="en-US" dirty="0"/>
              <a:t>Aman Jain (CSE 5</a:t>
            </a:r>
            <a:r>
              <a:rPr lang="en-US" baseline="30000" dirty="0"/>
              <a:t>th</a:t>
            </a:r>
            <a:r>
              <a:rPr lang="en-US" dirty="0"/>
              <a:t> Sem)</a:t>
            </a:r>
          </a:p>
          <a:p>
            <a:pPr lvl="1"/>
            <a:r>
              <a:rPr lang="en-US" dirty="0"/>
              <a:t>K Venkat Nag Sai (CSE 5</a:t>
            </a:r>
            <a:r>
              <a:rPr lang="en-US" baseline="30000" dirty="0"/>
              <a:t>th</a:t>
            </a:r>
            <a:r>
              <a:rPr lang="en-US" dirty="0"/>
              <a:t> Sem)</a:t>
            </a:r>
          </a:p>
          <a:p>
            <a:pPr lvl="1"/>
            <a:r>
              <a:rPr lang="en-US" dirty="0" err="1"/>
              <a:t>Aarif</a:t>
            </a:r>
            <a:r>
              <a:rPr lang="en-US" dirty="0"/>
              <a:t> Khan (CSE 5</a:t>
            </a:r>
            <a:r>
              <a:rPr lang="en-US" baseline="30000" dirty="0"/>
              <a:t>th</a:t>
            </a:r>
            <a:r>
              <a:rPr lang="en-US" dirty="0"/>
              <a:t> Sem)</a:t>
            </a:r>
          </a:p>
          <a:p>
            <a:pPr lvl="1"/>
            <a:r>
              <a:rPr lang="en-US" dirty="0"/>
              <a:t>Chinmaya Kumar Das (Elec 5</a:t>
            </a:r>
            <a:r>
              <a:rPr lang="en-US" baseline="30000" dirty="0"/>
              <a:t>th</a:t>
            </a:r>
            <a:r>
              <a:rPr lang="en-US" dirty="0"/>
              <a:t> Sem)</a:t>
            </a:r>
          </a:p>
          <a:p>
            <a:pPr lvl="1"/>
            <a:r>
              <a:rPr lang="en-US" b="1" dirty="0"/>
              <a:t>College: NIT Raipur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3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4472-B2C1-479F-A033-15EDAD8A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Problem, and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70C1-6402-4510-8527-F0A378D4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 problems identified:</a:t>
            </a:r>
            <a:endParaRPr lang="en-IN" dirty="0"/>
          </a:p>
          <a:p>
            <a:pPr lvl="1"/>
            <a:r>
              <a:rPr lang="en-IN" dirty="0"/>
              <a:t>Developing a Machine Learning model to identify potholes.</a:t>
            </a:r>
          </a:p>
          <a:p>
            <a:pPr lvl="1"/>
            <a:r>
              <a:rPr lang="en-IN" dirty="0"/>
              <a:t>Improving inference time to do object detection at high FPS.</a:t>
            </a:r>
          </a:p>
          <a:p>
            <a:pPr lvl="1"/>
            <a:r>
              <a:rPr lang="en-IN" dirty="0"/>
              <a:t>Creating a centralized server to store information about the detected potholes, and their location.</a:t>
            </a:r>
          </a:p>
          <a:p>
            <a:pPr lvl="1"/>
            <a:r>
              <a:rPr lang="en-IN" dirty="0"/>
              <a:t>Relaying the insights to the concerned authorities, like PWD, Municipal Corporation, etc.</a:t>
            </a:r>
          </a:p>
          <a:p>
            <a:r>
              <a:rPr lang="en-IN" dirty="0"/>
              <a:t>Our Idea:</a:t>
            </a:r>
          </a:p>
          <a:p>
            <a:pPr lvl="1"/>
            <a:r>
              <a:rPr lang="en-IN" dirty="0"/>
              <a:t>Developing a Machine Learning Model for object detection using pretrained YOLOv8 model using our own custom pre processed data and further fine tuning its hyperparameters</a:t>
            </a:r>
          </a:p>
          <a:p>
            <a:pPr lvl="1"/>
            <a:r>
              <a:rPr lang="en-IN" dirty="0"/>
              <a:t>Deployed RTMP server for real time camera feed for pot hole detection </a:t>
            </a:r>
          </a:p>
          <a:p>
            <a:pPr lvl="1"/>
            <a:r>
              <a:rPr lang="en-IN"/>
              <a:t>Interface </a:t>
            </a:r>
            <a:r>
              <a:rPr lang="en-IN" dirty="0"/>
              <a:t>for municipal corporation to authenticate pot hole filling and user to raise complaint about potholes</a:t>
            </a:r>
          </a:p>
        </p:txBody>
      </p:sp>
    </p:spTree>
    <p:extLst>
      <p:ext uri="{BB962C8B-B14F-4D97-AF65-F5344CB8AC3E}">
        <p14:creationId xmlns:p14="http://schemas.microsoft.com/office/powerpoint/2010/main" val="89199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8198-D64B-4294-B90B-FCA4F1AFA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3388"/>
            <a:ext cx="9144000" cy="1228165"/>
          </a:xfrm>
        </p:spPr>
        <p:txBody>
          <a:bodyPr>
            <a:noAutofit/>
          </a:bodyPr>
          <a:lstStyle/>
          <a:p>
            <a:r>
              <a:rPr lang="en-US" sz="4000" dirty="0"/>
              <a:t>IDEA IMPLEMENTATION</a:t>
            </a:r>
            <a:br>
              <a:rPr lang="en-US" sz="4000" dirty="0"/>
            </a:br>
            <a:r>
              <a:rPr lang="en-US" sz="4000" dirty="0"/>
              <a:t>FLOW DIAGRAM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2654A-E623-42C9-9BFB-499031AA6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1553"/>
            <a:ext cx="9144000" cy="45451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6175-DC1B-4561-9A13-74E3ECCD1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1553"/>
            <a:ext cx="12192000" cy="496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0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6A22-883D-4970-8E0A-8286E880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7B467-A17C-4806-A0DA-638BC826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customed tuned YOLOv8 model by using custom pothole dataset and further preprocessed data using data augmentation.</a:t>
            </a:r>
          </a:p>
          <a:p>
            <a:r>
              <a:rPr lang="en-US" dirty="0"/>
              <a:t>Further finetuned the hyperparameters of the model for improving accuracy of the model.</a:t>
            </a:r>
          </a:p>
          <a:p>
            <a:r>
              <a:rPr lang="en-US" dirty="0"/>
              <a:t>Interface for registering pothole complaints and verification of pothole filing for municipal corporation are established.</a:t>
            </a:r>
          </a:p>
          <a:p>
            <a:r>
              <a:rPr lang="en-US" dirty="0"/>
              <a:t>Established RTMP server for camera feed stream and UDP server for GPS coordinates.</a:t>
            </a:r>
          </a:p>
          <a:p>
            <a:r>
              <a:rPr lang="en-US" dirty="0"/>
              <a:t>Proper overview of the work progress is stimulated on website.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25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Team and Problem Statement</vt:lpstr>
      <vt:lpstr>Understanding the Problem, and Idea</vt:lpstr>
      <vt:lpstr>IDEA IMPLEMENTATION FLOW DIAGRAM</vt:lpstr>
      <vt:lpstr>CONCLUSION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and Problem Statement</dc:title>
  <dc:creator>chinmaya das</dc:creator>
  <cp:lastModifiedBy>chinmaya das</cp:lastModifiedBy>
  <cp:revision>2</cp:revision>
  <dcterms:created xsi:type="dcterms:W3CDTF">2023-11-02T07:27:33Z</dcterms:created>
  <dcterms:modified xsi:type="dcterms:W3CDTF">2023-11-02T08:32:27Z</dcterms:modified>
</cp:coreProperties>
</file>