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0E26A-FE69-4D0A-B9EB-9029B51359C1}" v="3" dt="2024-02-12T12:58:1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alp Panda" userId="e4d2c23c7c94a751" providerId="LiveId" clId="{7910E26A-FE69-4D0A-B9EB-9029B51359C1}"/>
    <pc:docChg chg="custSel modSld">
      <pc:chgData name="Sankalp Panda" userId="e4d2c23c7c94a751" providerId="LiveId" clId="{7910E26A-FE69-4D0A-B9EB-9029B51359C1}" dt="2024-02-12T12:58:31.168" v="11" actId="1076"/>
      <pc:docMkLst>
        <pc:docMk/>
      </pc:docMkLst>
      <pc:sldChg chg="addSp delSp modSp mod">
        <pc:chgData name="Sankalp Panda" userId="e4d2c23c7c94a751" providerId="LiveId" clId="{7910E26A-FE69-4D0A-B9EB-9029B51359C1}" dt="2024-02-12T12:58:31.168" v="11" actId="1076"/>
        <pc:sldMkLst>
          <pc:docMk/>
          <pc:sldMk cId="3526651489" sldId="257"/>
        </pc:sldMkLst>
        <pc:spChg chg="mod">
          <ac:chgData name="Sankalp Panda" userId="e4d2c23c7c94a751" providerId="LiveId" clId="{7910E26A-FE69-4D0A-B9EB-9029B51359C1}" dt="2024-02-12T12:58:31.168" v="11" actId="1076"/>
          <ac:spMkLst>
            <pc:docMk/>
            <pc:sldMk cId="3526651489" sldId="257"/>
            <ac:spMk id="6" creationId="{F8823723-CA30-3C40-7D65-33240353D57D}"/>
          </ac:spMkLst>
        </pc:spChg>
        <pc:spChg chg="add mod">
          <ac:chgData name="Sankalp Panda" userId="e4d2c23c7c94a751" providerId="LiveId" clId="{7910E26A-FE69-4D0A-B9EB-9029B51359C1}" dt="2024-02-12T12:58:03.720" v="3" actId="1076"/>
          <ac:spMkLst>
            <pc:docMk/>
            <pc:sldMk cId="3526651489" sldId="257"/>
            <ac:spMk id="7" creationId="{CED026D1-B6BE-5937-A17D-C45DD6F91B44}"/>
          </ac:spMkLst>
        </pc:spChg>
        <pc:cxnChg chg="add mod">
          <ac:chgData name="Sankalp Panda" userId="e4d2c23c7c94a751" providerId="LiveId" clId="{7910E26A-FE69-4D0A-B9EB-9029B51359C1}" dt="2024-02-12T12:58:14.375" v="6" actId="14100"/>
          <ac:cxnSpMkLst>
            <pc:docMk/>
            <pc:sldMk cId="3526651489" sldId="257"/>
            <ac:cxnSpMk id="9" creationId="{1449D063-3AF1-C339-9A50-E8EABABEDEA8}"/>
          </ac:cxnSpMkLst>
        </pc:cxnChg>
        <pc:cxnChg chg="add mod">
          <ac:chgData name="Sankalp Panda" userId="e4d2c23c7c94a751" providerId="LiveId" clId="{7910E26A-FE69-4D0A-B9EB-9029B51359C1}" dt="2024-02-12T12:58:31.168" v="11" actId="1076"/>
          <ac:cxnSpMkLst>
            <pc:docMk/>
            <pc:sldMk cId="3526651489" sldId="257"/>
            <ac:cxnSpMk id="11" creationId="{F50DAB54-E255-14B9-4EED-2F116C716154}"/>
          </ac:cxnSpMkLst>
        </pc:cxnChg>
        <pc:cxnChg chg="del mod">
          <ac:chgData name="Sankalp Panda" userId="e4d2c23c7c94a751" providerId="LiveId" clId="{7910E26A-FE69-4D0A-B9EB-9029B51359C1}" dt="2024-02-12T12:57:58.279" v="1" actId="478"/>
          <ac:cxnSpMkLst>
            <pc:docMk/>
            <pc:sldMk cId="3526651489" sldId="257"/>
            <ac:cxnSpMk id="16" creationId="{C4C8CF5E-0FF5-921E-696E-E6CBAB849E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7BC9-20E2-C546-CCBF-EADAD9468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BB926-38DD-D548-BFCD-EBF930802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B637-1300-F67D-3B2F-A704F790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2E77-B7BE-9ED4-9EC8-C47D961A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4A6D-2559-C007-FD32-F6BC1B00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34AA-9F33-5F0D-6386-25BFE534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0625A-6CCC-98F9-3598-7F0D60BAB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53F7-6B2E-6C09-B6FF-6BA0E44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2E79-9B5F-32FB-455C-3F165D2F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BB25-144F-699D-A141-52E5C61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50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6F377-3F14-3B29-ECB4-040C4174A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465AA-D0A0-3187-B16D-B630BDE41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D192-E7A6-CA3D-B2A8-D446BF6F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77C3-94B1-9325-01A2-629F2122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FC8D-B72D-B263-02A6-9D3EFFB7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584D-D4D8-8A58-D6EE-9B13E8F1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7542-E9A0-7084-9944-10C48237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0DE0-2A54-28A9-5B38-4FCDB037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DD3B-FD3C-38EA-8A17-6B8624DF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4890-5B56-C8C6-F389-AC419FD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1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17FB-FDB3-77EB-3D88-E99DB9E0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9A5B-CAFD-164F-6142-77266795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EB88-3670-653A-A8E1-B6E450E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3E67-B365-582A-76BB-45CF9F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F089-6AC6-8A3B-B779-3A21DF78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A9F-14DE-918F-CD6A-968C6CD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4456-1713-25FF-C52F-06EA60A9E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1393-18B1-0EC0-F7F3-47E8613B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B16C-CA3E-9A2C-0980-E2B859A3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0E59-50B6-14A7-053A-AC10D693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5755-6404-6D10-7754-80FBFDAE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0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6F5C-E7ED-1770-AA9B-087009FD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3A50-33A8-87FC-2527-26DA85BF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0EA19-8813-1BA0-2906-87F33D95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E150F-7FBD-632F-8F00-1684827D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F6344-9BEC-A279-C7CE-616C1655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33286-631A-7006-A81D-378942FA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A02A6-58B3-BB56-683E-F4F76140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197F5-31B7-3551-EDB3-AFE04366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FF0E-97CF-F1F2-301B-3C5D4A02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32D8-4F59-8A30-9534-8FB5D369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E07BD-FC15-1EAF-C6CE-F14BC44B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9406E-DEB7-E86B-55E7-B4286174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DF979-DC7C-DC0D-07DF-F16CC20F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8C2F5-3883-265E-94B3-891CA11C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3637-32C2-E8D8-2656-414C4BE0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4DBE-FC57-B891-70EF-6A4BD5E5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4C17-D54E-FF0B-CCC9-0D06C686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121F-ED87-5813-4352-15AFBE084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6404-D07E-6CA4-9143-CCBA0BF8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8DCA-9E8F-7F4C-3F06-DA5639E8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3650-7FE5-C2D6-32C6-61F6CC28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9C06-BA80-8C36-995A-EF7DD2C9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3FB41-42DB-64D4-51A3-3323922D8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74AF-673D-4FA9-0EDB-1AE16CCC3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B1499-96F1-BC5E-8F9B-4BBBF08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BDC4-3095-E994-CA87-997E0251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0792-E789-BC94-6B2C-B5BCA07B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5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2E474-0505-9161-D68A-5D49C1C4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5DBA-128E-3523-F709-68E5B930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7E9F-0509-D790-BC0D-690C086C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C634-ADB8-4F13-90AB-93088C1CAEFC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AB2F-5AFC-7DA0-338E-AAD662109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7235-C14B-3020-4B60-7192D5E7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A7922-933D-4D42-ACF5-5460A796A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6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58A7AD13-DD0D-F707-CB72-A62F19D64CFC}"/>
              </a:ext>
            </a:extLst>
          </p:cNvPr>
          <p:cNvSpPr/>
          <p:nvPr/>
        </p:nvSpPr>
        <p:spPr>
          <a:xfrm>
            <a:off x="223934" y="1875452"/>
            <a:ext cx="1091682" cy="113833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600 GB data historical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FF555-8CA5-0D7D-09BF-F066248BBC5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315616" y="2444620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60072D-30F3-922E-232C-3BE12C232F81}"/>
              </a:ext>
            </a:extLst>
          </p:cNvPr>
          <p:cNvSpPr/>
          <p:nvPr/>
        </p:nvSpPr>
        <p:spPr>
          <a:xfrm>
            <a:off x="1968759" y="1987420"/>
            <a:ext cx="1091682" cy="1026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Big query for dividing data into chunks of 30 GB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95337D-5078-9D26-2199-C60D492A6774}"/>
              </a:ext>
            </a:extLst>
          </p:cNvPr>
          <p:cNvSpPr/>
          <p:nvPr/>
        </p:nvSpPr>
        <p:spPr>
          <a:xfrm>
            <a:off x="3713584" y="1875452"/>
            <a:ext cx="914400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Chunks of data stored in GCS data-warehouse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F4CA7-E835-2392-8FF1-D00115DE3D8E}"/>
              </a:ext>
            </a:extLst>
          </p:cNvPr>
          <p:cNvCxnSpPr>
            <a:cxnSpLocks/>
          </p:cNvCxnSpPr>
          <p:nvPr/>
        </p:nvCxnSpPr>
        <p:spPr>
          <a:xfrm>
            <a:off x="3060441" y="2444620"/>
            <a:ext cx="653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1EA186-8089-DA8A-3FA8-D1A8A0C3D277}"/>
              </a:ext>
            </a:extLst>
          </p:cNvPr>
          <p:cNvSpPr/>
          <p:nvPr/>
        </p:nvSpPr>
        <p:spPr>
          <a:xfrm>
            <a:off x="5393093" y="1875452"/>
            <a:ext cx="1119674" cy="11383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flow for ELT process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DAAB9-CF33-3CC1-1691-B1BA8F587DA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627984" y="2444620"/>
            <a:ext cx="765109" cy="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AF0970-3B95-2DF2-3996-803ADCB09EBE}"/>
              </a:ext>
            </a:extLst>
          </p:cNvPr>
          <p:cNvSpPr/>
          <p:nvPr/>
        </p:nvSpPr>
        <p:spPr>
          <a:xfrm>
            <a:off x="5204926" y="4292082"/>
            <a:ext cx="1520890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Cloud shell for Python script for data transformation process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22E64F-35BB-7499-6758-6CD426E0F9D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rot="16200000" flipH="1">
            <a:off x="3859016" y="3403372"/>
            <a:ext cx="1657678" cy="103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55F973-692B-0CE1-21C4-FD46F9DCC95C}"/>
              </a:ext>
            </a:extLst>
          </p:cNvPr>
          <p:cNvSpPr txBox="1"/>
          <p:nvPr/>
        </p:nvSpPr>
        <p:spPr>
          <a:xfrm>
            <a:off x="5393093" y="3582956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C01C3577-5C72-8C99-4903-7EBD465AAA08}"/>
              </a:ext>
            </a:extLst>
          </p:cNvPr>
          <p:cNvSpPr/>
          <p:nvPr/>
        </p:nvSpPr>
        <p:spPr>
          <a:xfrm>
            <a:off x="7455159" y="1987420"/>
            <a:ext cx="1651518" cy="1138335"/>
          </a:xfrm>
          <a:prstGeom prst="pen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Push the data into big query tables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09A023-AA44-9044-DE2F-24F1B578A596}"/>
              </a:ext>
            </a:extLst>
          </p:cNvPr>
          <p:cNvCxnSpPr>
            <a:cxnSpLocks/>
          </p:cNvCxnSpPr>
          <p:nvPr/>
        </p:nvCxnSpPr>
        <p:spPr>
          <a:xfrm>
            <a:off x="6512765" y="2444620"/>
            <a:ext cx="94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Pentagon 27">
            <a:extLst>
              <a:ext uri="{FF2B5EF4-FFF2-40B4-BE49-F238E27FC236}">
                <a16:creationId xmlns:a16="http://schemas.microsoft.com/office/drawing/2014/main" id="{DAF57ED5-7417-FD22-476C-F1348D270494}"/>
              </a:ext>
            </a:extLst>
          </p:cNvPr>
          <p:cNvSpPr/>
          <p:nvPr/>
        </p:nvSpPr>
        <p:spPr>
          <a:xfrm>
            <a:off x="7668210" y="4292082"/>
            <a:ext cx="1651518" cy="1138335"/>
          </a:xfrm>
          <a:prstGeom prst="pent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Push the data into big query tables</a:t>
            </a:r>
          </a:p>
          <a:p>
            <a:pPr algn="ctr"/>
            <a:endParaRPr lang="en-IN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9BEE7-21EB-22D3-26F8-16A99A13539E}"/>
              </a:ext>
            </a:extLst>
          </p:cNvPr>
          <p:cNvCxnSpPr>
            <a:cxnSpLocks/>
          </p:cNvCxnSpPr>
          <p:nvPr/>
        </p:nvCxnSpPr>
        <p:spPr>
          <a:xfrm>
            <a:off x="6725816" y="4701073"/>
            <a:ext cx="94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FA2D4-004D-6CE5-7A9E-D9858542B2F3}"/>
              </a:ext>
            </a:extLst>
          </p:cNvPr>
          <p:cNvSpPr/>
          <p:nvPr/>
        </p:nvSpPr>
        <p:spPr>
          <a:xfrm>
            <a:off x="9796365" y="1987420"/>
            <a:ext cx="13887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Synthetic data using big query SQL queries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C510F-046D-6526-4265-8B2B7893A8D5}"/>
              </a:ext>
            </a:extLst>
          </p:cNvPr>
          <p:cNvCxnSpPr>
            <a:cxnSpLocks/>
            <a:stCxn id="24" idx="5"/>
            <a:endCxn id="30" idx="1"/>
          </p:cNvCxnSpPr>
          <p:nvPr/>
        </p:nvCxnSpPr>
        <p:spPr>
          <a:xfrm>
            <a:off x="9106675" y="2422224"/>
            <a:ext cx="689690" cy="2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8EFBD2-1D6E-EB6A-9835-0713A7520C3F}"/>
              </a:ext>
            </a:extLst>
          </p:cNvPr>
          <p:cNvSpPr/>
          <p:nvPr/>
        </p:nvSpPr>
        <p:spPr>
          <a:xfrm>
            <a:off x="9982978" y="4292083"/>
            <a:ext cx="13887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Synthetic data using big query SQL queries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CDC17-A7DB-E869-31C9-EF8CC5A0FB3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319728" y="4749282"/>
            <a:ext cx="663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C2BA82-7C17-51DB-27F5-96FECE226012}"/>
              </a:ext>
            </a:extLst>
          </p:cNvPr>
          <p:cNvSpPr txBox="1"/>
          <p:nvPr/>
        </p:nvSpPr>
        <p:spPr>
          <a:xfrm>
            <a:off x="4332516" y="533795"/>
            <a:ext cx="416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ahnschrift Light" panose="020B0502040204020203" pitchFamily="34" charset="0"/>
              </a:rPr>
              <a:t>Pipeline 1 for 2 years of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4472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978AA08-561C-BB11-E8F3-9313DF4D0074}"/>
              </a:ext>
            </a:extLst>
          </p:cNvPr>
          <p:cNvSpPr/>
          <p:nvPr/>
        </p:nvSpPr>
        <p:spPr>
          <a:xfrm>
            <a:off x="765110" y="2491272"/>
            <a:ext cx="1091682" cy="113833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21 days of data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5CADFAFF-CDF2-F48C-2A60-1C45936128A8}"/>
              </a:ext>
            </a:extLst>
          </p:cNvPr>
          <p:cNvSpPr/>
          <p:nvPr/>
        </p:nvSpPr>
        <p:spPr>
          <a:xfrm>
            <a:off x="2612573" y="2452362"/>
            <a:ext cx="914400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stored in GCS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C7220B-C5D8-158F-71DE-FF67B3378B75}"/>
              </a:ext>
            </a:extLst>
          </p:cNvPr>
          <p:cNvSpPr/>
          <p:nvPr/>
        </p:nvSpPr>
        <p:spPr>
          <a:xfrm>
            <a:off x="4133464" y="2491272"/>
            <a:ext cx="1595532" cy="11383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Daily incremental load pipeline using dataflow.</a:t>
            </a:r>
          </a:p>
          <a:p>
            <a:pPr algn="ctr"/>
            <a:r>
              <a:rPr lang="en-IN" sz="1200" dirty="0"/>
              <a:t>It can handle 25gb data.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EAD4D5-0374-870F-5D23-70AE9E860B42}"/>
              </a:ext>
            </a:extLst>
          </p:cNvPr>
          <p:cNvSpPr/>
          <p:nvPr/>
        </p:nvSpPr>
        <p:spPr>
          <a:xfrm>
            <a:off x="6410132" y="2491272"/>
            <a:ext cx="1595532" cy="11383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Airflow in cloud composer to schedule the job for daily loads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23723-CA30-3C40-7D65-33240353D57D}"/>
              </a:ext>
            </a:extLst>
          </p:cNvPr>
          <p:cNvSpPr/>
          <p:nvPr/>
        </p:nvSpPr>
        <p:spPr>
          <a:xfrm>
            <a:off x="8869526" y="4488021"/>
            <a:ext cx="1388706" cy="113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Synthetic data using big query SQL queries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229DCD-22CF-88DC-585B-7BECAB79DD15}"/>
              </a:ext>
            </a:extLst>
          </p:cNvPr>
          <p:cNvCxnSpPr>
            <a:cxnSpLocks/>
            <a:stCxn id="2" idx="4"/>
            <a:endCxn id="3" idx="2"/>
          </p:cNvCxnSpPr>
          <p:nvPr/>
        </p:nvCxnSpPr>
        <p:spPr>
          <a:xfrm flipV="1">
            <a:off x="1856792" y="3060438"/>
            <a:ext cx="7557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DAC95B-E437-3588-42A0-8D338A2B3F1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45636" y="3060438"/>
            <a:ext cx="58782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76A34-5FDA-D8F0-9DA5-CAB880C2D3F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756987" y="3060438"/>
            <a:ext cx="6531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D532E1-51D9-C4D7-9D01-EAD633D4564E}"/>
              </a:ext>
            </a:extLst>
          </p:cNvPr>
          <p:cNvSpPr txBox="1"/>
          <p:nvPr/>
        </p:nvSpPr>
        <p:spPr>
          <a:xfrm>
            <a:off x="3918857" y="662473"/>
            <a:ext cx="438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21 days data incremental load 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D026D1-B6BE-5937-A17D-C45DD6F91B44}"/>
              </a:ext>
            </a:extLst>
          </p:cNvPr>
          <p:cNvSpPr/>
          <p:nvPr/>
        </p:nvSpPr>
        <p:spPr>
          <a:xfrm>
            <a:off x="8766113" y="2452362"/>
            <a:ext cx="1595532" cy="11383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Airflow in cloud composer to schedule the job for daily loads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49D063-3AF1-C339-9A50-E8EABABEDEA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005664" y="3021528"/>
            <a:ext cx="7604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0DAB54-E255-14B9-4EED-2F116C71615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9563879" y="3590698"/>
            <a:ext cx="0" cy="89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5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EE24-4198-9D54-F529-69BAEEDB2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9" y="86666"/>
            <a:ext cx="9144000" cy="510493"/>
          </a:xfrm>
        </p:spPr>
        <p:txBody>
          <a:bodyPr>
            <a:normAutofit/>
          </a:bodyPr>
          <a:lstStyle/>
          <a:p>
            <a:pPr algn="l"/>
            <a:r>
              <a:rPr lang="en-IN" sz="1600" dirty="0"/>
              <a:t>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E4DE-D77C-4DA7-A942-AE1D93391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40" y="746449"/>
            <a:ext cx="7592008" cy="556104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The big query tables should have tables to accommodate historical and daily data loads.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Error handling scripts should be also prepared for managing failures.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The incremental load and historical restate logics should be implemented in dataflow or in Python script and tested properly if it working fine.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Necessary permissions for using GCP services should be there , mostly access to cloud composer , data flow, big query and google cloud storage (GCS) should be there.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SCD type logic will also be implemented , especially in incremental load process for appending the data into table.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This SCD logic can be implemented using Python for appending the data to table and also using dataflow.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For noise in data , validation scripts should be created for checking data quality.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Count of records should be maintained in a log to avoid data loss of historical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The data load refresh dates should be implemented in a column to check the data and time of load for each refresh.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Proper buckets should be created to data storage in store data in chunks.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Also DAG folder concepts can implemented to follow the above process using airflow and cloud shell of ELT process in GCP.</a:t>
            </a:r>
          </a:p>
        </p:txBody>
      </p:sp>
    </p:spTree>
    <p:extLst>
      <p:ext uri="{BB962C8B-B14F-4D97-AF65-F5344CB8AC3E}">
        <p14:creationId xmlns:p14="http://schemas.microsoft.com/office/powerpoint/2010/main" val="36311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Chinmayee Panda</dc:creator>
  <cp:lastModifiedBy>Sankalp Panda</cp:lastModifiedBy>
  <cp:revision>1</cp:revision>
  <dcterms:created xsi:type="dcterms:W3CDTF">2024-02-12T11:33:26Z</dcterms:created>
  <dcterms:modified xsi:type="dcterms:W3CDTF">2024-02-12T12:58:32Z</dcterms:modified>
</cp:coreProperties>
</file>