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8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265" r:id="rId3"/>
    <p:sldId id="256" r:id="rId4"/>
    <p:sldId id="273" r:id="rId5"/>
    <p:sldId id="257" r:id="rId6"/>
    <p:sldId id="258" r:id="rId7"/>
    <p:sldId id="266" r:id="rId8"/>
    <p:sldId id="262" r:id="rId9"/>
    <p:sldId id="268" r:id="rId10"/>
    <p:sldId id="269" r:id="rId11"/>
    <p:sldId id="270" r:id="rId12"/>
    <p:sldId id="259" r:id="rId13"/>
    <p:sldId id="272" r:id="rId14"/>
    <p:sldId id="267" r:id="rId15"/>
    <p:sldId id="263" r:id="rId16"/>
  </p:sldIdLst>
  <p:sldSz cx="14630400" cy="8229600"/>
  <p:notesSz cx="8229600" cy="146304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Inter" panose="020B0604020202020204" charset="0"/>
      <p:regular r:id="rId23"/>
    </p:embeddedFont>
    <p:embeddedFont>
      <p:font typeface="Algerian" panose="04020705040A02060702" pitchFamily="82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56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5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8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88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2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61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1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67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8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3684392" y="2746266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9600" dirty="0" smtClean="0">
                <a:solidFill>
                  <a:srgbClr val="FF33CC"/>
                </a:solidFill>
                <a:latin typeface="Algerian" panose="04020705040A02060702" pitchFamily="82" charset="0"/>
                <a:ea typeface="Petrona Bold" pitchFamily="34" charset="-122"/>
                <a:cs typeface="Petrona Bold" pitchFamily="34" charset="-120"/>
              </a:rPr>
              <a:t>Code Sync</a:t>
            </a:r>
            <a:endParaRPr lang="en-US" sz="9600" dirty="0">
              <a:solidFill>
                <a:srgbClr val="FF33CC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9218209" y="4619729"/>
            <a:ext cx="6354541" cy="2808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E0D6D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Inter Bold" pitchFamily="34" charset="-120"/>
              </a:rPr>
              <a:t>Neha Swain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E0D6D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Inter Bold" pitchFamily="34" charset="-120"/>
              </a:rPr>
              <a:t>Chinmayee Mohanty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E0D6D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Inter Bold" pitchFamily="34" charset="-120"/>
              </a:rPr>
              <a:t>Mukti Prasad Dash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E0D6DE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Inter Bold" pitchFamily="34" charset="-120"/>
              </a:rPr>
              <a:t>Anita Swain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462602" y="4222894"/>
            <a:ext cx="299656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smtClean="0">
                <a:solidFill>
                  <a:srgbClr val="E0D6D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 Bold" pitchFamily="34" charset="0"/>
                <a:ea typeface="Inter Bold" pitchFamily="34" charset="-122"/>
              </a:rPr>
              <a:t>Presented By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676" y="6253612"/>
            <a:ext cx="4090771" cy="440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A77AB7-1746-E8FA-F1D2-9E6EFF80C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" y="81127"/>
            <a:ext cx="1242752" cy="1251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753474" y="245440"/>
            <a:ext cx="73152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in Computer Applications</a:t>
            </a:r>
          </a:p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GANDHI INSTITUTE OF EXCELLENT TECHNOCRATS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Ghangapatna, Bhubaneswar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D8CEA1-F81C-7F9E-C26F-286C1DADF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446" y="-42870"/>
            <a:ext cx="1375954" cy="1375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283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7320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0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9700"/>
            <a:ext cx="14528800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0064" y="754570"/>
            <a:ext cx="7517963" cy="663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Future Scope</a:t>
            </a:r>
            <a:endParaRPr lang="en-US" sz="415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18168" y="1810771"/>
            <a:ext cx="7112845" cy="262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Add real-time code collaboration and messaging between users.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Allow users to save and version control their code.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Integrate AI to suggest and auto-complete code.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Build a mobile app or progressive web app (PWA).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Expand language support for more frameworks and compilers.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80" y="82192"/>
            <a:ext cx="5486400" cy="8147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0064" y="754570"/>
            <a:ext cx="7517963" cy="663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Advantages </a:t>
            </a:r>
            <a:endParaRPr lang="en-US" sz="415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268439"/>
            <a:ext cx="308098" cy="53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064" y="1413924"/>
            <a:ext cx="73152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Browser-based; no installation needed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All-in-one tool for coding, voice input, and OCR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Lightweight, fast, and user-friendly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Ideal for learners and quick prototyping</a:t>
            </a:r>
          </a:p>
        </p:txBody>
      </p:sp>
      <p:sp>
        <p:nvSpPr>
          <p:cNvPr id="9" name="Text 1"/>
          <p:cNvSpPr/>
          <p:nvPr/>
        </p:nvSpPr>
        <p:spPr>
          <a:xfrm>
            <a:off x="200063" y="4381602"/>
            <a:ext cx="7517963" cy="663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Disadvantages</a:t>
            </a:r>
            <a:endParaRPr lang="en-US" sz="4150" dirty="0"/>
          </a:p>
        </p:txBody>
      </p:sp>
      <p:sp>
        <p:nvSpPr>
          <p:cNvPr id="5" name="Rectangle 4"/>
          <p:cNvSpPr/>
          <p:nvPr/>
        </p:nvSpPr>
        <p:spPr>
          <a:xfrm>
            <a:off x="402827" y="5333632"/>
            <a:ext cx="7315200" cy="12695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Requires internet and server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Code execution limited to backend constraints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No real-time collaboration (can be a future enhancement)</a:t>
            </a:r>
            <a:endParaRPr lang="en-US" sz="17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5385019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96492" y="518243"/>
            <a:ext cx="7556421" cy="853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</a:rPr>
              <a:t>Conclusion:-</a:t>
            </a:r>
            <a:endParaRPr lang="en-US" sz="46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3" r="14268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36372" y="1714143"/>
            <a:ext cx="702332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CodeSync is barriers</a:t>
            </a:r>
            <a:r>
              <a:rPr lang="en-US" altLang="en-US" sz="17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altLang="en-US" sz="17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to coding by offering flexible input modes</a:t>
            </a:r>
            <a:r>
              <a:rPr lang="en-US" altLang="en-US" sz="17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17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7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Ideal for students, educators, and casual coders looking for a fast, browser-based solution</a:t>
            </a:r>
            <a:r>
              <a:rPr lang="en-US" altLang="en-US" sz="17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17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7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Easy to use and accessible fr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 a lightweight, versatile coding tool that combines text, voice, and image inputs.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It reduces om anywhere.</a:t>
            </a:r>
          </a:p>
        </p:txBody>
      </p:sp>
    </p:spTree>
    <p:extLst>
      <p:ext uri="{BB962C8B-B14F-4D97-AF65-F5344CB8AC3E}">
        <p14:creationId xmlns:p14="http://schemas.microsoft.com/office/powerpoint/2010/main" val="41359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1" y="0"/>
            <a:ext cx="1445641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6792" y="251543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</a:rPr>
              <a:t>Content:- 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2389214" y="1338631"/>
            <a:ext cx="10729886" cy="7003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Introduction</a:t>
            </a:r>
            <a:endParaRPr lang="en-US" sz="2400" dirty="0" smtClean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Problem Statement</a:t>
            </a:r>
          </a:p>
          <a:p>
            <a:endParaRPr lang="en-US" sz="2400" dirty="0" smtClean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Objectives</a:t>
            </a:r>
          </a:p>
          <a:p>
            <a:endParaRPr lang="en-US" sz="2400" dirty="0" smtClean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Key-Features</a:t>
            </a:r>
          </a:p>
          <a:p>
            <a:endParaRPr lang="en-US" sz="2400" dirty="0" smtClean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Screen Shot of the Project</a:t>
            </a:r>
          </a:p>
          <a:p>
            <a:endParaRPr lang="en-US" sz="2400" dirty="0" smtClean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Advantages &amp; Disadvantages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Future Scope</a:t>
            </a:r>
          </a:p>
          <a:p>
            <a:endParaRPr lang="en-US" sz="2400" dirty="0" smtClean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Conclusion</a:t>
            </a:r>
          </a:p>
          <a:p>
            <a:endParaRPr lang="en-US" sz="2400" dirty="0" smtClean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Future Scope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775" y="0"/>
            <a:ext cx="57946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1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39811" y="840416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</a:rPr>
              <a:t>Introduction 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534257" y="1812033"/>
            <a:ext cx="8146067" cy="56591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endParaRPr lang="en-US" sz="1750" dirty="0" smtClean="0">
              <a:solidFill>
                <a:srgbClr val="E0D6DE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857" y="0"/>
            <a:ext cx="5866544" cy="8229600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4256" y="1717740"/>
            <a:ext cx="7937389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Code Sync is an integrated, web-based tool designed to simplify coding tasks.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It supports writing and executing code in multiple programming languages directly from the browser.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Unique features include converting spoken code into text (Voice-to-Text) and extracting code or content from images (Image-to-Text).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Designed for students, developers, and educators needing a lightweight and accessible coding environment.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8329" y="91763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</a:rPr>
              <a:t>Technology Used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534257" y="1812033"/>
            <a:ext cx="8146067" cy="56591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endParaRPr lang="en-US" sz="1750" dirty="0" smtClean="0">
              <a:solidFill>
                <a:srgbClr val="E0D6DE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C6276-5458-F528-A986-9ABF5FE95973}"/>
              </a:ext>
            </a:extLst>
          </p:cNvPr>
          <p:cNvSpPr txBox="1"/>
          <p:nvPr/>
        </p:nvSpPr>
        <p:spPr>
          <a:xfrm>
            <a:off x="2098144" y="1940821"/>
            <a:ext cx="3756789" cy="28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React jS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Node  </a:t>
            </a:r>
            <a:r>
              <a:rPr lang="en-US" sz="2000" dirty="0" err="1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js</a:t>
            </a:r>
            <a:endParaRPr lang="en-US" sz="2000" dirty="0" smtClean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Express </a:t>
            </a:r>
            <a:r>
              <a:rPr lang="en-US" sz="2000" dirty="0" err="1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js</a:t>
            </a:r>
            <a:endParaRPr lang="en-US" sz="2000" dirty="0" smtClean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MongoDB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SzPct val="95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Notepad++ &amp; vs code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FFFF00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25" y="1"/>
            <a:ext cx="799329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304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6266" y="409856"/>
            <a:ext cx="6256867" cy="1140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b="1" dirty="0" smtClean="0">
                <a:solidFill>
                  <a:srgbClr val="FF8A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rona Bold" pitchFamily="34" charset="0"/>
                <a:ea typeface="Petrona Bold" pitchFamily="34" charset="-122"/>
              </a:rPr>
              <a:t>Problem Statement: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1"/>
          <p:cNvSpPr/>
          <p:nvPr/>
        </p:nvSpPr>
        <p:spPr>
          <a:xfrm>
            <a:off x="418213" y="1442485"/>
            <a:ext cx="8176437" cy="1140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</a:rPr>
              <a:t> </a:t>
            </a:r>
            <a:r>
              <a:rPr lang="en-US" sz="4600" b="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</a:rPr>
              <a:t> </a:t>
            </a:r>
            <a:endParaRPr lang="en-US" sz="46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08" y="88900"/>
            <a:ext cx="5591496" cy="8140700"/>
          </a:xfrm>
          <a:prstGeom prst="rect">
            <a:avLst/>
          </a:prstGeom>
        </p:spPr>
      </p:pic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45012" y="2012589"/>
            <a:ext cx="864541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Design a user-friendly, browser-based code editor that supports real-time output.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Offer multi-language support, including popular languages like C, Java, Python, JavaScript, HTML, and CSS.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Integrate speech recognition to allow users to dictate code through voice input.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Implement OCR (Optical Character Recognition) to extract code or text from image files.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Ensure code runs efficiently through backend integration and displays clean output.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150" y="755122"/>
            <a:ext cx="985004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Objectives</a:t>
            </a:r>
            <a:endParaRPr lang="en-US" sz="4650" dirty="0"/>
          </a:p>
        </p:txBody>
      </p:sp>
      <p:sp>
        <p:nvSpPr>
          <p:cNvPr id="9" name="Text 2"/>
          <p:cNvSpPr/>
          <p:nvPr/>
        </p:nvSpPr>
        <p:spPr>
          <a:xfrm>
            <a:off x="2702570" y="785029"/>
            <a:ext cx="9666643" cy="7003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151" y="584199"/>
            <a:ext cx="7017249" cy="76454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03" y="0"/>
            <a:ext cx="7167763" cy="8124933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41383" y="1991958"/>
            <a:ext cx="71105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Design a user-friendly, browser-based code editor that supports real-time output.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Offer multi-language support, including popular languages like C, Java, Python, JavaScript, HTML, and CSS.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Integrate speech recognition to allow users to dictate code through voice input.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Implement OCR (Optical Character Recognition) to extract code or text from image files.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Ensure code runs efficiently through backend integration and displays clean output.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96492" y="518243"/>
            <a:ext cx="7556421" cy="8533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</a:rPr>
              <a:t>Features:-</a:t>
            </a:r>
            <a:endParaRPr lang="en-US" sz="465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13255" y="1731196"/>
            <a:ext cx="5073865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Multi-language support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Voice-to-Text </a:t>
            </a:r>
            <a: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input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Image-to-Text </a:t>
            </a:r>
            <a: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extraction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Code Execution with </a:t>
            </a:r>
            <a: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output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Download / Copy </a:t>
            </a:r>
            <a: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code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Fully responsive UI</a:t>
            </a:r>
            <a:endParaRPr lang="en-US" altLang="en-US" sz="20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/>
            </a:r>
            <a:b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</a:br>
            <a: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/>
            </a:r>
            <a:b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</a:br>
            <a: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/>
            </a:r>
            <a:b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</a:br>
            <a: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/>
            </a:r>
            <a:b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</a:br>
            <a: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/>
            </a:r>
            <a:br>
              <a:rPr lang="en-IN" sz="2000" dirty="0" smtClean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7" b="6001"/>
          <a:stretch/>
        </p:blipFill>
        <p:spPr>
          <a:xfrm>
            <a:off x="7852913" y="0"/>
            <a:ext cx="677748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0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477</Words>
  <Application>Microsoft Office PowerPoint</Application>
  <PresentationFormat>Custom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Inter Bold</vt:lpstr>
      <vt:lpstr>Calibri</vt:lpstr>
      <vt:lpstr>Wingdings</vt:lpstr>
      <vt:lpstr>Arial</vt:lpstr>
      <vt:lpstr>Cambria Math</vt:lpstr>
      <vt:lpstr>Petrona Bold</vt:lpstr>
      <vt:lpstr>Inter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Mukti Prasad Dash</cp:lastModifiedBy>
  <cp:revision>21</cp:revision>
  <dcterms:created xsi:type="dcterms:W3CDTF">2025-04-29T06:06:17Z</dcterms:created>
  <dcterms:modified xsi:type="dcterms:W3CDTF">2025-04-29T09:07:56Z</dcterms:modified>
</cp:coreProperties>
</file>