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4"/>
  </p:sldMasterIdLst>
  <p:notesMasterIdLst>
    <p:notesMasterId r:id="rId24"/>
  </p:notesMasterIdLst>
  <p:handoutMasterIdLst>
    <p:handoutMasterId r:id="rId25"/>
  </p:handoutMasterIdLst>
  <p:sldIdLst>
    <p:sldId id="256" r:id="rId5"/>
    <p:sldId id="257" r:id="rId6"/>
    <p:sldId id="290" r:id="rId7"/>
    <p:sldId id="291" r:id="rId8"/>
    <p:sldId id="295" r:id="rId9"/>
    <p:sldId id="299" r:id="rId10"/>
    <p:sldId id="300" r:id="rId11"/>
    <p:sldId id="301" r:id="rId12"/>
    <p:sldId id="298" r:id="rId13"/>
    <p:sldId id="302" r:id="rId14"/>
    <p:sldId id="303" r:id="rId15"/>
    <p:sldId id="304" r:id="rId16"/>
    <p:sldId id="306" r:id="rId17"/>
    <p:sldId id="307" r:id="rId18"/>
    <p:sldId id="308" r:id="rId19"/>
    <p:sldId id="309" r:id="rId20"/>
    <p:sldId id="310" r:id="rId21"/>
    <p:sldId id="311"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629" autoAdjust="0"/>
  </p:normalViewPr>
  <p:slideViewPr>
    <p:cSldViewPr snapToGrid="0">
      <p:cViewPr varScale="1">
        <p:scale>
          <a:sx n="107" d="100"/>
          <a:sy n="107" d="100"/>
        </p:scale>
        <p:origin x="776" y="17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C80FB-3723-4004-8FFF-38392FC6C9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2D1A9F1-FB6D-40A9-9876-57DCB3C87F62}">
      <dgm:prSet custT="1"/>
      <dgm:spPr/>
      <dgm:t>
        <a:bodyPr/>
        <a:lstStyle/>
        <a:p>
          <a:pPr algn="just"/>
          <a:r>
            <a:rPr lang="en-US" sz="1800" dirty="0">
              <a:latin typeface="Bookman Old Style" panose="02050604050505020204" pitchFamily="18" charset="0"/>
            </a:rPr>
            <a:t>Content streaming platforms have transformed media consumption but introduced choice overload</a:t>
          </a:r>
          <a:r>
            <a:rPr lang="en-US" sz="1700" dirty="0"/>
            <a:t>.</a:t>
          </a:r>
        </a:p>
      </dgm:t>
    </dgm:pt>
    <dgm:pt modelId="{90A86188-AF13-429B-B6E4-F6E1EB067EE1}" type="parTrans" cxnId="{98F111C3-46E6-41FB-9485-58D9809F7723}">
      <dgm:prSet/>
      <dgm:spPr/>
      <dgm:t>
        <a:bodyPr/>
        <a:lstStyle/>
        <a:p>
          <a:endParaRPr lang="en-US"/>
        </a:p>
      </dgm:t>
    </dgm:pt>
    <dgm:pt modelId="{E4CC121F-6E0F-4FF2-B12F-9759D5623D79}" type="sibTrans" cxnId="{98F111C3-46E6-41FB-9485-58D9809F7723}">
      <dgm:prSet/>
      <dgm:spPr/>
      <dgm:t>
        <a:bodyPr/>
        <a:lstStyle/>
        <a:p>
          <a:endParaRPr lang="en-US"/>
        </a:p>
      </dgm:t>
    </dgm:pt>
    <dgm:pt modelId="{531047CC-E937-4B39-B274-0AD6E493400A}">
      <dgm:prSet custT="1"/>
      <dgm:spPr/>
      <dgm:t>
        <a:bodyPr/>
        <a:lstStyle/>
        <a:p>
          <a:pPr algn="just"/>
          <a:r>
            <a:rPr lang="en-US" sz="1800" dirty="0">
              <a:latin typeface="Bookman Old Style" panose="02050604050505020204" pitchFamily="18" charset="0"/>
            </a:rPr>
            <a:t>Project goal: Develop a sophisticated Movie Recommender System to combat choice overload by leveraging user data.</a:t>
          </a:r>
        </a:p>
      </dgm:t>
    </dgm:pt>
    <dgm:pt modelId="{69C280A5-5083-46C1-9293-9FA092D1EEF9}" type="parTrans" cxnId="{6DBDFD44-10E0-4AD9-9E21-1CFEC45B614F}">
      <dgm:prSet/>
      <dgm:spPr/>
      <dgm:t>
        <a:bodyPr/>
        <a:lstStyle/>
        <a:p>
          <a:endParaRPr lang="en-US"/>
        </a:p>
      </dgm:t>
    </dgm:pt>
    <dgm:pt modelId="{AC183A61-D35E-47E3-9E4B-A100371EE72F}" type="sibTrans" cxnId="{6DBDFD44-10E0-4AD9-9E21-1CFEC45B614F}">
      <dgm:prSet/>
      <dgm:spPr/>
      <dgm:t>
        <a:bodyPr/>
        <a:lstStyle/>
        <a:p>
          <a:endParaRPr lang="en-US"/>
        </a:p>
      </dgm:t>
    </dgm:pt>
    <dgm:pt modelId="{8E831011-F522-4CB0-9DCD-25A6F2B6CC9D}">
      <dgm:prSet/>
      <dgm:spPr/>
      <dgm:t>
        <a:bodyPr/>
        <a:lstStyle/>
        <a:p>
          <a:pPr algn="just"/>
          <a:r>
            <a:rPr lang="en-US" dirty="0">
              <a:latin typeface="Bookman Old Style" panose="02050604050505020204" pitchFamily="18" charset="0"/>
            </a:rPr>
            <a:t>Approach: Utilize collaborative filtering techniques to analyze user-generated data and identify meaningful patterns.</a:t>
          </a:r>
        </a:p>
      </dgm:t>
    </dgm:pt>
    <dgm:pt modelId="{C6CBD416-C1F5-4D11-81C7-8E5B55DE6EFA}" type="parTrans" cxnId="{E5577DBB-5B2F-447F-91EF-16DD7C92B92F}">
      <dgm:prSet/>
      <dgm:spPr/>
      <dgm:t>
        <a:bodyPr/>
        <a:lstStyle/>
        <a:p>
          <a:endParaRPr lang="en-US"/>
        </a:p>
      </dgm:t>
    </dgm:pt>
    <dgm:pt modelId="{D6974C85-6132-4D6A-9AFF-EC2BEFFCD171}" type="sibTrans" cxnId="{E5577DBB-5B2F-447F-91EF-16DD7C92B92F}">
      <dgm:prSet/>
      <dgm:spPr/>
      <dgm:t>
        <a:bodyPr/>
        <a:lstStyle/>
        <a:p>
          <a:endParaRPr lang="en-US"/>
        </a:p>
      </dgm:t>
    </dgm:pt>
    <dgm:pt modelId="{A5035AB4-A44D-4CFD-865A-31EE33C77EB8}">
      <dgm:prSet/>
      <dgm:spPr/>
      <dgm:t>
        <a:bodyPr/>
        <a:lstStyle/>
        <a:p>
          <a:pPr algn="just"/>
          <a:r>
            <a:rPr lang="en-US" dirty="0">
              <a:latin typeface="Bookman Old Style" panose="02050604050505020204" pitchFamily="18" charset="0"/>
            </a:rPr>
            <a:t>Algorithm focus: Explore matrix factorization to develop accurate algorithms for predicting user preferences and enhancing the viewing experience.</a:t>
          </a:r>
        </a:p>
      </dgm:t>
    </dgm:pt>
    <dgm:pt modelId="{813F155F-63CA-43BF-A934-59FB2140FB2D}" type="parTrans" cxnId="{6BBCC1FB-D9F9-41A0-9667-5CDEEE5CBE2B}">
      <dgm:prSet/>
      <dgm:spPr/>
      <dgm:t>
        <a:bodyPr/>
        <a:lstStyle/>
        <a:p>
          <a:endParaRPr lang="en-US"/>
        </a:p>
      </dgm:t>
    </dgm:pt>
    <dgm:pt modelId="{F1F1DADF-17E5-4EA0-8CD6-7846625362E6}" type="sibTrans" cxnId="{6BBCC1FB-D9F9-41A0-9667-5CDEEE5CBE2B}">
      <dgm:prSet/>
      <dgm:spPr/>
      <dgm:t>
        <a:bodyPr/>
        <a:lstStyle/>
        <a:p>
          <a:endParaRPr lang="en-US"/>
        </a:p>
      </dgm:t>
    </dgm:pt>
    <dgm:pt modelId="{20450EF0-F79A-4DFF-BCC1-06BDB19DABB3}" type="pres">
      <dgm:prSet presAssocID="{819C80FB-3723-4004-8FFF-38392FC6C97D}" presName="root" presStyleCnt="0">
        <dgm:presLayoutVars>
          <dgm:dir/>
          <dgm:resizeHandles val="exact"/>
        </dgm:presLayoutVars>
      </dgm:prSet>
      <dgm:spPr/>
    </dgm:pt>
    <dgm:pt modelId="{3FED7BF3-98AC-4B12-952C-658CC4FDED12}" type="pres">
      <dgm:prSet presAssocID="{F2D1A9F1-FB6D-40A9-9876-57DCB3C87F62}" presName="compNode" presStyleCnt="0"/>
      <dgm:spPr/>
    </dgm:pt>
    <dgm:pt modelId="{2E2E2E47-E6D9-4D6E-B51C-069C6438BE34}" type="pres">
      <dgm:prSet presAssocID="{F2D1A9F1-FB6D-40A9-9876-57DCB3C87F62}" presName="bgRect" presStyleLbl="bgShp" presStyleIdx="0" presStyleCnt="4"/>
      <dgm:spPr/>
    </dgm:pt>
    <dgm:pt modelId="{1866A855-A160-4507-9B49-1E960098913A}" type="pres">
      <dgm:prSet presAssocID="{F2D1A9F1-FB6D-40A9-9876-57DCB3C87F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cast"/>
        </a:ext>
      </dgm:extLst>
    </dgm:pt>
    <dgm:pt modelId="{ED040E60-67B9-44F1-B3CE-10EFA397BBF5}" type="pres">
      <dgm:prSet presAssocID="{F2D1A9F1-FB6D-40A9-9876-57DCB3C87F62}" presName="spaceRect" presStyleCnt="0"/>
      <dgm:spPr/>
    </dgm:pt>
    <dgm:pt modelId="{697D5F50-FE00-4C1E-8F7C-04B397C68F5F}" type="pres">
      <dgm:prSet presAssocID="{F2D1A9F1-FB6D-40A9-9876-57DCB3C87F62}" presName="parTx" presStyleLbl="revTx" presStyleIdx="0" presStyleCnt="4">
        <dgm:presLayoutVars>
          <dgm:chMax val="0"/>
          <dgm:chPref val="0"/>
        </dgm:presLayoutVars>
      </dgm:prSet>
      <dgm:spPr/>
    </dgm:pt>
    <dgm:pt modelId="{7CAB2D19-741F-410C-A3CF-3F50FA1DD0B0}" type="pres">
      <dgm:prSet presAssocID="{E4CC121F-6E0F-4FF2-B12F-9759D5623D79}" presName="sibTrans" presStyleCnt="0"/>
      <dgm:spPr/>
    </dgm:pt>
    <dgm:pt modelId="{26CD86BC-CD86-4490-8F5D-52AD11D2746F}" type="pres">
      <dgm:prSet presAssocID="{531047CC-E937-4B39-B274-0AD6E493400A}" presName="compNode" presStyleCnt="0"/>
      <dgm:spPr/>
    </dgm:pt>
    <dgm:pt modelId="{C6488F50-D43F-4606-BC6D-975DFB7F2972}" type="pres">
      <dgm:prSet presAssocID="{531047CC-E937-4B39-B274-0AD6E493400A}" presName="bgRect" presStyleLbl="bgShp" presStyleIdx="1" presStyleCnt="4"/>
      <dgm:spPr/>
    </dgm:pt>
    <dgm:pt modelId="{AA94E7F7-477F-42D8-882B-82ACE3E51D26}" type="pres">
      <dgm:prSet presAssocID="{531047CC-E937-4B39-B274-0AD6E49340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026DE7A-D5F2-4999-ADFB-32DCDCB5BBE7}" type="pres">
      <dgm:prSet presAssocID="{531047CC-E937-4B39-B274-0AD6E493400A}" presName="spaceRect" presStyleCnt="0"/>
      <dgm:spPr/>
    </dgm:pt>
    <dgm:pt modelId="{CB0B9F01-1351-49DB-9FBA-2F6E1F9E218C}" type="pres">
      <dgm:prSet presAssocID="{531047CC-E937-4B39-B274-0AD6E493400A}" presName="parTx" presStyleLbl="revTx" presStyleIdx="1" presStyleCnt="4">
        <dgm:presLayoutVars>
          <dgm:chMax val="0"/>
          <dgm:chPref val="0"/>
        </dgm:presLayoutVars>
      </dgm:prSet>
      <dgm:spPr/>
    </dgm:pt>
    <dgm:pt modelId="{CE5D6966-1899-489F-A358-685FDC3E7FC5}" type="pres">
      <dgm:prSet presAssocID="{AC183A61-D35E-47E3-9E4B-A100371EE72F}" presName="sibTrans" presStyleCnt="0"/>
      <dgm:spPr/>
    </dgm:pt>
    <dgm:pt modelId="{085869CB-D199-4CBF-828E-4329CCA602A3}" type="pres">
      <dgm:prSet presAssocID="{8E831011-F522-4CB0-9DCD-25A6F2B6CC9D}" presName="compNode" presStyleCnt="0"/>
      <dgm:spPr/>
    </dgm:pt>
    <dgm:pt modelId="{F2B6EB4B-99ED-4B14-8B33-27845F0921EF}" type="pres">
      <dgm:prSet presAssocID="{8E831011-F522-4CB0-9DCD-25A6F2B6CC9D}" presName="bgRect" presStyleLbl="bgShp" presStyleIdx="2" presStyleCnt="4"/>
      <dgm:spPr/>
    </dgm:pt>
    <dgm:pt modelId="{853F3A1B-DC74-49C2-8A62-B743DA2CDC71}" type="pres">
      <dgm:prSet presAssocID="{8E831011-F522-4CB0-9DCD-25A6F2B6CC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967517E-F1AF-4736-8F80-CBC023B6FDDA}" type="pres">
      <dgm:prSet presAssocID="{8E831011-F522-4CB0-9DCD-25A6F2B6CC9D}" presName="spaceRect" presStyleCnt="0"/>
      <dgm:spPr/>
    </dgm:pt>
    <dgm:pt modelId="{31EA9DC7-4D7B-4BAD-8E63-18E583A0A42E}" type="pres">
      <dgm:prSet presAssocID="{8E831011-F522-4CB0-9DCD-25A6F2B6CC9D}" presName="parTx" presStyleLbl="revTx" presStyleIdx="2" presStyleCnt="4">
        <dgm:presLayoutVars>
          <dgm:chMax val="0"/>
          <dgm:chPref val="0"/>
        </dgm:presLayoutVars>
      </dgm:prSet>
      <dgm:spPr/>
    </dgm:pt>
    <dgm:pt modelId="{51062E38-D31F-4767-A93C-46EC1E6CEB2C}" type="pres">
      <dgm:prSet presAssocID="{D6974C85-6132-4D6A-9AFF-EC2BEFFCD171}" presName="sibTrans" presStyleCnt="0"/>
      <dgm:spPr/>
    </dgm:pt>
    <dgm:pt modelId="{491F914F-E7E1-4474-BD48-D76C3103DA3A}" type="pres">
      <dgm:prSet presAssocID="{A5035AB4-A44D-4CFD-865A-31EE33C77EB8}" presName="compNode" presStyleCnt="0"/>
      <dgm:spPr/>
    </dgm:pt>
    <dgm:pt modelId="{1D44C9B7-7BA5-4F48-BB8B-B24C938241C7}" type="pres">
      <dgm:prSet presAssocID="{A5035AB4-A44D-4CFD-865A-31EE33C77EB8}" presName="bgRect" presStyleLbl="bgShp" presStyleIdx="3" presStyleCnt="4"/>
      <dgm:spPr/>
    </dgm:pt>
    <dgm:pt modelId="{D35077B9-1D6E-4394-A2F3-D0E2A5CB0C16}" type="pres">
      <dgm:prSet presAssocID="{A5035AB4-A44D-4CFD-865A-31EE33C77E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A47AF32-6275-4357-8424-80919E4FEDD1}" type="pres">
      <dgm:prSet presAssocID="{A5035AB4-A44D-4CFD-865A-31EE33C77EB8}" presName="spaceRect" presStyleCnt="0"/>
      <dgm:spPr/>
    </dgm:pt>
    <dgm:pt modelId="{B5A7FDD0-2815-4BD4-A3CE-1B36D3BDC255}" type="pres">
      <dgm:prSet presAssocID="{A5035AB4-A44D-4CFD-865A-31EE33C77EB8}" presName="parTx" presStyleLbl="revTx" presStyleIdx="3" presStyleCnt="4">
        <dgm:presLayoutVars>
          <dgm:chMax val="0"/>
          <dgm:chPref val="0"/>
        </dgm:presLayoutVars>
      </dgm:prSet>
      <dgm:spPr/>
    </dgm:pt>
  </dgm:ptLst>
  <dgm:cxnLst>
    <dgm:cxn modelId="{6DBDFD44-10E0-4AD9-9E21-1CFEC45B614F}" srcId="{819C80FB-3723-4004-8FFF-38392FC6C97D}" destId="{531047CC-E937-4B39-B274-0AD6E493400A}" srcOrd="1" destOrd="0" parTransId="{69C280A5-5083-46C1-9293-9FA092D1EEF9}" sibTransId="{AC183A61-D35E-47E3-9E4B-A100371EE72F}"/>
    <dgm:cxn modelId="{4D6FCF45-F8ED-48FC-862F-64CF5CC2BF64}" type="presOf" srcId="{819C80FB-3723-4004-8FFF-38392FC6C97D}" destId="{20450EF0-F79A-4DFF-BCC1-06BDB19DABB3}" srcOrd="0" destOrd="0" presId="urn:microsoft.com/office/officeart/2018/2/layout/IconVerticalSolidList"/>
    <dgm:cxn modelId="{2D8A7173-9009-490C-B9BC-47A1B858A7CC}" type="presOf" srcId="{531047CC-E937-4B39-B274-0AD6E493400A}" destId="{CB0B9F01-1351-49DB-9FBA-2F6E1F9E218C}" srcOrd="0" destOrd="0" presId="urn:microsoft.com/office/officeart/2018/2/layout/IconVerticalSolidList"/>
    <dgm:cxn modelId="{E5577DBB-5B2F-447F-91EF-16DD7C92B92F}" srcId="{819C80FB-3723-4004-8FFF-38392FC6C97D}" destId="{8E831011-F522-4CB0-9DCD-25A6F2B6CC9D}" srcOrd="2" destOrd="0" parTransId="{C6CBD416-C1F5-4D11-81C7-8E5B55DE6EFA}" sibTransId="{D6974C85-6132-4D6A-9AFF-EC2BEFFCD171}"/>
    <dgm:cxn modelId="{98F111C3-46E6-41FB-9485-58D9809F7723}" srcId="{819C80FB-3723-4004-8FFF-38392FC6C97D}" destId="{F2D1A9F1-FB6D-40A9-9876-57DCB3C87F62}" srcOrd="0" destOrd="0" parTransId="{90A86188-AF13-429B-B6E4-F6E1EB067EE1}" sibTransId="{E4CC121F-6E0F-4FF2-B12F-9759D5623D79}"/>
    <dgm:cxn modelId="{22C555D1-9DD2-49D2-ABB0-96D0B70FA9E1}" type="presOf" srcId="{8E831011-F522-4CB0-9DCD-25A6F2B6CC9D}" destId="{31EA9DC7-4D7B-4BAD-8E63-18E583A0A42E}" srcOrd="0" destOrd="0" presId="urn:microsoft.com/office/officeart/2018/2/layout/IconVerticalSolidList"/>
    <dgm:cxn modelId="{3F6C10D4-DE1C-4E52-8323-E807FCA2FA83}" type="presOf" srcId="{F2D1A9F1-FB6D-40A9-9876-57DCB3C87F62}" destId="{697D5F50-FE00-4C1E-8F7C-04B397C68F5F}" srcOrd="0" destOrd="0" presId="urn:microsoft.com/office/officeart/2018/2/layout/IconVerticalSolidList"/>
    <dgm:cxn modelId="{A1F025F6-8ED6-4438-8A1E-9C187E09906B}" type="presOf" srcId="{A5035AB4-A44D-4CFD-865A-31EE33C77EB8}" destId="{B5A7FDD0-2815-4BD4-A3CE-1B36D3BDC255}" srcOrd="0" destOrd="0" presId="urn:microsoft.com/office/officeart/2018/2/layout/IconVerticalSolidList"/>
    <dgm:cxn modelId="{6BBCC1FB-D9F9-41A0-9667-5CDEEE5CBE2B}" srcId="{819C80FB-3723-4004-8FFF-38392FC6C97D}" destId="{A5035AB4-A44D-4CFD-865A-31EE33C77EB8}" srcOrd="3" destOrd="0" parTransId="{813F155F-63CA-43BF-A934-59FB2140FB2D}" sibTransId="{F1F1DADF-17E5-4EA0-8CD6-7846625362E6}"/>
    <dgm:cxn modelId="{80CB8F6D-103C-4C03-A063-DD10CCE5A989}" type="presParOf" srcId="{20450EF0-F79A-4DFF-BCC1-06BDB19DABB3}" destId="{3FED7BF3-98AC-4B12-952C-658CC4FDED12}" srcOrd="0" destOrd="0" presId="urn:microsoft.com/office/officeart/2018/2/layout/IconVerticalSolidList"/>
    <dgm:cxn modelId="{ED08E8BF-2FD4-499F-AE91-3E4414811E89}" type="presParOf" srcId="{3FED7BF3-98AC-4B12-952C-658CC4FDED12}" destId="{2E2E2E47-E6D9-4D6E-B51C-069C6438BE34}" srcOrd="0" destOrd="0" presId="urn:microsoft.com/office/officeart/2018/2/layout/IconVerticalSolidList"/>
    <dgm:cxn modelId="{4B640C98-C290-46DF-BD75-DABBB719544D}" type="presParOf" srcId="{3FED7BF3-98AC-4B12-952C-658CC4FDED12}" destId="{1866A855-A160-4507-9B49-1E960098913A}" srcOrd="1" destOrd="0" presId="urn:microsoft.com/office/officeart/2018/2/layout/IconVerticalSolidList"/>
    <dgm:cxn modelId="{CF13F658-DDA2-4EB9-A4F8-E05464E83A21}" type="presParOf" srcId="{3FED7BF3-98AC-4B12-952C-658CC4FDED12}" destId="{ED040E60-67B9-44F1-B3CE-10EFA397BBF5}" srcOrd="2" destOrd="0" presId="urn:microsoft.com/office/officeart/2018/2/layout/IconVerticalSolidList"/>
    <dgm:cxn modelId="{264EC3C6-133D-4D30-A224-F91AE25BE7CB}" type="presParOf" srcId="{3FED7BF3-98AC-4B12-952C-658CC4FDED12}" destId="{697D5F50-FE00-4C1E-8F7C-04B397C68F5F}" srcOrd="3" destOrd="0" presId="urn:microsoft.com/office/officeart/2018/2/layout/IconVerticalSolidList"/>
    <dgm:cxn modelId="{64021C25-BEB2-43BF-BE51-2B047C5961D9}" type="presParOf" srcId="{20450EF0-F79A-4DFF-BCC1-06BDB19DABB3}" destId="{7CAB2D19-741F-410C-A3CF-3F50FA1DD0B0}" srcOrd="1" destOrd="0" presId="urn:microsoft.com/office/officeart/2018/2/layout/IconVerticalSolidList"/>
    <dgm:cxn modelId="{CBBE4CB9-6502-471C-927B-BABFD635730D}" type="presParOf" srcId="{20450EF0-F79A-4DFF-BCC1-06BDB19DABB3}" destId="{26CD86BC-CD86-4490-8F5D-52AD11D2746F}" srcOrd="2" destOrd="0" presId="urn:microsoft.com/office/officeart/2018/2/layout/IconVerticalSolidList"/>
    <dgm:cxn modelId="{2456173F-690C-4AF6-866E-52783CC644B3}" type="presParOf" srcId="{26CD86BC-CD86-4490-8F5D-52AD11D2746F}" destId="{C6488F50-D43F-4606-BC6D-975DFB7F2972}" srcOrd="0" destOrd="0" presId="urn:microsoft.com/office/officeart/2018/2/layout/IconVerticalSolidList"/>
    <dgm:cxn modelId="{57F9961C-0CB8-4A39-B6DC-C29FA1273AD5}" type="presParOf" srcId="{26CD86BC-CD86-4490-8F5D-52AD11D2746F}" destId="{AA94E7F7-477F-42D8-882B-82ACE3E51D26}" srcOrd="1" destOrd="0" presId="urn:microsoft.com/office/officeart/2018/2/layout/IconVerticalSolidList"/>
    <dgm:cxn modelId="{BDE7F968-465F-486E-88D2-E4C0092E19A4}" type="presParOf" srcId="{26CD86BC-CD86-4490-8F5D-52AD11D2746F}" destId="{8026DE7A-D5F2-4999-ADFB-32DCDCB5BBE7}" srcOrd="2" destOrd="0" presId="urn:microsoft.com/office/officeart/2018/2/layout/IconVerticalSolidList"/>
    <dgm:cxn modelId="{D875571C-0034-437F-8BDB-3DC3AD26FBCC}" type="presParOf" srcId="{26CD86BC-CD86-4490-8F5D-52AD11D2746F}" destId="{CB0B9F01-1351-49DB-9FBA-2F6E1F9E218C}" srcOrd="3" destOrd="0" presId="urn:microsoft.com/office/officeart/2018/2/layout/IconVerticalSolidList"/>
    <dgm:cxn modelId="{B7084F5F-06A4-48B4-9682-A77CD57FB8D1}" type="presParOf" srcId="{20450EF0-F79A-4DFF-BCC1-06BDB19DABB3}" destId="{CE5D6966-1899-489F-A358-685FDC3E7FC5}" srcOrd="3" destOrd="0" presId="urn:microsoft.com/office/officeart/2018/2/layout/IconVerticalSolidList"/>
    <dgm:cxn modelId="{ECFE52FE-DCA3-4603-B181-D5C0B4A9FC4E}" type="presParOf" srcId="{20450EF0-F79A-4DFF-BCC1-06BDB19DABB3}" destId="{085869CB-D199-4CBF-828E-4329CCA602A3}" srcOrd="4" destOrd="0" presId="urn:microsoft.com/office/officeart/2018/2/layout/IconVerticalSolidList"/>
    <dgm:cxn modelId="{0E9039C1-E977-42D2-B1BF-292AECC6D0F2}" type="presParOf" srcId="{085869CB-D199-4CBF-828E-4329CCA602A3}" destId="{F2B6EB4B-99ED-4B14-8B33-27845F0921EF}" srcOrd="0" destOrd="0" presId="urn:microsoft.com/office/officeart/2018/2/layout/IconVerticalSolidList"/>
    <dgm:cxn modelId="{25C61296-6FB4-4A97-87B3-5B06011F322F}" type="presParOf" srcId="{085869CB-D199-4CBF-828E-4329CCA602A3}" destId="{853F3A1B-DC74-49C2-8A62-B743DA2CDC71}" srcOrd="1" destOrd="0" presId="urn:microsoft.com/office/officeart/2018/2/layout/IconVerticalSolidList"/>
    <dgm:cxn modelId="{DCB6E860-54D4-4C9C-8D16-B6D421AFE6D2}" type="presParOf" srcId="{085869CB-D199-4CBF-828E-4329CCA602A3}" destId="{6967517E-F1AF-4736-8F80-CBC023B6FDDA}" srcOrd="2" destOrd="0" presId="urn:microsoft.com/office/officeart/2018/2/layout/IconVerticalSolidList"/>
    <dgm:cxn modelId="{DABA53A5-2F17-4651-9D24-265E6729AFC2}" type="presParOf" srcId="{085869CB-D199-4CBF-828E-4329CCA602A3}" destId="{31EA9DC7-4D7B-4BAD-8E63-18E583A0A42E}" srcOrd="3" destOrd="0" presId="urn:microsoft.com/office/officeart/2018/2/layout/IconVerticalSolidList"/>
    <dgm:cxn modelId="{CE0CB010-432E-4130-8B41-E2143F3FBE9D}" type="presParOf" srcId="{20450EF0-F79A-4DFF-BCC1-06BDB19DABB3}" destId="{51062E38-D31F-4767-A93C-46EC1E6CEB2C}" srcOrd="5" destOrd="0" presId="urn:microsoft.com/office/officeart/2018/2/layout/IconVerticalSolidList"/>
    <dgm:cxn modelId="{179881D8-1B46-4823-84D0-05957A79F37A}" type="presParOf" srcId="{20450EF0-F79A-4DFF-BCC1-06BDB19DABB3}" destId="{491F914F-E7E1-4474-BD48-D76C3103DA3A}" srcOrd="6" destOrd="0" presId="urn:microsoft.com/office/officeart/2018/2/layout/IconVerticalSolidList"/>
    <dgm:cxn modelId="{9AB8EC02-5B70-47F9-A649-5B6FD2FCC91C}" type="presParOf" srcId="{491F914F-E7E1-4474-BD48-D76C3103DA3A}" destId="{1D44C9B7-7BA5-4F48-BB8B-B24C938241C7}" srcOrd="0" destOrd="0" presId="urn:microsoft.com/office/officeart/2018/2/layout/IconVerticalSolidList"/>
    <dgm:cxn modelId="{40438F42-070C-47A1-AD35-C274F92AA4DF}" type="presParOf" srcId="{491F914F-E7E1-4474-BD48-D76C3103DA3A}" destId="{D35077B9-1D6E-4394-A2F3-D0E2A5CB0C16}" srcOrd="1" destOrd="0" presId="urn:microsoft.com/office/officeart/2018/2/layout/IconVerticalSolidList"/>
    <dgm:cxn modelId="{1A274C5C-A2EF-41D8-9F73-444E3095625E}" type="presParOf" srcId="{491F914F-E7E1-4474-BD48-D76C3103DA3A}" destId="{BA47AF32-6275-4357-8424-80919E4FEDD1}" srcOrd="2" destOrd="0" presId="urn:microsoft.com/office/officeart/2018/2/layout/IconVerticalSolidList"/>
    <dgm:cxn modelId="{56706A5B-C7CE-4BAB-B046-65FAF51D257A}" type="presParOf" srcId="{491F914F-E7E1-4474-BD48-D76C3103DA3A}" destId="{B5A7FDD0-2815-4BD4-A3CE-1B36D3BDC255}"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47A886-7D4E-4B26-997B-00641976FB1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E6B688B-76D3-4FE4-9622-E67EAEE06D39}">
      <dgm:prSet custT="1"/>
      <dgm:spPr/>
      <dgm:t>
        <a:bodyPr/>
        <a:lstStyle/>
        <a:p>
          <a:pPr algn="just">
            <a:lnSpc>
              <a:spcPct val="100000"/>
            </a:lnSpc>
          </a:pPr>
          <a:r>
            <a:rPr lang="en-US" sz="1800" dirty="0">
              <a:latin typeface="Bookman Old Style" panose="02050604050505020204" pitchFamily="18" charset="0"/>
            </a:rPr>
            <a:t>Users experience overwhelming options on content streaming platforms, leading to decision fatigue and dissatisfaction.</a:t>
          </a:r>
        </a:p>
      </dgm:t>
    </dgm:pt>
    <dgm:pt modelId="{B3633C6B-B91B-4BF5-AD6A-304BB1F9EE93}" type="parTrans" cxnId="{6F57C12E-8C82-4C32-98A1-F4F1670E634F}">
      <dgm:prSet/>
      <dgm:spPr/>
      <dgm:t>
        <a:bodyPr/>
        <a:lstStyle/>
        <a:p>
          <a:endParaRPr lang="en-US"/>
        </a:p>
      </dgm:t>
    </dgm:pt>
    <dgm:pt modelId="{4E06AAE1-BE83-4891-9231-C9D5A787F8F6}" type="sibTrans" cxnId="{6F57C12E-8C82-4C32-98A1-F4F1670E634F}">
      <dgm:prSet/>
      <dgm:spPr/>
      <dgm:t>
        <a:bodyPr/>
        <a:lstStyle/>
        <a:p>
          <a:endParaRPr lang="en-US"/>
        </a:p>
      </dgm:t>
    </dgm:pt>
    <dgm:pt modelId="{4C2978F6-50D7-46F5-969A-65F25CE0C3E6}">
      <dgm:prSet custT="1"/>
      <dgm:spPr/>
      <dgm:t>
        <a:bodyPr/>
        <a:lstStyle/>
        <a:p>
          <a:pPr algn="just">
            <a:lnSpc>
              <a:spcPct val="100000"/>
            </a:lnSpc>
          </a:pPr>
          <a:r>
            <a:rPr lang="en-US" sz="1800" dirty="0">
              <a:latin typeface="Bookman Old Style" panose="02050604050505020204" pitchFamily="18" charset="0"/>
            </a:rPr>
            <a:t>Generic recommendations and browsing by genres fail to cater to individual preferences and viewing habits.</a:t>
          </a:r>
        </a:p>
      </dgm:t>
    </dgm:pt>
    <dgm:pt modelId="{7514D4CA-1E92-412B-9F19-8D0E14998898}" type="parTrans" cxnId="{D8EE4039-D8C0-4EE5-8BDB-460AE2760C62}">
      <dgm:prSet/>
      <dgm:spPr/>
      <dgm:t>
        <a:bodyPr/>
        <a:lstStyle/>
        <a:p>
          <a:endParaRPr lang="en-US"/>
        </a:p>
      </dgm:t>
    </dgm:pt>
    <dgm:pt modelId="{9BB108FB-4BD6-4ADF-933D-AC13F6D9658A}" type="sibTrans" cxnId="{D8EE4039-D8C0-4EE5-8BDB-460AE2760C62}">
      <dgm:prSet/>
      <dgm:spPr/>
      <dgm:t>
        <a:bodyPr/>
        <a:lstStyle/>
        <a:p>
          <a:endParaRPr lang="en-US"/>
        </a:p>
      </dgm:t>
    </dgm:pt>
    <dgm:pt modelId="{48D57B40-3B53-4901-B99B-B182068D1D98}">
      <dgm:prSet custT="1"/>
      <dgm:spPr/>
      <dgm:t>
        <a:bodyPr/>
        <a:lstStyle/>
        <a:p>
          <a:pPr algn="just">
            <a:lnSpc>
              <a:spcPct val="100000"/>
            </a:lnSpc>
          </a:pPr>
          <a:r>
            <a:rPr lang="en-US" sz="1800" dirty="0">
              <a:latin typeface="Bookman Old Style" panose="02050604050505020204" pitchFamily="18" charset="0"/>
            </a:rPr>
            <a:t>Users struggle to discover new content they would enjoy, resulting in missed opportunities for a satisfying viewing experience.</a:t>
          </a:r>
        </a:p>
      </dgm:t>
    </dgm:pt>
    <dgm:pt modelId="{E8E6EA49-01AC-46A6-A954-7E42BE62FDEE}" type="parTrans" cxnId="{1CDD64D4-1F05-42C1-BFCE-45BD7FCE9910}">
      <dgm:prSet/>
      <dgm:spPr/>
      <dgm:t>
        <a:bodyPr/>
        <a:lstStyle/>
        <a:p>
          <a:endParaRPr lang="en-US"/>
        </a:p>
      </dgm:t>
    </dgm:pt>
    <dgm:pt modelId="{5D766F36-8853-4FA4-8B66-57D5B7CEA9A1}" type="sibTrans" cxnId="{1CDD64D4-1F05-42C1-BFCE-45BD7FCE9910}">
      <dgm:prSet/>
      <dgm:spPr/>
      <dgm:t>
        <a:bodyPr/>
        <a:lstStyle/>
        <a:p>
          <a:endParaRPr lang="en-US"/>
        </a:p>
      </dgm:t>
    </dgm:pt>
    <dgm:pt modelId="{517406A5-FAB1-462C-B082-68E01D4BAB57}">
      <dgm:prSet custT="1"/>
      <dgm:spPr/>
      <dgm:t>
        <a:bodyPr/>
        <a:lstStyle/>
        <a:p>
          <a:pPr algn="just">
            <a:lnSpc>
              <a:spcPct val="100000"/>
            </a:lnSpc>
          </a:pPr>
          <a:r>
            <a:rPr lang="en-US" sz="1800" dirty="0">
              <a:latin typeface="Bookman Old Style" panose="02050604050505020204" pitchFamily="18" charset="0"/>
            </a:rPr>
            <a:t>There is a pressing need for a solution that addresses choice overload by providing personalized movie recommendations to enhance user satisfaction and engagement.</a:t>
          </a:r>
        </a:p>
      </dgm:t>
    </dgm:pt>
    <dgm:pt modelId="{DBF720AA-C1DB-45E7-8962-153AE5BBCCE1}" type="parTrans" cxnId="{8048EBC5-1069-4429-9AAB-1FCC10CAFF19}">
      <dgm:prSet/>
      <dgm:spPr/>
      <dgm:t>
        <a:bodyPr/>
        <a:lstStyle/>
        <a:p>
          <a:endParaRPr lang="en-US"/>
        </a:p>
      </dgm:t>
    </dgm:pt>
    <dgm:pt modelId="{C84318AA-416D-4B96-9442-AE5318E68A0F}" type="sibTrans" cxnId="{8048EBC5-1069-4429-9AAB-1FCC10CAFF19}">
      <dgm:prSet/>
      <dgm:spPr/>
      <dgm:t>
        <a:bodyPr/>
        <a:lstStyle/>
        <a:p>
          <a:endParaRPr lang="en-US"/>
        </a:p>
      </dgm:t>
    </dgm:pt>
    <dgm:pt modelId="{8ACF68A2-9898-4ABA-BF7F-21B72C924C82}" type="pres">
      <dgm:prSet presAssocID="{5347A886-7D4E-4B26-997B-00641976FB16}" presName="root" presStyleCnt="0">
        <dgm:presLayoutVars>
          <dgm:dir/>
          <dgm:resizeHandles val="exact"/>
        </dgm:presLayoutVars>
      </dgm:prSet>
      <dgm:spPr/>
    </dgm:pt>
    <dgm:pt modelId="{7EB0F90E-B4ED-480D-8E60-FB0E55A52B44}" type="pres">
      <dgm:prSet presAssocID="{EE6B688B-76D3-4FE4-9622-E67EAEE06D39}" presName="compNode" presStyleCnt="0"/>
      <dgm:spPr/>
    </dgm:pt>
    <dgm:pt modelId="{2C3DBF8D-2694-4F5B-A05B-16C0926B5A75}" type="pres">
      <dgm:prSet presAssocID="{EE6B688B-76D3-4FE4-9622-E67EAEE06D39}" presName="bgRect" presStyleLbl="bgShp" presStyleIdx="0" presStyleCnt="4"/>
      <dgm:spPr/>
    </dgm:pt>
    <dgm:pt modelId="{D7F87661-FA1C-40EE-A53E-57154B5165D5}" type="pres">
      <dgm:prSet presAssocID="{EE6B688B-76D3-4FE4-9622-E67EAEE06D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cast"/>
        </a:ext>
      </dgm:extLst>
    </dgm:pt>
    <dgm:pt modelId="{BD0359D5-C18C-418D-A8EA-914D60C8AA9A}" type="pres">
      <dgm:prSet presAssocID="{EE6B688B-76D3-4FE4-9622-E67EAEE06D39}" presName="spaceRect" presStyleCnt="0"/>
      <dgm:spPr/>
    </dgm:pt>
    <dgm:pt modelId="{137E479F-CC14-4EC2-B392-6314537D4C6B}" type="pres">
      <dgm:prSet presAssocID="{EE6B688B-76D3-4FE4-9622-E67EAEE06D39}" presName="parTx" presStyleLbl="revTx" presStyleIdx="0" presStyleCnt="4">
        <dgm:presLayoutVars>
          <dgm:chMax val="0"/>
          <dgm:chPref val="0"/>
        </dgm:presLayoutVars>
      </dgm:prSet>
      <dgm:spPr/>
    </dgm:pt>
    <dgm:pt modelId="{98E0922F-A1A7-47AB-AFF9-723C9529FA62}" type="pres">
      <dgm:prSet presAssocID="{4E06AAE1-BE83-4891-9231-C9D5A787F8F6}" presName="sibTrans" presStyleCnt="0"/>
      <dgm:spPr/>
    </dgm:pt>
    <dgm:pt modelId="{A6D7E25C-9391-43B7-903F-953F4D9D5213}" type="pres">
      <dgm:prSet presAssocID="{4C2978F6-50D7-46F5-969A-65F25CE0C3E6}" presName="compNode" presStyleCnt="0"/>
      <dgm:spPr/>
    </dgm:pt>
    <dgm:pt modelId="{8D6F0026-3A92-4B84-9D26-F3DFDDEA00D5}" type="pres">
      <dgm:prSet presAssocID="{4C2978F6-50D7-46F5-969A-65F25CE0C3E6}" presName="bgRect" presStyleLbl="bgShp" presStyleIdx="1" presStyleCnt="4"/>
      <dgm:spPr/>
    </dgm:pt>
    <dgm:pt modelId="{D0BD920C-D44A-4BF5-ADB7-28857AD1AB89}" type="pres">
      <dgm:prSet presAssocID="{4C2978F6-50D7-46F5-969A-65F25CE0C3E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C7E1F79F-9867-4132-9B33-50C8D517A50C}" type="pres">
      <dgm:prSet presAssocID="{4C2978F6-50D7-46F5-969A-65F25CE0C3E6}" presName="spaceRect" presStyleCnt="0"/>
      <dgm:spPr/>
    </dgm:pt>
    <dgm:pt modelId="{D2F66862-AC55-4A83-AD2D-973FE4BB1C21}" type="pres">
      <dgm:prSet presAssocID="{4C2978F6-50D7-46F5-969A-65F25CE0C3E6}" presName="parTx" presStyleLbl="revTx" presStyleIdx="1" presStyleCnt="4">
        <dgm:presLayoutVars>
          <dgm:chMax val="0"/>
          <dgm:chPref val="0"/>
        </dgm:presLayoutVars>
      </dgm:prSet>
      <dgm:spPr/>
    </dgm:pt>
    <dgm:pt modelId="{124B5EBC-2DA4-435A-A512-D26F96439D0B}" type="pres">
      <dgm:prSet presAssocID="{9BB108FB-4BD6-4ADF-933D-AC13F6D9658A}" presName="sibTrans" presStyleCnt="0"/>
      <dgm:spPr/>
    </dgm:pt>
    <dgm:pt modelId="{0377FE31-FF4D-4E09-9830-7B5AC7B0E738}" type="pres">
      <dgm:prSet presAssocID="{48D57B40-3B53-4901-B99B-B182068D1D98}" presName="compNode" presStyleCnt="0"/>
      <dgm:spPr/>
    </dgm:pt>
    <dgm:pt modelId="{0AA76BE8-C5CB-4255-9AC4-854B84B252FA}" type="pres">
      <dgm:prSet presAssocID="{48D57B40-3B53-4901-B99B-B182068D1D98}" presName="bgRect" presStyleLbl="bgShp" presStyleIdx="2" presStyleCnt="4"/>
      <dgm:spPr/>
    </dgm:pt>
    <dgm:pt modelId="{5ACA3DE8-2362-4052-9DC8-4008EB39CC3A}" type="pres">
      <dgm:prSet presAssocID="{48D57B40-3B53-4901-B99B-B182068D1D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oom In"/>
        </a:ext>
      </dgm:extLst>
    </dgm:pt>
    <dgm:pt modelId="{B12F1B19-8A8E-45CA-BE48-A171EBA67ADE}" type="pres">
      <dgm:prSet presAssocID="{48D57B40-3B53-4901-B99B-B182068D1D98}" presName="spaceRect" presStyleCnt="0"/>
      <dgm:spPr/>
    </dgm:pt>
    <dgm:pt modelId="{69C64B7B-A51A-4FFF-957C-B92E3972D301}" type="pres">
      <dgm:prSet presAssocID="{48D57B40-3B53-4901-B99B-B182068D1D98}" presName="parTx" presStyleLbl="revTx" presStyleIdx="2" presStyleCnt="4">
        <dgm:presLayoutVars>
          <dgm:chMax val="0"/>
          <dgm:chPref val="0"/>
        </dgm:presLayoutVars>
      </dgm:prSet>
      <dgm:spPr/>
    </dgm:pt>
    <dgm:pt modelId="{0BC6CDFD-B66B-400B-B373-2FB7363953C9}" type="pres">
      <dgm:prSet presAssocID="{5D766F36-8853-4FA4-8B66-57D5B7CEA9A1}" presName="sibTrans" presStyleCnt="0"/>
      <dgm:spPr/>
    </dgm:pt>
    <dgm:pt modelId="{6907AC06-F70E-4A41-B899-06334088277F}" type="pres">
      <dgm:prSet presAssocID="{517406A5-FAB1-462C-B082-68E01D4BAB57}" presName="compNode" presStyleCnt="0"/>
      <dgm:spPr/>
    </dgm:pt>
    <dgm:pt modelId="{FC562BC9-3F0A-480E-9CB5-6AA9300392A8}" type="pres">
      <dgm:prSet presAssocID="{517406A5-FAB1-462C-B082-68E01D4BAB57}" presName="bgRect" presStyleLbl="bgShp" presStyleIdx="3" presStyleCnt="4"/>
      <dgm:spPr/>
    </dgm:pt>
    <dgm:pt modelId="{3D176056-B04E-4DDA-AF4F-1B03FA54E83C}" type="pres">
      <dgm:prSet presAssocID="{517406A5-FAB1-462C-B082-68E01D4BAB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deo camera"/>
        </a:ext>
      </dgm:extLst>
    </dgm:pt>
    <dgm:pt modelId="{10402216-A82B-4511-A6E8-844CAA8B9C81}" type="pres">
      <dgm:prSet presAssocID="{517406A5-FAB1-462C-B082-68E01D4BAB57}" presName="spaceRect" presStyleCnt="0"/>
      <dgm:spPr/>
    </dgm:pt>
    <dgm:pt modelId="{6014DB51-E483-4E1D-8D52-1FD507CB44C4}" type="pres">
      <dgm:prSet presAssocID="{517406A5-FAB1-462C-B082-68E01D4BAB57}" presName="parTx" presStyleLbl="revTx" presStyleIdx="3" presStyleCnt="4">
        <dgm:presLayoutVars>
          <dgm:chMax val="0"/>
          <dgm:chPref val="0"/>
        </dgm:presLayoutVars>
      </dgm:prSet>
      <dgm:spPr/>
    </dgm:pt>
  </dgm:ptLst>
  <dgm:cxnLst>
    <dgm:cxn modelId="{4A11D900-10BB-4DEB-B481-E8CE81865052}" type="presOf" srcId="{5347A886-7D4E-4B26-997B-00641976FB16}" destId="{8ACF68A2-9898-4ABA-BF7F-21B72C924C82}" srcOrd="0" destOrd="0" presId="urn:microsoft.com/office/officeart/2018/2/layout/IconVerticalSolidList"/>
    <dgm:cxn modelId="{6F57C12E-8C82-4C32-98A1-F4F1670E634F}" srcId="{5347A886-7D4E-4B26-997B-00641976FB16}" destId="{EE6B688B-76D3-4FE4-9622-E67EAEE06D39}" srcOrd="0" destOrd="0" parTransId="{B3633C6B-B91B-4BF5-AD6A-304BB1F9EE93}" sibTransId="{4E06AAE1-BE83-4891-9231-C9D5A787F8F6}"/>
    <dgm:cxn modelId="{D8EE4039-D8C0-4EE5-8BDB-460AE2760C62}" srcId="{5347A886-7D4E-4B26-997B-00641976FB16}" destId="{4C2978F6-50D7-46F5-969A-65F25CE0C3E6}" srcOrd="1" destOrd="0" parTransId="{7514D4CA-1E92-412B-9F19-8D0E14998898}" sibTransId="{9BB108FB-4BD6-4ADF-933D-AC13F6D9658A}"/>
    <dgm:cxn modelId="{FB277C9B-FDD8-4BB6-9C74-64714BD7B9FD}" type="presOf" srcId="{EE6B688B-76D3-4FE4-9622-E67EAEE06D39}" destId="{137E479F-CC14-4EC2-B392-6314537D4C6B}" srcOrd="0" destOrd="0" presId="urn:microsoft.com/office/officeart/2018/2/layout/IconVerticalSolidList"/>
    <dgm:cxn modelId="{05B247AA-D86F-4531-95EC-4CAE01F38788}" type="presOf" srcId="{4C2978F6-50D7-46F5-969A-65F25CE0C3E6}" destId="{D2F66862-AC55-4A83-AD2D-973FE4BB1C21}" srcOrd="0" destOrd="0" presId="urn:microsoft.com/office/officeart/2018/2/layout/IconVerticalSolidList"/>
    <dgm:cxn modelId="{655451AB-1E3A-49B6-ADF4-EC5BF50EED60}" type="presOf" srcId="{48D57B40-3B53-4901-B99B-B182068D1D98}" destId="{69C64B7B-A51A-4FFF-957C-B92E3972D301}" srcOrd="0" destOrd="0" presId="urn:microsoft.com/office/officeart/2018/2/layout/IconVerticalSolidList"/>
    <dgm:cxn modelId="{8048EBC5-1069-4429-9AAB-1FCC10CAFF19}" srcId="{5347A886-7D4E-4B26-997B-00641976FB16}" destId="{517406A5-FAB1-462C-B082-68E01D4BAB57}" srcOrd="3" destOrd="0" parTransId="{DBF720AA-C1DB-45E7-8962-153AE5BBCCE1}" sibTransId="{C84318AA-416D-4B96-9442-AE5318E68A0F}"/>
    <dgm:cxn modelId="{1CDD64D4-1F05-42C1-BFCE-45BD7FCE9910}" srcId="{5347A886-7D4E-4B26-997B-00641976FB16}" destId="{48D57B40-3B53-4901-B99B-B182068D1D98}" srcOrd="2" destOrd="0" parTransId="{E8E6EA49-01AC-46A6-A954-7E42BE62FDEE}" sibTransId="{5D766F36-8853-4FA4-8B66-57D5B7CEA9A1}"/>
    <dgm:cxn modelId="{539BA1F2-E2F1-485C-B523-B58853C29FE4}" type="presOf" srcId="{517406A5-FAB1-462C-B082-68E01D4BAB57}" destId="{6014DB51-E483-4E1D-8D52-1FD507CB44C4}" srcOrd="0" destOrd="0" presId="urn:microsoft.com/office/officeart/2018/2/layout/IconVerticalSolidList"/>
    <dgm:cxn modelId="{B81E6BF9-5352-432F-9496-45DB900515A2}" type="presParOf" srcId="{8ACF68A2-9898-4ABA-BF7F-21B72C924C82}" destId="{7EB0F90E-B4ED-480D-8E60-FB0E55A52B44}" srcOrd="0" destOrd="0" presId="urn:microsoft.com/office/officeart/2018/2/layout/IconVerticalSolidList"/>
    <dgm:cxn modelId="{AFEDAB1E-0B9B-4E63-9B7E-7250CD3F7424}" type="presParOf" srcId="{7EB0F90E-B4ED-480D-8E60-FB0E55A52B44}" destId="{2C3DBF8D-2694-4F5B-A05B-16C0926B5A75}" srcOrd="0" destOrd="0" presId="urn:microsoft.com/office/officeart/2018/2/layout/IconVerticalSolidList"/>
    <dgm:cxn modelId="{9145478C-5E0C-422F-BD61-862250D87684}" type="presParOf" srcId="{7EB0F90E-B4ED-480D-8E60-FB0E55A52B44}" destId="{D7F87661-FA1C-40EE-A53E-57154B5165D5}" srcOrd="1" destOrd="0" presId="urn:microsoft.com/office/officeart/2018/2/layout/IconVerticalSolidList"/>
    <dgm:cxn modelId="{9E257D89-C0E0-46CA-9FAF-D24C1444F340}" type="presParOf" srcId="{7EB0F90E-B4ED-480D-8E60-FB0E55A52B44}" destId="{BD0359D5-C18C-418D-A8EA-914D60C8AA9A}" srcOrd="2" destOrd="0" presId="urn:microsoft.com/office/officeart/2018/2/layout/IconVerticalSolidList"/>
    <dgm:cxn modelId="{19AA21A8-F7D3-4928-AE30-0E20EA041B0D}" type="presParOf" srcId="{7EB0F90E-B4ED-480D-8E60-FB0E55A52B44}" destId="{137E479F-CC14-4EC2-B392-6314537D4C6B}" srcOrd="3" destOrd="0" presId="urn:microsoft.com/office/officeart/2018/2/layout/IconVerticalSolidList"/>
    <dgm:cxn modelId="{AFCF5646-737F-4B29-9B93-36169347DE6A}" type="presParOf" srcId="{8ACF68A2-9898-4ABA-BF7F-21B72C924C82}" destId="{98E0922F-A1A7-47AB-AFF9-723C9529FA62}" srcOrd="1" destOrd="0" presId="urn:microsoft.com/office/officeart/2018/2/layout/IconVerticalSolidList"/>
    <dgm:cxn modelId="{C34978D0-2DD6-4ADE-8AE7-FCED7BF34C19}" type="presParOf" srcId="{8ACF68A2-9898-4ABA-BF7F-21B72C924C82}" destId="{A6D7E25C-9391-43B7-903F-953F4D9D5213}" srcOrd="2" destOrd="0" presId="urn:microsoft.com/office/officeart/2018/2/layout/IconVerticalSolidList"/>
    <dgm:cxn modelId="{B5AC431B-2084-4933-9935-03284F6C7448}" type="presParOf" srcId="{A6D7E25C-9391-43B7-903F-953F4D9D5213}" destId="{8D6F0026-3A92-4B84-9D26-F3DFDDEA00D5}" srcOrd="0" destOrd="0" presId="urn:microsoft.com/office/officeart/2018/2/layout/IconVerticalSolidList"/>
    <dgm:cxn modelId="{F5759C22-468A-4FD6-980C-E0FD25C59A63}" type="presParOf" srcId="{A6D7E25C-9391-43B7-903F-953F4D9D5213}" destId="{D0BD920C-D44A-4BF5-ADB7-28857AD1AB89}" srcOrd="1" destOrd="0" presId="urn:microsoft.com/office/officeart/2018/2/layout/IconVerticalSolidList"/>
    <dgm:cxn modelId="{6B3AD80E-21B1-4127-825B-5DBB888D66FC}" type="presParOf" srcId="{A6D7E25C-9391-43B7-903F-953F4D9D5213}" destId="{C7E1F79F-9867-4132-9B33-50C8D517A50C}" srcOrd="2" destOrd="0" presId="urn:microsoft.com/office/officeart/2018/2/layout/IconVerticalSolidList"/>
    <dgm:cxn modelId="{FF0145ED-2E25-435E-BFB4-A662DEA3B249}" type="presParOf" srcId="{A6D7E25C-9391-43B7-903F-953F4D9D5213}" destId="{D2F66862-AC55-4A83-AD2D-973FE4BB1C21}" srcOrd="3" destOrd="0" presId="urn:microsoft.com/office/officeart/2018/2/layout/IconVerticalSolidList"/>
    <dgm:cxn modelId="{45F40E42-C42C-47DA-96DB-C5DB6D529EF8}" type="presParOf" srcId="{8ACF68A2-9898-4ABA-BF7F-21B72C924C82}" destId="{124B5EBC-2DA4-435A-A512-D26F96439D0B}" srcOrd="3" destOrd="0" presId="urn:microsoft.com/office/officeart/2018/2/layout/IconVerticalSolidList"/>
    <dgm:cxn modelId="{E57BAE40-49B3-468E-AD7D-79E71C3CAC02}" type="presParOf" srcId="{8ACF68A2-9898-4ABA-BF7F-21B72C924C82}" destId="{0377FE31-FF4D-4E09-9830-7B5AC7B0E738}" srcOrd="4" destOrd="0" presId="urn:microsoft.com/office/officeart/2018/2/layout/IconVerticalSolidList"/>
    <dgm:cxn modelId="{60ECAF72-13A3-4C13-8292-81551FF47F6B}" type="presParOf" srcId="{0377FE31-FF4D-4E09-9830-7B5AC7B0E738}" destId="{0AA76BE8-C5CB-4255-9AC4-854B84B252FA}" srcOrd="0" destOrd="0" presId="urn:microsoft.com/office/officeart/2018/2/layout/IconVerticalSolidList"/>
    <dgm:cxn modelId="{7F5F0B60-2FDF-4649-9B43-B8842E6FC24C}" type="presParOf" srcId="{0377FE31-FF4D-4E09-9830-7B5AC7B0E738}" destId="{5ACA3DE8-2362-4052-9DC8-4008EB39CC3A}" srcOrd="1" destOrd="0" presId="urn:microsoft.com/office/officeart/2018/2/layout/IconVerticalSolidList"/>
    <dgm:cxn modelId="{086FD663-326D-4834-BAA6-63F9E1968BCC}" type="presParOf" srcId="{0377FE31-FF4D-4E09-9830-7B5AC7B0E738}" destId="{B12F1B19-8A8E-45CA-BE48-A171EBA67ADE}" srcOrd="2" destOrd="0" presId="urn:microsoft.com/office/officeart/2018/2/layout/IconVerticalSolidList"/>
    <dgm:cxn modelId="{4E1F1E98-EFD0-4DD6-988F-5143E1A338F9}" type="presParOf" srcId="{0377FE31-FF4D-4E09-9830-7B5AC7B0E738}" destId="{69C64B7B-A51A-4FFF-957C-B92E3972D301}" srcOrd="3" destOrd="0" presId="urn:microsoft.com/office/officeart/2018/2/layout/IconVerticalSolidList"/>
    <dgm:cxn modelId="{D5C10B33-14C3-4563-B04F-0E0EE6583941}" type="presParOf" srcId="{8ACF68A2-9898-4ABA-BF7F-21B72C924C82}" destId="{0BC6CDFD-B66B-400B-B373-2FB7363953C9}" srcOrd="5" destOrd="0" presId="urn:microsoft.com/office/officeart/2018/2/layout/IconVerticalSolidList"/>
    <dgm:cxn modelId="{80D2F67E-AD01-40CC-9D80-81D38E2E75F2}" type="presParOf" srcId="{8ACF68A2-9898-4ABA-BF7F-21B72C924C82}" destId="{6907AC06-F70E-4A41-B899-06334088277F}" srcOrd="6" destOrd="0" presId="urn:microsoft.com/office/officeart/2018/2/layout/IconVerticalSolidList"/>
    <dgm:cxn modelId="{C997FA43-4F72-478F-9FFD-52517A02CA5D}" type="presParOf" srcId="{6907AC06-F70E-4A41-B899-06334088277F}" destId="{FC562BC9-3F0A-480E-9CB5-6AA9300392A8}" srcOrd="0" destOrd="0" presId="urn:microsoft.com/office/officeart/2018/2/layout/IconVerticalSolidList"/>
    <dgm:cxn modelId="{87E0B7A0-E052-483E-BB63-37B5FF7F2F0E}" type="presParOf" srcId="{6907AC06-F70E-4A41-B899-06334088277F}" destId="{3D176056-B04E-4DDA-AF4F-1B03FA54E83C}" srcOrd="1" destOrd="0" presId="urn:microsoft.com/office/officeart/2018/2/layout/IconVerticalSolidList"/>
    <dgm:cxn modelId="{F3780D55-6512-4391-A6BF-835D353306D8}" type="presParOf" srcId="{6907AC06-F70E-4A41-B899-06334088277F}" destId="{10402216-A82B-4511-A6E8-844CAA8B9C81}" srcOrd="2" destOrd="0" presId="urn:microsoft.com/office/officeart/2018/2/layout/IconVerticalSolidList"/>
    <dgm:cxn modelId="{FA011657-3111-4CC2-8E60-91901CA685BA}" type="presParOf" srcId="{6907AC06-F70E-4A41-B899-06334088277F}" destId="{6014DB51-E483-4E1D-8D52-1FD507CB44C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A94FF5-5094-45CE-8BF9-FFEAC89BB54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2FAC18D-8F05-42CF-BD5A-5E1708F55F78}">
      <dgm:prSet/>
      <dgm:spPr/>
      <dgm:t>
        <a:bodyPr/>
        <a:lstStyle/>
        <a:p>
          <a:r>
            <a:rPr lang="en-US" b="1" i="0" dirty="0">
              <a:latin typeface="Bookman Old Style" panose="02050604050505020204" pitchFamily="18" charset="0"/>
            </a:rPr>
            <a:t>Collaborative Filtering Techniques:</a:t>
          </a:r>
          <a:endParaRPr lang="en-US" dirty="0">
            <a:latin typeface="Bookman Old Style" panose="02050604050505020204" pitchFamily="18" charset="0"/>
          </a:endParaRPr>
        </a:p>
      </dgm:t>
    </dgm:pt>
    <dgm:pt modelId="{41D7CE58-A730-4D4A-875C-15921D8E3F59}" type="parTrans" cxnId="{7A3D1874-7674-4B6B-BAF6-6255A28D8B83}">
      <dgm:prSet/>
      <dgm:spPr/>
      <dgm:t>
        <a:bodyPr/>
        <a:lstStyle/>
        <a:p>
          <a:endParaRPr lang="en-US"/>
        </a:p>
      </dgm:t>
    </dgm:pt>
    <dgm:pt modelId="{23E06C56-039E-4D2F-8939-271F65B475B4}" type="sibTrans" cxnId="{7A3D1874-7674-4B6B-BAF6-6255A28D8B83}">
      <dgm:prSet/>
      <dgm:spPr/>
      <dgm:t>
        <a:bodyPr/>
        <a:lstStyle/>
        <a:p>
          <a:endParaRPr lang="en-US"/>
        </a:p>
      </dgm:t>
    </dgm:pt>
    <dgm:pt modelId="{B411B8C5-9D63-4B98-9733-C6951B69AB07}">
      <dgm:prSet custT="1"/>
      <dgm:spPr/>
      <dgm:t>
        <a:bodyPr/>
        <a:lstStyle/>
        <a:p>
          <a:pPr algn="just"/>
          <a:r>
            <a:rPr lang="en-US" sz="1400" b="0" i="0" dirty="0">
              <a:latin typeface="Bookman Old Style" panose="02050604050505020204" pitchFamily="18" charset="0"/>
            </a:rPr>
            <a:t>Utilize collaborative filtering to analyze user interactions and preferences.</a:t>
          </a:r>
          <a:endParaRPr lang="en-US" sz="1400" dirty="0">
            <a:latin typeface="Bookman Old Style" panose="02050604050505020204" pitchFamily="18" charset="0"/>
          </a:endParaRPr>
        </a:p>
      </dgm:t>
    </dgm:pt>
    <dgm:pt modelId="{82310604-D27D-499C-B430-6EBFC7556C8A}" type="parTrans" cxnId="{3C9D1DAA-E7C1-4B24-AF4C-99B2940A7839}">
      <dgm:prSet/>
      <dgm:spPr/>
      <dgm:t>
        <a:bodyPr/>
        <a:lstStyle/>
        <a:p>
          <a:endParaRPr lang="en-US"/>
        </a:p>
      </dgm:t>
    </dgm:pt>
    <dgm:pt modelId="{5A0D7C03-8EA1-4765-BC83-296ECA18EBC9}" type="sibTrans" cxnId="{3C9D1DAA-E7C1-4B24-AF4C-99B2940A7839}">
      <dgm:prSet/>
      <dgm:spPr/>
      <dgm:t>
        <a:bodyPr/>
        <a:lstStyle/>
        <a:p>
          <a:endParaRPr lang="en-US"/>
        </a:p>
      </dgm:t>
    </dgm:pt>
    <dgm:pt modelId="{7A9AB3C0-F49A-4BE3-B512-A114240D3E8D}">
      <dgm:prSet custT="1"/>
      <dgm:spPr/>
      <dgm:t>
        <a:bodyPr/>
        <a:lstStyle/>
        <a:p>
          <a:pPr algn="just"/>
          <a:r>
            <a:rPr lang="en-US" sz="1400" b="0" i="0" dirty="0">
              <a:latin typeface="Bookman Old Style" panose="02050604050505020204" pitchFamily="18" charset="0"/>
            </a:rPr>
            <a:t>Identify patterns and similarities among users with similar tastes.</a:t>
          </a:r>
          <a:endParaRPr lang="en-US" sz="1400" dirty="0">
            <a:latin typeface="Bookman Old Style" panose="02050604050505020204" pitchFamily="18" charset="0"/>
          </a:endParaRPr>
        </a:p>
      </dgm:t>
    </dgm:pt>
    <dgm:pt modelId="{069E73A7-D0D0-433D-83F0-8EEF40344BA0}" type="parTrans" cxnId="{3CD8A698-723D-4951-9F1B-C1FCDF55FA5C}">
      <dgm:prSet/>
      <dgm:spPr/>
      <dgm:t>
        <a:bodyPr/>
        <a:lstStyle/>
        <a:p>
          <a:endParaRPr lang="en-US"/>
        </a:p>
      </dgm:t>
    </dgm:pt>
    <dgm:pt modelId="{D6B215A6-C729-40D1-B5D1-7AFC1D496F45}" type="sibTrans" cxnId="{3CD8A698-723D-4951-9F1B-C1FCDF55FA5C}">
      <dgm:prSet/>
      <dgm:spPr/>
      <dgm:t>
        <a:bodyPr/>
        <a:lstStyle/>
        <a:p>
          <a:endParaRPr lang="en-US"/>
        </a:p>
      </dgm:t>
    </dgm:pt>
    <dgm:pt modelId="{18DB6BAD-D20A-4067-B547-5AC40A213DE3}">
      <dgm:prSet custT="1"/>
      <dgm:spPr/>
      <dgm:t>
        <a:bodyPr/>
        <a:lstStyle/>
        <a:p>
          <a:pPr algn="just"/>
          <a:r>
            <a:rPr lang="en-US" sz="1400" b="0" i="0" dirty="0">
              <a:latin typeface="Bookman Old Style" panose="02050604050505020204" pitchFamily="18" charset="0"/>
            </a:rPr>
            <a:t>Leverage a dataset sourced from Netflix with millions of user ratings and reviews.</a:t>
          </a:r>
          <a:endParaRPr lang="en-US" sz="1400" dirty="0">
            <a:latin typeface="Bookman Old Style" panose="02050604050505020204" pitchFamily="18" charset="0"/>
          </a:endParaRPr>
        </a:p>
      </dgm:t>
    </dgm:pt>
    <dgm:pt modelId="{1430CCAF-9802-47A2-B678-55D9F66966C8}" type="parTrans" cxnId="{3072C473-29AA-45C6-AB5F-36F9A6E0FF16}">
      <dgm:prSet/>
      <dgm:spPr/>
      <dgm:t>
        <a:bodyPr/>
        <a:lstStyle/>
        <a:p>
          <a:endParaRPr lang="en-US"/>
        </a:p>
      </dgm:t>
    </dgm:pt>
    <dgm:pt modelId="{6BCC648E-8B64-4478-9F78-B1D41CE3C131}" type="sibTrans" cxnId="{3072C473-29AA-45C6-AB5F-36F9A6E0FF16}">
      <dgm:prSet/>
      <dgm:spPr/>
      <dgm:t>
        <a:bodyPr/>
        <a:lstStyle/>
        <a:p>
          <a:endParaRPr lang="en-US"/>
        </a:p>
      </dgm:t>
    </dgm:pt>
    <dgm:pt modelId="{11A82699-D4B3-4508-B37E-E863D8389E9C}">
      <dgm:prSet/>
      <dgm:spPr/>
      <dgm:t>
        <a:bodyPr/>
        <a:lstStyle/>
        <a:p>
          <a:r>
            <a:rPr lang="en-US" b="1" i="0" dirty="0">
              <a:latin typeface="Bookman Old Style" panose="02050604050505020204" pitchFamily="18" charset="0"/>
            </a:rPr>
            <a:t>User-Based Collaborative Filtering:</a:t>
          </a:r>
          <a:endParaRPr lang="en-US" dirty="0">
            <a:latin typeface="Bookman Old Style" panose="02050604050505020204" pitchFamily="18" charset="0"/>
          </a:endParaRPr>
        </a:p>
      </dgm:t>
    </dgm:pt>
    <dgm:pt modelId="{71B4835A-C1D8-4D0C-ADAE-72D8A80DC97E}" type="parTrans" cxnId="{E4012466-5AAC-404B-921B-F9C0920D2769}">
      <dgm:prSet/>
      <dgm:spPr/>
      <dgm:t>
        <a:bodyPr/>
        <a:lstStyle/>
        <a:p>
          <a:endParaRPr lang="en-US"/>
        </a:p>
      </dgm:t>
    </dgm:pt>
    <dgm:pt modelId="{B4E1454B-0D3D-46E4-8A30-611724B7C467}" type="sibTrans" cxnId="{E4012466-5AAC-404B-921B-F9C0920D2769}">
      <dgm:prSet/>
      <dgm:spPr/>
      <dgm:t>
        <a:bodyPr/>
        <a:lstStyle/>
        <a:p>
          <a:endParaRPr lang="en-US"/>
        </a:p>
      </dgm:t>
    </dgm:pt>
    <dgm:pt modelId="{D09F3494-9FCB-4C40-A606-2E35FAE84188}">
      <dgm:prSet custT="1"/>
      <dgm:spPr/>
      <dgm:t>
        <a:bodyPr/>
        <a:lstStyle/>
        <a:p>
          <a:pPr algn="just"/>
          <a:r>
            <a:rPr lang="en-US" sz="1400" b="0" i="0" dirty="0">
              <a:latin typeface="Bookman Old Style" panose="02050604050505020204" pitchFamily="18" charset="0"/>
            </a:rPr>
            <a:t>Identify users with similar movie preferences based on their ratings.</a:t>
          </a:r>
          <a:endParaRPr lang="en-US" sz="1400" dirty="0">
            <a:latin typeface="Bookman Old Style" panose="02050604050505020204" pitchFamily="18" charset="0"/>
          </a:endParaRPr>
        </a:p>
      </dgm:t>
    </dgm:pt>
    <dgm:pt modelId="{50F4C169-4D07-46B2-ADDE-945B8D476527}" type="parTrans" cxnId="{077B8DC4-8A51-4C2F-88EC-67D911BDB07F}">
      <dgm:prSet/>
      <dgm:spPr/>
      <dgm:t>
        <a:bodyPr/>
        <a:lstStyle/>
        <a:p>
          <a:endParaRPr lang="en-US"/>
        </a:p>
      </dgm:t>
    </dgm:pt>
    <dgm:pt modelId="{333AD820-98BF-4E25-8550-330B11D9DD01}" type="sibTrans" cxnId="{077B8DC4-8A51-4C2F-88EC-67D911BDB07F}">
      <dgm:prSet/>
      <dgm:spPr/>
      <dgm:t>
        <a:bodyPr/>
        <a:lstStyle/>
        <a:p>
          <a:endParaRPr lang="en-US"/>
        </a:p>
      </dgm:t>
    </dgm:pt>
    <dgm:pt modelId="{46A09EA7-68B2-48D4-8C55-C638DA81202B}">
      <dgm:prSet custT="1"/>
      <dgm:spPr/>
      <dgm:t>
        <a:bodyPr/>
        <a:lstStyle/>
        <a:p>
          <a:pPr algn="just"/>
          <a:r>
            <a:rPr lang="en-US" sz="1400" b="0" i="0" dirty="0">
              <a:latin typeface="Bookman Old Style" panose="02050604050505020204" pitchFamily="18" charset="0"/>
            </a:rPr>
            <a:t>Recommend movies highly rated by similar users but not yet watched by the target user.</a:t>
          </a:r>
          <a:endParaRPr lang="en-US" sz="1400" dirty="0">
            <a:latin typeface="Bookman Old Style" panose="02050604050505020204" pitchFamily="18" charset="0"/>
          </a:endParaRPr>
        </a:p>
      </dgm:t>
    </dgm:pt>
    <dgm:pt modelId="{6B13A997-1D6C-4237-8FC2-BB8BB4DB20FF}" type="parTrans" cxnId="{B23B3C79-E4ED-4CE0-B4B9-ECE7E228C230}">
      <dgm:prSet/>
      <dgm:spPr/>
      <dgm:t>
        <a:bodyPr/>
        <a:lstStyle/>
        <a:p>
          <a:endParaRPr lang="en-US"/>
        </a:p>
      </dgm:t>
    </dgm:pt>
    <dgm:pt modelId="{67546CE2-9BCD-4CCE-BD91-2B3F3118519A}" type="sibTrans" cxnId="{B23B3C79-E4ED-4CE0-B4B9-ECE7E228C230}">
      <dgm:prSet/>
      <dgm:spPr/>
      <dgm:t>
        <a:bodyPr/>
        <a:lstStyle/>
        <a:p>
          <a:endParaRPr lang="en-US"/>
        </a:p>
      </dgm:t>
    </dgm:pt>
    <dgm:pt modelId="{F0F97E25-4FDC-45D3-B5FB-F5ECC5C87BF3}">
      <dgm:prSet/>
      <dgm:spPr/>
      <dgm:t>
        <a:bodyPr/>
        <a:lstStyle/>
        <a:p>
          <a:r>
            <a:rPr lang="en-US" b="1" i="0" dirty="0">
              <a:latin typeface="Bookman Old Style" panose="02050604050505020204" pitchFamily="18" charset="0"/>
            </a:rPr>
            <a:t>Item-based Collaborative Filtering:</a:t>
          </a:r>
          <a:endParaRPr lang="en-US" dirty="0">
            <a:latin typeface="Bookman Old Style" panose="02050604050505020204" pitchFamily="18" charset="0"/>
          </a:endParaRPr>
        </a:p>
      </dgm:t>
    </dgm:pt>
    <dgm:pt modelId="{9BC332F0-B63E-4144-9415-976831A8F4D2}" type="parTrans" cxnId="{8E17A5B4-B836-4111-870F-61214DF602B7}">
      <dgm:prSet/>
      <dgm:spPr/>
      <dgm:t>
        <a:bodyPr/>
        <a:lstStyle/>
        <a:p>
          <a:endParaRPr lang="en-US"/>
        </a:p>
      </dgm:t>
    </dgm:pt>
    <dgm:pt modelId="{0A6C7D2A-E0D5-46CE-A72F-F5EE767EF159}" type="sibTrans" cxnId="{8E17A5B4-B836-4111-870F-61214DF602B7}">
      <dgm:prSet/>
      <dgm:spPr/>
      <dgm:t>
        <a:bodyPr/>
        <a:lstStyle/>
        <a:p>
          <a:endParaRPr lang="en-US"/>
        </a:p>
      </dgm:t>
    </dgm:pt>
    <dgm:pt modelId="{DCAE4596-2700-4697-AF61-1C5962C966D7}">
      <dgm:prSet custT="1"/>
      <dgm:spPr/>
      <dgm:t>
        <a:bodyPr/>
        <a:lstStyle/>
        <a:p>
          <a:pPr algn="just"/>
          <a:r>
            <a:rPr lang="en-US" sz="1400" b="0" i="0" dirty="0">
              <a:latin typeface="Bookman Old Style" panose="02050604050505020204" pitchFamily="18" charset="0"/>
            </a:rPr>
            <a:t>Recommend movies similar to those the user has already enjoyed.</a:t>
          </a:r>
          <a:endParaRPr lang="en-US" sz="1400" dirty="0">
            <a:latin typeface="Bookman Old Style" panose="02050604050505020204" pitchFamily="18" charset="0"/>
          </a:endParaRPr>
        </a:p>
      </dgm:t>
    </dgm:pt>
    <dgm:pt modelId="{7CDDE970-9BC0-4F4B-95C7-2D241A984800}" type="parTrans" cxnId="{C99129B1-25D6-44B4-AE4C-F95EB718BCC2}">
      <dgm:prSet/>
      <dgm:spPr/>
      <dgm:t>
        <a:bodyPr/>
        <a:lstStyle/>
        <a:p>
          <a:endParaRPr lang="en-US"/>
        </a:p>
      </dgm:t>
    </dgm:pt>
    <dgm:pt modelId="{2444ADD9-9989-4B51-BBB2-332F56650955}" type="sibTrans" cxnId="{C99129B1-25D6-44B4-AE4C-F95EB718BCC2}">
      <dgm:prSet/>
      <dgm:spPr/>
      <dgm:t>
        <a:bodyPr/>
        <a:lstStyle/>
        <a:p>
          <a:endParaRPr lang="en-US"/>
        </a:p>
      </dgm:t>
    </dgm:pt>
    <dgm:pt modelId="{5D9A0D05-62B2-4E72-8712-B9DA2B912007}">
      <dgm:prSet custT="1"/>
      <dgm:spPr/>
      <dgm:t>
        <a:bodyPr/>
        <a:lstStyle/>
        <a:p>
          <a:pPr algn="just"/>
          <a:r>
            <a:rPr lang="en-US" sz="1400" b="0" i="0" dirty="0">
              <a:latin typeface="Bookman Old Style" panose="02050604050505020204" pitchFamily="18" charset="0"/>
            </a:rPr>
            <a:t>Based on similarities in ratings and reviews from other users.</a:t>
          </a:r>
          <a:endParaRPr lang="en-US" sz="1400" dirty="0">
            <a:latin typeface="Bookman Old Style" panose="02050604050505020204" pitchFamily="18" charset="0"/>
          </a:endParaRPr>
        </a:p>
      </dgm:t>
    </dgm:pt>
    <dgm:pt modelId="{3AD16840-D024-4A5A-8B04-07EBF323E942}" type="parTrans" cxnId="{DB7A74CC-D854-4420-BF1D-7CDA4649F3ED}">
      <dgm:prSet/>
      <dgm:spPr/>
      <dgm:t>
        <a:bodyPr/>
        <a:lstStyle/>
        <a:p>
          <a:endParaRPr lang="en-US"/>
        </a:p>
      </dgm:t>
    </dgm:pt>
    <dgm:pt modelId="{98DD94CF-84A0-426B-8EB6-2208A7E2B050}" type="sibTrans" cxnId="{DB7A74CC-D854-4420-BF1D-7CDA4649F3ED}">
      <dgm:prSet/>
      <dgm:spPr/>
      <dgm:t>
        <a:bodyPr/>
        <a:lstStyle/>
        <a:p>
          <a:endParaRPr lang="en-US"/>
        </a:p>
      </dgm:t>
    </dgm:pt>
    <dgm:pt modelId="{3878194B-6F5F-4F9C-A074-0256D7F4CA4E}">
      <dgm:prSet custT="1"/>
      <dgm:spPr/>
      <dgm:t>
        <a:bodyPr/>
        <a:lstStyle/>
        <a:p>
          <a:r>
            <a:rPr lang="en-US" sz="2000" b="1" i="0" dirty="0">
              <a:latin typeface="Bookman Old Style" panose="02050604050505020204" pitchFamily="18" charset="0"/>
            </a:rPr>
            <a:t>Content-Based Filtering:</a:t>
          </a:r>
          <a:endParaRPr lang="en-US" sz="2000" dirty="0">
            <a:latin typeface="Bookman Old Style" panose="02050604050505020204" pitchFamily="18" charset="0"/>
          </a:endParaRPr>
        </a:p>
      </dgm:t>
    </dgm:pt>
    <dgm:pt modelId="{693D040C-04D2-4A11-95B9-1F992F0EC429}" type="parTrans" cxnId="{6F0A0ACB-0F07-4A1B-AE0E-9A29A8FF30F9}">
      <dgm:prSet/>
      <dgm:spPr/>
      <dgm:t>
        <a:bodyPr/>
        <a:lstStyle/>
        <a:p>
          <a:endParaRPr lang="en-US"/>
        </a:p>
      </dgm:t>
    </dgm:pt>
    <dgm:pt modelId="{0B8993C1-35A9-4F26-8F5C-DE038D89FE8D}" type="sibTrans" cxnId="{6F0A0ACB-0F07-4A1B-AE0E-9A29A8FF30F9}">
      <dgm:prSet/>
      <dgm:spPr/>
      <dgm:t>
        <a:bodyPr/>
        <a:lstStyle/>
        <a:p>
          <a:endParaRPr lang="en-US"/>
        </a:p>
      </dgm:t>
    </dgm:pt>
    <dgm:pt modelId="{CD481C05-7BE2-498C-9552-D1229837520C}">
      <dgm:prSet custT="1"/>
      <dgm:spPr/>
      <dgm:t>
        <a:bodyPr/>
        <a:lstStyle/>
        <a:p>
          <a:pPr algn="just"/>
          <a:r>
            <a:rPr lang="en-US" sz="1400" b="0" i="0" dirty="0">
              <a:latin typeface="Bookman Old Style" panose="02050604050505020204" pitchFamily="18" charset="0"/>
            </a:rPr>
            <a:t>Analyze attributes and features of movies (e.g., genre, actors, directors, plot keywords).</a:t>
          </a:r>
          <a:endParaRPr lang="en-US" sz="1400" dirty="0">
            <a:latin typeface="Bookman Old Style" panose="02050604050505020204" pitchFamily="18" charset="0"/>
          </a:endParaRPr>
        </a:p>
      </dgm:t>
    </dgm:pt>
    <dgm:pt modelId="{6BC60EE1-3ACE-4C66-955D-B0351EAE28B3}" type="parTrans" cxnId="{962103CB-FF91-42C1-A4A1-83B04654511C}">
      <dgm:prSet/>
      <dgm:spPr/>
      <dgm:t>
        <a:bodyPr/>
        <a:lstStyle/>
        <a:p>
          <a:endParaRPr lang="en-US"/>
        </a:p>
      </dgm:t>
    </dgm:pt>
    <dgm:pt modelId="{E0F209E1-6EC1-4977-ACCE-AC2EE0FD9F15}" type="sibTrans" cxnId="{962103CB-FF91-42C1-A4A1-83B04654511C}">
      <dgm:prSet/>
      <dgm:spPr/>
      <dgm:t>
        <a:bodyPr/>
        <a:lstStyle/>
        <a:p>
          <a:endParaRPr lang="en-US"/>
        </a:p>
      </dgm:t>
    </dgm:pt>
    <dgm:pt modelId="{5FC484A8-D503-48EC-9C59-717DD5EA215E}">
      <dgm:prSet custT="1"/>
      <dgm:spPr/>
      <dgm:t>
        <a:bodyPr/>
        <a:lstStyle/>
        <a:p>
          <a:pPr algn="just"/>
          <a:r>
            <a:rPr lang="en-US" sz="1400" b="0" i="0" dirty="0">
              <a:latin typeface="Bookman Old Style" panose="02050604050505020204" pitchFamily="18" charset="0"/>
            </a:rPr>
            <a:t>Recommend similar movies based on attributes of movies the user has previously enjoyed.</a:t>
          </a:r>
          <a:endParaRPr lang="en-US" sz="1400" dirty="0">
            <a:latin typeface="Bookman Old Style" panose="02050604050505020204" pitchFamily="18" charset="0"/>
          </a:endParaRPr>
        </a:p>
      </dgm:t>
    </dgm:pt>
    <dgm:pt modelId="{9A872C59-48C1-4CB6-A3B0-39ED80BB4661}" type="parTrans" cxnId="{41FF8EAB-5122-4322-AB83-0C9286FA30D5}">
      <dgm:prSet/>
      <dgm:spPr/>
      <dgm:t>
        <a:bodyPr/>
        <a:lstStyle/>
        <a:p>
          <a:endParaRPr lang="en-US"/>
        </a:p>
      </dgm:t>
    </dgm:pt>
    <dgm:pt modelId="{AD178874-197C-45A7-BCB5-82ACFA1CBCF4}" type="sibTrans" cxnId="{41FF8EAB-5122-4322-AB83-0C9286FA30D5}">
      <dgm:prSet/>
      <dgm:spPr/>
      <dgm:t>
        <a:bodyPr/>
        <a:lstStyle/>
        <a:p>
          <a:endParaRPr lang="en-US"/>
        </a:p>
      </dgm:t>
    </dgm:pt>
    <dgm:pt modelId="{52903BA7-06D7-496C-BCF9-1C4B43FC266F}" type="pres">
      <dgm:prSet presAssocID="{8CA94FF5-5094-45CE-8BF9-FFEAC89BB545}" presName="linear" presStyleCnt="0">
        <dgm:presLayoutVars>
          <dgm:animLvl val="lvl"/>
          <dgm:resizeHandles val="exact"/>
        </dgm:presLayoutVars>
      </dgm:prSet>
      <dgm:spPr/>
    </dgm:pt>
    <dgm:pt modelId="{84383FD8-7732-4337-BCD8-3DD62A052F0A}" type="pres">
      <dgm:prSet presAssocID="{32FAC18D-8F05-42CF-BD5A-5E1708F55F78}" presName="parentText" presStyleLbl="node1" presStyleIdx="0" presStyleCnt="4">
        <dgm:presLayoutVars>
          <dgm:chMax val="0"/>
          <dgm:bulletEnabled val="1"/>
        </dgm:presLayoutVars>
      </dgm:prSet>
      <dgm:spPr/>
    </dgm:pt>
    <dgm:pt modelId="{953D5226-50F6-45C0-AA22-BCB5FF217866}" type="pres">
      <dgm:prSet presAssocID="{32FAC18D-8F05-42CF-BD5A-5E1708F55F78}" presName="childText" presStyleLbl="revTx" presStyleIdx="0" presStyleCnt="4">
        <dgm:presLayoutVars>
          <dgm:bulletEnabled val="1"/>
        </dgm:presLayoutVars>
      </dgm:prSet>
      <dgm:spPr/>
    </dgm:pt>
    <dgm:pt modelId="{8287C7BD-89F4-4D69-9140-4DF3B02AB7F5}" type="pres">
      <dgm:prSet presAssocID="{11A82699-D4B3-4508-B37E-E863D8389E9C}" presName="parentText" presStyleLbl="node1" presStyleIdx="1" presStyleCnt="4">
        <dgm:presLayoutVars>
          <dgm:chMax val="0"/>
          <dgm:bulletEnabled val="1"/>
        </dgm:presLayoutVars>
      </dgm:prSet>
      <dgm:spPr/>
    </dgm:pt>
    <dgm:pt modelId="{006B740E-49C2-4EE7-88C4-4D9C84C9CDEB}" type="pres">
      <dgm:prSet presAssocID="{11A82699-D4B3-4508-B37E-E863D8389E9C}" presName="childText" presStyleLbl="revTx" presStyleIdx="1" presStyleCnt="4">
        <dgm:presLayoutVars>
          <dgm:bulletEnabled val="1"/>
        </dgm:presLayoutVars>
      </dgm:prSet>
      <dgm:spPr/>
    </dgm:pt>
    <dgm:pt modelId="{4DD28E4A-81C3-4DBB-85FC-7467C4D5F8CD}" type="pres">
      <dgm:prSet presAssocID="{F0F97E25-4FDC-45D3-B5FB-F5ECC5C87BF3}" presName="parentText" presStyleLbl="node1" presStyleIdx="2" presStyleCnt="4">
        <dgm:presLayoutVars>
          <dgm:chMax val="0"/>
          <dgm:bulletEnabled val="1"/>
        </dgm:presLayoutVars>
      </dgm:prSet>
      <dgm:spPr/>
    </dgm:pt>
    <dgm:pt modelId="{265F71F6-2958-47FD-A491-10D6953787ED}" type="pres">
      <dgm:prSet presAssocID="{F0F97E25-4FDC-45D3-B5FB-F5ECC5C87BF3}" presName="childText" presStyleLbl="revTx" presStyleIdx="2" presStyleCnt="4">
        <dgm:presLayoutVars>
          <dgm:bulletEnabled val="1"/>
        </dgm:presLayoutVars>
      </dgm:prSet>
      <dgm:spPr/>
    </dgm:pt>
    <dgm:pt modelId="{E1768ADE-B1BD-47D8-A40F-1BA8C049ADA5}" type="pres">
      <dgm:prSet presAssocID="{3878194B-6F5F-4F9C-A074-0256D7F4CA4E}" presName="parentText" presStyleLbl="node1" presStyleIdx="3" presStyleCnt="4">
        <dgm:presLayoutVars>
          <dgm:chMax val="0"/>
          <dgm:bulletEnabled val="1"/>
        </dgm:presLayoutVars>
      </dgm:prSet>
      <dgm:spPr/>
    </dgm:pt>
    <dgm:pt modelId="{D2428BA1-1760-44FA-AA91-A84246C2E8F1}" type="pres">
      <dgm:prSet presAssocID="{3878194B-6F5F-4F9C-A074-0256D7F4CA4E}" presName="childText" presStyleLbl="revTx" presStyleIdx="3" presStyleCnt="4">
        <dgm:presLayoutVars>
          <dgm:bulletEnabled val="1"/>
        </dgm:presLayoutVars>
      </dgm:prSet>
      <dgm:spPr/>
    </dgm:pt>
  </dgm:ptLst>
  <dgm:cxnLst>
    <dgm:cxn modelId="{C30F7101-7E9C-4547-AA9F-2852686BADCF}" type="presOf" srcId="{B411B8C5-9D63-4B98-9733-C6951B69AB07}" destId="{953D5226-50F6-45C0-AA22-BCB5FF217866}" srcOrd="0" destOrd="0" presId="urn:microsoft.com/office/officeart/2005/8/layout/vList2"/>
    <dgm:cxn modelId="{6B6C7304-4C42-4F87-9043-FEF0EA6C71FE}" type="presOf" srcId="{5FC484A8-D503-48EC-9C59-717DD5EA215E}" destId="{D2428BA1-1760-44FA-AA91-A84246C2E8F1}" srcOrd="0" destOrd="1" presId="urn:microsoft.com/office/officeart/2005/8/layout/vList2"/>
    <dgm:cxn modelId="{E5A2022E-8DF1-4024-8125-44354F7522E8}" type="presOf" srcId="{8CA94FF5-5094-45CE-8BF9-FFEAC89BB545}" destId="{52903BA7-06D7-496C-BCF9-1C4B43FC266F}" srcOrd="0" destOrd="0" presId="urn:microsoft.com/office/officeart/2005/8/layout/vList2"/>
    <dgm:cxn modelId="{EF471930-5179-476D-952E-2BA6D82BDF07}" type="presOf" srcId="{7A9AB3C0-F49A-4BE3-B512-A114240D3E8D}" destId="{953D5226-50F6-45C0-AA22-BCB5FF217866}" srcOrd="0" destOrd="1" presId="urn:microsoft.com/office/officeart/2005/8/layout/vList2"/>
    <dgm:cxn modelId="{A0CC4B4F-E16A-4232-9626-F30A9EA8B44A}" type="presOf" srcId="{46A09EA7-68B2-48D4-8C55-C638DA81202B}" destId="{006B740E-49C2-4EE7-88C4-4D9C84C9CDEB}" srcOrd="0" destOrd="1" presId="urn:microsoft.com/office/officeart/2005/8/layout/vList2"/>
    <dgm:cxn modelId="{67F08F5C-7129-47C3-8CB3-EB279FE51BA3}" type="presOf" srcId="{F0F97E25-4FDC-45D3-B5FB-F5ECC5C87BF3}" destId="{4DD28E4A-81C3-4DBB-85FC-7467C4D5F8CD}" srcOrd="0" destOrd="0" presId="urn:microsoft.com/office/officeart/2005/8/layout/vList2"/>
    <dgm:cxn modelId="{E4012466-5AAC-404B-921B-F9C0920D2769}" srcId="{8CA94FF5-5094-45CE-8BF9-FFEAC89BB545}" destId="{11A82699-D4B3-4508-B37E-E863D8389E9C}" srcOrd="1" destOrd="0" parTransId="{71B4835A-C1D8-4D0C-ADAE-72D8A80DC97E}" sibTransId="{B4E1454B-0D3D-46E4-8A30-611724B7C467}"/>
    <dgm:cxn modelId="{7E81EB69-674C-488C-B1F1-BF045FE7AE01}" type="presOf" srcId="{CD481C05-7BE2-498C-9552-D1229837520C}" destId="{D2428BA1-1760-44FA-AA91-A84246C2E8F1}" srcOrd="0" destOrd="0" presId="urn:microsoft.com/office/officeart/2005/8/layout/vList2"/>
    <dgm:cxn modelId="{C6AA2B6D-07D7-40E0-8CA4-6245E4654AA8}" type="presOf" srcId="{DCAE4596-2700-4697-AF61-1C5962C966D7}" destId="{265F71F6-2958-47FD-A491-10D6953787ED}" srcOrd="0" destOrd="0" presId="urn:microsoft.com/office/officeart/2005/8/layout/vList2"/>
    <dgm:cxn modelId="{775E546F-2F1C-4C62-9E55-D846C29DE6EF}" type="presOf" srcId="{32FAC18D-8F05-42CF-BD5A-5E1708F55F78}" destId="{84383FD8-7732-4337-BCD8-3DD62A052F0A}" srcOrd="0" destOrd="0" presId="urn:microsoft.com/office/officeart/2005/8/layout/vList2"/>
    <dgm:cxn modelId="{3072C473-29AA-45C6-AB5F-36F9A6E0FF16}" srcId="{32FAC18D-8F05-42CF-BD5A-5E1708F55F78}" destId="{18DB6BAD-D20A-4067-B547-5AC40A213DE3}" srcOrd="2" destOrd="0" parTransId="{1430CCAF-9802-47A2-B678-55D9F66966C8}" sibTransId="{6BCC648E-8B64-4478-9F78-B1D41CE3C131}"/>
    <dgm:cxn modelId="{7A3D1874-7674-4B6B-BAF6-6255A28D8B83}" srcId="{8CA94FF5-5094-45CE-8BF9-FFEAC89BB545}" destId="{32FAC18D-8F05-42CF-BD5A-5E1708F55F78}" srcOrd="0" destOrd="0" parTransId="{41D7CE58-A730-4D4A-875C-15921D8E3F59}" sibTransId="{23E06C56-039E-4D2F-8939-271F65B475B4}"/>
    <dgm:cxn modelId="{B23B3C79-E4ED-4CE0-B4B9-ECE7E228C230}" srcId="{11A82699-D4B3-4508-B37E-E863D8389E9C}" destId="{46A09EA7-68B2-48D4-8C55-C638DA81202B}" srcOrd="1" destOrd="0" parTransId="{6B13A997-1D6C-4237-8FC2-BB8BB4DB20FF}" sibTransId="{67546CE2-9BCD-4CCE-BD91-2B3F3118519A}"/>
    <dgm:cxn modelId="{C80D1E84-9F26-4046-B78C-2DC1D64DC044}" type="presOf" srcId="{11A82699-D4B3-4508-B37E-E863D8389E9C}" destId="{8287C7BD-89F4-4D69-9140-4DF3B02AB7F5}" srcOrd="0" destOrd="0" presId="urn:microsoft.com/office/officeart/2005/8/layout/vList2"/>
    <dgm:cxn modelId="{21BCD287-C717-431F-B5AC-DE1CDD719027}" type="presOf" srcId="{D09F3494-9FCB-4C40-A606-2E35FAE84188}" destId="{006B740E-49C2-4EE7-88C4-4D9C84C9CDEB}" srcOrd="0" destOrd="0" presId="urn:microsoft.com/office/officeart/2005/8/layout/vList2"/>
    <dgm:cxn modelId="{9DCD0B95-A861-42EA-8F84-768D63A3BE2A}" type="presOf" srcId="{5D9A0D05-62B2-4E72-8712-B9DA2B912007}" destId="{265F71F6-2958-47FD-A491-10D6953787ED}" srcOrd="0" destOrd="1" presId="urn:microsoft.com/office/officeart/2005/8/layout/vList2"/>
    <dgm:cxn modelId="{3CD8A698-723D-4951-9F1B-C1FCDF55FA5C}" srcId="{32FAC18D-8F05-42CF-BD5A-5E1708F55F78}" destId="{7A9AB3C0-F49A-4BE3-B512-A114240D3E8D}" srcOrd="1" destOrd="0" parTransId="{069E73A7-D0D0-433D-83F0-8EEF40344BA0}" sibTransId="{D6B215A6-C729-40D1-B5D1-7AFC1D496F45}"/>
    <dgm:cxn modelId="{F5C6F5A8-CF94-42BB-81EC-C14E18C0C0B4}" type="presOf" srcId="{3878194B-6F5F-4F9C-A074-0256D7F4CA4E}" destId="{E1768ADE-B1BD-47D8-A40F-1BA8C049ADA5}" srcOrd="0" destOrd="0" presId="urn:microsoft.com/office/officeart/2005/8/layout/vList2"/>
    <dgm:cxn modelId="{3C9D1DAA-E7C1-4B24-AF4C-99B2940A7839}" srcId="{32FAC18D-8F05-42CF-BD5A-5E1708F55F78}" destId="{B411B8C5-9D63-4B98-9733-C6951B69AB07}" srcOrd="0" destOrd="0" parTransId="{82310604-D27D-499C-B430-6EBFC7556C8A}" sibTransId="{5A0D7C03-8EA1-4765-BC83-296ECA18EBC9}"/>
    <dgm:cxn modelId="{41FF8EAB-5122-4322-AB83-0C9286FA30D5}" srcId="{3878194B-6F5F-4F9C-A074-0256D7F4CA4E}" destId="{5FC484A8-D503-48EC-9C59-717DD5EA215E}" srcOrd="1" destOrd="0" parTransId="{9A872C59-48C1-4CB6-A3B0-39ED80BB4661}" sibTransId="{AD178874-197C-45A7-BCB5-82ACFA1CBCF4}"/>
    <dgm:cxn modelId="{C99129B1-25D6-44B4-AE4C-F95EB718BCC2}" srcId="{F0F97E25-4FDC-45D3-B5FB-F5ECC5C87BF3}" destId="{DCAE4596-2700-4697-AF61-1C5962C966D7}" srcOrd="0" destOrd="0" parTransId="{7CDDE970-9BC0-4F4B-95C7-2D241A984800}" sibTransId="{2444ADD9-9989-4B51-BBB2-332F56650955}"/>
    <dgm:cxn modelId="{8E17A5B4-B836-4111-870F-61214DF602B7}" srcId="{8CA94FF5-5094-45CE-8BF9-FFEAC89BB545}" destId="{F0F97E25-4FDC-45D3-B5FB-F5ECC5C87BF3}" srcOrd="2" destOrd="0" parTransId="{9BC332F0-B63E-4144-9415-976831A8F4D2}" sibTransId="{0A6C7D2A-E0D5-46CE-A72F-F5EE767EF159}"/>
    <dgm:cxn modelId="{077B8DC4-8A51-4C2F-88EC-67D911BDB07F}" srcId="{11A82699-D4B3-4508-B37E-E863D8389E9C}" destId="{D09F3494-9FCB-4C40-A606-2E35FAE84188}" srcOrd="0" destOrd="0" parTransId="{50F4C169-4D07-46B2-ADDE-945B8D476527}" sibTransId="{333AD820-98BF-4E25-8550-330B11D9DD01}"/>
    <dgm:cxn modelId="{962103CB-FF91-42C1-A4A1-83B04654511C}" srcId="{3878194B-6F5F-4F9C-A074-0256D7F4CA4E}" destId="{CD481C05-7BE2-498C-9552-D1229837520C}" srcOrd="0" destOrd="0" parTransId="{6BC60EE1-3ACE-4C66-955D-B0351EAE28B3}" sibTransId="{E0F209E1-6EC1-4977-ACCE-AC2EE0FD9F15}"/>
    <dgm:cxn modelId="{6F0A0ACB-0F07-4A1B-AE0E-9A29A8FF30F9}" srcId="{8CA94FF5-5094-45CE-8BF9-FFEAC89BB545}" destId="{3878194B-6F5F-4F9C-A074-0256D7F4CA4E}" srcOrd="3" destOrd="0" parTransId="{693D040C-04D2-4A11-95B9-1F992F0EC429}" sibTransId="{0B8993C1-35A9-4F26-8F5C-DE038D89FE8D}"/>
    <dgm:cxn modelId="{DB7A74CC-D854-4420-BF1D-7CDA4649F3ED}" srcId="{F0F97E25-4FDC-45D3-B5FB-F5ECC5C87BF3}" destId="{5D9A0D05-62B2-4E72-8712-B9DA2B912007}" srcOrd="1" destOrd="0" parTransId="{3AD16840-D024-4A5A-8B04-07EBF323E942}" sibTransId="{98DD94CF-84A0-426B-8EB6-2208A7E2B050}"/>
    <dgm:cxn modelId="{CE4FBCDF-2CAE-4EC6-824A-B791394AB516}" type="presOf" srcId="{18DB6BAD-D20A-4067-B547-5AC40A213DE3}" destId="{953D5226-50F6-45C0-AA22-BCB5FF217866}" srcOrd="0" destOrd="2" presId="urn:microsoft.com/office/officeart/2005/8/layout/vList2"/>
    <dgm:cxn modelId="{3B34ECDE-DD66-43F8-9A04-25A504D62F44}" type="presParOf" srcId="{52903BA7-06D7-496C-BCF9-1C4B43FC266F}" destId="{84383FD8-7732-4337-BCD8-3DD62A052F0A}" srcOrd="0" destOrd="0" presId="urn:microsoft.com/office/officeart/2005/8/layout/vList2"/>
    <dgm:cxn modelId="{1D32D2FB-1765-4CC4-A6F0-6AD0DE04BE55}" type="presParOf" srcId="{52903BA7-06D7-496C-BCF9-1C4B43FC266F}" destId="{953D5226-50F6-45C0-AA22-BCB5FF217866}" srcOrd="1" destOrd="0" presId="urn:microsoft.com/office/officeart/2005/8/layout/vList2"/>
    <dgm:cxn modelId="{8A54E96F-A6A7-42AA-848C-586FF17E8283}" type="presParOf" srcId="{52903BA7-06D7-496C-BCF9-1C4B43FC266F}" destId="{8287C7BD-89F4-4D69-9140-4DF3B02AB7F5}" srcOrd="2" destOrd="0" presId="urn:microsoft.com/office/officeart/2005/8/layout/vList2"/>
    <dgm:cxn modelId="{D8B932FC-504C-4694-94E0-59B389FB2A2C}" type="presParOf" srcId="{52903BA7-06D7-496C-BCF9-1C4B43FC266F}" destId="{006B740E-49C2-4EE7-88C4-4D9C84C9CDEB}" srcOrd="3" destOrd="0" presId="urn:microsoft.com/office/officeart/2005/8/layout/vList2"/>
    <dgm:cxn modelId="{FB8F1523-A696-4096-AFB8-77429D88C42D}" type="presParOf" srcId="{52903BA7-06D7-496C-BCF9-1C4B43FC266F}" destId="{4DD28E4A-81C3-4DBB-85FC-7467C4D5F8CD}" srcOrd="4" destOrd="0" presId="urn:microsoft.com/office/officeart/2005/8/layout/vList2"/>
    <dgm:cxn modelId="{CF66340D-A6AD-4F73-B48C-DDCC59C30ABE}" type="presParOf" srcId="{52903BA7-06D7-496C-BCF9-1C4B43FC266F}" destId="{265F71F6-2958-47FD-A491-10D6953787ED}" srcOrd="5" destOrd="0" presId="urn:microsoft.com/office/officeart/2005/8/layout/vList2"/>
    <dgm:cxn modelId="{22648766-AC96-480E-8A45-D115F6388C0B}" type="presParOf" srcId="{52903BA7-06D7-496C-BCF9-1C4B43FC266F}" destId="{E1768ADE-B1BD-47D8-A40F-1BA8C049ADA5}" srcOrd="6" destOrd="0" presId="urn:microsoft.com/office/officeart/2005/8/layout/vList2"/>
    <dgm:cxn modelId="{1018954F-50F2-42D5-A7B7-B7E93EDCB203}" type="presParOf" srcId="{52903BA7-06D7-496C-BCF9-1C4B43FC266F}" destId="{D2428BA1-1760-44FA-AA91-A84246C2E8F1}" srcOrd="7"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0DC64-6D9E-47F3-ABD9-760DE7E376B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136321B8-AEAC-4A46-BEFA-E8F67D7BD467}">
      <dgm:prSet custT="1"/>
      <dgm:spPr/>
      <dgm:t>
        <a:bodyPr/>
        <a:lstStyle/>
        <a:p>
          <a:r>
            <a:rPr lang="en-US" sz="1600" b="1" i="0" dirty="0">
              <a:latin typeface="Bookman Old Style" panose="02050604050505020204" pitchFamily="18" charset="0"/>
            </a:rPr>
            <a:t>Hybrid Recommender System:</a:t>
          </a:r>
          <a:endParaRPr lang="en-US" sz="1600" dirty="0">
            <a:latin typeface="Bookman Old Style" panose="02050604050505020204" pitchFamily="18" charset="0"/>
          </a:endParaRPr>
        </a:p>
      </dgm:t>
    </dgm:pt>
    <dgm:pt modelId="{8EF13A21-E2C9-45BD-B6C4-36ED6AFB7D4A}" type="parTrans" cxnId="{435174F3-2799-4FBE-A602-D330359F07CD}">
      <dgm:prSet/>
      <dgm:spPr/>
      <dgm:t>
        <a:bodyPr/>
        <a:lstStyle/>
        <a:p>
          <a:endParaRPr lang="en-US"/>
        </a:p>
      </dgm:t>
    </dgm:pt>
    <dgm:pt modelId="{BD1E4476-03CC-4043-8D7E-BC183C34B7C4}" type="sibTrans" cxnId="{435174F3-2799-4FBE-A602-D330359F07CD}">
      <dgm:prSet/>
      <dgm:spPr/>
      <dgm:t>
        <a:bodyPr/>
        <a:lstStyle/>
        <a:p>
          <a:endParaRPr lang="en-US"/>
        </a:p>
      </dgm:t>
    </dgm:pt>
    <dgm:pt modelId="{D45CDEDE-39E9-40E3-8FC1-B692AF9BA8CA}">
      <dgm:prSet custT="1"/>
      <dgm:spPr/>
      <dgm:t>
        <a:bodyPr/>
        <a:lstStyle/>
        <a:p>
          <a:pPr algn="just"/>
          <a:r>
            <a:rPr lang="en-US" sz="1400" b="0" i="0" dirty="0">
              <a:latin typeface="Bookman Old Style" panose="02050604050505020204" pitchFamily="18" charset="0"/>
            </a:rPr>
            <a:t>Combine collaborative filtering and content-based filtering approaches.</a:t>
          </a:r>
          <a:endParaRPr lang="en-US" sz="1400" dirty="0">
            <a:latin typeface="Bookman Old Style" panose="02050604050505020204" pitchFamily="18" charset="0"/>
          </a:endParaRPr>
        </a:p>
      </dgm:t>
    </dgm:pt>
    <dgm:pt modelId="{0880ED3F-1730-433A-BEEC-BB12EE81CA91}" type="parTrans" cxnId="{D47E63D2-9094-4297-B935-3F06A9F0863D}">
      <dgm:prSet/>
      <dgm:spPr/>
      <dgm:t>
        <a:bodyPr/>
        <a:lstStyle/>
        <a:p>
          <a:endParaRPr lang="en-US"/>
        </a:p>
      </dgm:t>
    </dgm:pt>
    <dgm:pt modelId="{DB7960B3-198F-494C-BFCC-E0E9A7A855FD}" type="sibTrans" cxnId="{D47E63D2-9094-4297-B935-3F06A9F0863D}">
      <dgm:prSet/>
      <dgm:spPr/>
      <dgm:t>
        <a:bodyPr/>
        <a:lstStyle/>
        <a:p>
          <a:endParaRPr lang="en-US"/>
        </a:p>
      </dgm:t>
    </dgm:pt>
    <dgm:pt modelId="{471B9877-68EE-4481-9B7E-F1E8CB2763E9}">
      <dgm:prSet custT="1"/>
      <dgm:spPr/>
      <dgm:t>
        <a:bodyPr/>
        <a:lstStyle/>
        <a:p>
          <a:pPr algn="just"/>
          <a:r>
            <a:rPr lang="en-US" sz="1400" b="0" i="0" dirty="0">
              <a:latin typeface="Bookman Old Style" panose="02050604050505020204" pitchFamily="18" charset="0"/>
            </a:rPr>
            <a:t>Leverage both user interactions and movie attributes for more accurate and diverse recommendations.</a:t>
          </a:r>
          <a:endParaRPr lang="en-US" sz="1400" dirty="0">
            <a:latin typeface="Bookman Old Style" panose="02050604050505020204" pitchFamily="18" charset="0"/>
          </a:endParaRPr>
        </a:p>
      </dgm:t>
    </dgm:pt>
    <dgm:pt modelId="{997DB749-85D9-4D09-BB88-E5DDFBDDCDE1}" type="parTrans" cxnId="{3C286995-B531-4F6D-BFCE-C70624B4059F}">
      <dgm:prSet/>
      <dgm:spPr/>
      <dgm:t>
        <a:bodyPr/>
        <a:lstStyle/>
        <a:p>
          <a:endParaRPr lang="en-US"/>
        </a:p>
      </dgm:t>
    </dgm:pt>
    <dgm:pt modelId="{E6DCBD2F-3B03-4561-BF66-6BB51466C8CC}" type="sibTrans" cxnId="{3C286995-B531-4F6D-BFCE-C70624B4059F}">
      <dgm:prSet/>
      <dgm:spPr/>
      <dgm:t>
        <a:bodyPr/>
        <a:lstStyle/>
        <a:p>
          <a:endParaRPr lang="en-US"/>
        </a:p>
      </dgm:t>
    </dgm:pt>
    <dgm:pt modelId="{76BF5156-127D-43D6-AD7D-03EA748EA33C}">
      <dgm:prSet custT="1"/>
      <dgm:spPr/>
      <dgm:t>
        <a:bodyPr/>
        <a:lstStyle/>
        <a:p>
          <a:r>
            <a:rPr lang="en-US" sz="1600" b="1" i="0" dirty="0">
              <a:latin typeface="Bookman Old Style" panose="02050604050505020204" pitchFamily="18" charset="0"/>
            </a:rPr>
            <a:t>Advanced Statistical Methods:</a:t>
          </a:r>
          <a:endParaRPr lang="en-US" sz="1600" dirty="0">
            <a:latin typeface="Bookman Old Style" panose="02050604050505020204" pitchFamily="18" charset="0"/>
          </a:endParaRPr>
        </a:p>
      </dgm:t>
    </dgm:pt>
    <dgm:pt modelId="{E3761833-4BE1-4E92-A33D-2F2DBDD5C445}" type="parTrans" cxnId="{1955ABF8-0AA5-4363-AA61-825E4395DD9F}">
      <dgm:prSet/>
      <dgm:spPr/>
      <dgm:t>
        <a:bodyPr/>
        <a:lstStyle/>
        <a:p>
          <a:endParaRPr lang="en-US"/>
        </a:p>
      </dgm:t>
    </dgm:pt>
    <dgm:pt modelId="{01ADF49C-B329-4085-9A53-E452E807DDC8}" type="sibTrans" cxnId="{1955ABF8-0AA5-4363-AA61-825E4395DD9F}">
      <dgm:prSet/>
      <dgm:spPr/>
      <dgm:t>
        <a:bodyPr/>
        <a:lstStyle/>
        <a:p>
          <a:endParaRPr lang="en-US"/>
        </a:p>
      </dgm:t>
    </dgm:pt>
    <dgm:pt modelId="{95C4C840-D612-4214-8084-300E2888BDB4}">
      <dgm:prSet custT="1"/>
      <dgm:spPr/>
      <dgm:t>
        <a:bodyPr/>
        <a:lstStyle/>
        <a:p>
          <a:r>
            <a:rPr lang="en-US" sz="1400" b="0" i="0" dirty="0">
              <a:latin typeface="Bookman Old Style" panose="02050604050505020204" pitchFamily="18" charset="0"/>
            </a:rPr>
            <a:t>Implement matrix factorization techniques to enhance system performance.</a:t>
          </a:r>
          <a:endParaRPr lang="en-US" sz="1400" dirty="0">
            <a:latin typeface="Bookman Old Style" panose="02050604050505020204" pitchFamily="18" charset="0"/>
          </a:endParaRPr>
        </a:p>
      </dgm:t>
    </dgm:pt>
    <dgm:pt modelId="{F974C522-AB72-4FB8-88DE-6A87782387B2}" type="parTrans" cxnId="{555530E5-8A3A-4FF0-B813-C0DF338B54CF}">
      <dgm:prSet/>
      <dgm:spPr/>
      <dgm:t>
        <a:bodyPr/>
        <a:lstStyle/>
        <a:p>
          <a:endParaRPr lang="en-US"/>
        </a:p>
      </dgm:t>
    </dgm:pt>
    <dgm:pt modelId="{2608F71A-01D5-45F1-9637-42E3964C8628}" type="sibTrans" cxnId="{555530E5-8A3A-4FF0-B813-C0DF338B54CF}">
      <dgm:prSet/>
      <dgm:spPr/>
      <dgm:t>
        <a:bodyPr/>
        <a:lstStyle/>
        <a:p>
          <a:endParaRPr lang="en-US"/>
        </a:p>
      </dgm:t>
    </dgm:pt>
    <dgm:pt modelId="{E2C9E45D-DF08-4CC4-AE00-448C76577C49}">
      <dgm:prSet custT="1"/>
      <dgm:spPr/>
      <dgm:t>
        <a:bodyPr/>
        <a:lstStyle/>
        <a:p>
          <a:r>
            <a:rPr lang="en-US" sz="1400" b="0" i="0" dirty="0">
              <a:latin typeface="Bookman Old Style" panose="02050604050505020204" pitchFamily="18" charset="0"/>
            </a:rPr>
            <a:t>Improve the accuracy of predictions by leveraging advanced statistical methods.</a:t>
          </a:r>
          <a:endParaRPr lang="en-US" sz="1400" dirty="0">
            <a:latin typeface="Bookman Old Style" panose="02050604050505020204" pitchFamily="18" charset="0"/>
          </a:endParaRPr>
        </a:p>
      </dgm:t>
    </dgm:pt>
    <dgm:pt modelId="{36147807-226C-4FED-BBA8-BDD9BCFC9771}" type="parTrans" cxnId="{8094062C-0C39-4188-8B2E-4A4E3BD0F3BC}">
      <dgm:prSet/>
      <dgm:spPr/>
      <dgm:t>
        <a:bodyPr/>
        <a:lstStyle/>
        <a:p>
          <a:endParaRPr lang="en-US"/>
        </a:p>
      </dgm:t>
    </dgm:pt>
    <dgm:pt modelId="{DE9370EA-8590-43AB-BA86-DB39759A18D6}" type="sibTrans" cxnId="{8094062C-0C39-4188-8B2E-4A4E3BD0F3BC}">
      <dgm:prSet/>
      <dgm:spPr/>
      <dgm:t>
        <a:bodyPr/>
        <a:lstStyle/>
        <a:p>
          <a:endParaRPr lang="en-US"/>
        </a:p>
      </dgm:t>
    </dgm:pt>
    <dgm:pt modelId="{9183A8B4-976B-49DF-B5AD-671AD3FD24E7}">
      <dgm:prSet custT="1"/>
      <dgm:spPr/>
      <dgm:t>
        <a:bodyPr/>
        <a:lstStyle/>
        <a:p>
          <a:r>
            <a:rPr lang="en-US" sz="1600" b="1" i="0" dirty="0">
              <a:latin typeface="Bookman Old Style" panose="02050604050505020204" pitchFamily="18" charset="0"/>
            </a:rPr>
            <a:t>Experimentation and Evaluation:</a:t>
          </a:r>
          <a:endParaRPr lang="en-US" sz="1600" dirty="0">
            <a:latin typeface="Bookman Old Style" panose="02050604050505020204" pitchFamily="18" charset="0"/>
          </a:endParaRPr>
        </a:p>
      </dgm:t>
    </dgm:pt>
    <dgm:pt modelId="{56740097-90DC-419F-B90A-AE1A9DEB75BF}" type="parTrans" cxnId="{51941AC9-4BAD-4011-B9AE-3155B2402C21}">
      <dgm:prSet/>
      <dgm:spPr/>
      <dgm:t>
        <a:bodyPr/>
        <a:lstStyle/>
        <a:p>
          <a:endParaRPr lang="en-US"/>
        </a:p>
      </dgm:t>
    </dgm:pt>
    <dgm:pt modelId="{7B0586F2-F5B4-4F33-9E01-2D641ECF2DC6}" type="sibTrans" cxnId="{51941AC9-4BAD-4011-B9AE-3155B2402C21}">
      <dgm:prSet/>
      <dgm:spPr/>
      <dgm:t>
        <a:bodyPr/>
        <a:lstStyle/>
        <a:p>
          <a:endParaRPr lang="en-US"/>
        </a:p>
      </dgm:t>
    </dgm:pt>
    <dgm:pt modelId="{0C7F39AA-3574-4205-90F0-A0F8967A1739}">
      <dgm:prSet custT="1"/>
      <dgm:spPr/>
      <dgm:t>
        <a:bodyPr/>
        <a:lstStyle/>
        <a:p>
          <a:pPr algn="just"/>
          <a:r>
            <a:rPr lang="en-US" sz="1400" b="0" i="0" dirty="0">
              <a:latin typeface="Bookman Old Style" panose="02050604050505020204" pitchFamily="18" charset="0"/>
            </a:rPr>
            <a:t>Conduct rigorous experimentation and evaluation of the recommender system.</a:t>
          </a:r>
          <a:endParaRPr lang="en-US" sz="1400" dirty="0">
            <a:latin typeface="Bookman Old Style" panose="02050604050505020204" pitchFamily="18" charset="0"/>
          </a:endParaRPr>
        </a:p>
      </dgm:t>
    </dgm:pt>
    <dgm:pt modelId="{399D1F26-E705-4D62-AEC8-B596A9AF5126}" type="parTrans" cxnId="{46071C6A-23AB-4929-A1C2-36624484B2FB}">
      <dgm:prSet/>
      <dgm:spPr/>
      <dgm:t>
        <a:bodyPr/>
        <a:lstStyle/>
        <a:p>
          <a:endParaRPr lang="en-US"/>
        </a:p>
      </dgm:t>
    </dgm:pt>
    <dgm:pt modelId="{52036DA7-F1C3-4E48-A07B-E4DD9B607B1F}" type="sibTrans" cxnId="{46071C6A-23AB-4929-A1C2-36624484B2FB}">
      <dgm:prSet/>
      <dgm:spPr/>
      <dgm:t>
        <a:bodyPr/>
        <a:lstStyle/>
        <a:p>
          <a:endParaRPr lang="en-US"/>
        </a:p>
      </dgm:t>
    </dgm:pt>
    <dgm:pt modelId="{7A17214A-F345-4376-BD6E-9321185C5967}">
      <dgm:prSet custT="1"/>
      <dgm:spPr/>
      <dgm:t>
        <a:bodyPr/>
        <a:lstStyle/>
        <a:p>
          <a:pPr algn="just"/>
          <a:r>
            <a:rPr lang="en-US" sz="1400" b="0" i="0" dirty="0">
              <a:latin typeface="Bookman Old Style" panose="02050604050505020204" pitchFamily="18" charset="0"/>
            </a:rPr>
            <a:t>Ensure the system is capable of alleviating choice overload and enhancing the movie-watching experience.</a:t>
          </a:r>
          <a:endParaRPr lang="en-US" sz="1400" dirty="0">
            <a:latin typeface="Bookman Old Style" panose="02050604050505020204" pitchFamily="18" charset="0"/>
          </a:endParaRPr>
        </a:p>
      </dgm:t>
    </dgm:pt>
    <dgm:pt modelId="{1BE2EE85-2882-4417-8F4B-9F6ED1B2E5FF}" type="parTrans" cxnId="{44B1C7C2-9716-43EA-B2A0-F03DCE20233F}">
      <dgm:prSet/>
      <dgm:spPr/>
      <dgm:t>
        <a:bodyPr/>
        <a:lstStyle/>
        <a:p>
          <a:endParaRPr lang="en-US"/>
        </a:p>
      </dgm:t>
    </dgm:pt>
    <dgm:pt modelId="{A5632A45-54FF-420D-97AE-0E37B23E5655}" type="sibTrans" cxnId="{44B1C7C2-9716-43EA-B2A0-F03DCE20233F}">
      <dgm:prSet/>
      <dgm:spPr/>
      <dgm:t>
        <a:bodyPr/>
        <a:lstStyle/>
        <a:p>
          <a:endParaRPr lang="en-US"/>
        </a:p>
      </dgm:t>
    </dgm:pt>
    <dgm:pt modelId="{D09EB4F8-D30A-4CD2-A329-9B98C36CA908}">
      <dgm:prSet custT="1"/>
      <dgm:spPr/>
      <dgm:t>
        <a:bodyPr/>
        <a:lstStyle/>
        <a:p>
          <a:r>
            <a:rPr lang="en-US" sz="1600" b="1" i="0" dirty="0">
              <a:latin typeface="Bookman Old Style" panose="02050604050505020204" pitchFamily="18" charset="0"/>
            </a:rPr>
            <a:t>Sophisticated Recommender System:</a:t>
          </a:r>
          <a:endParaRPr lang="en-US" sz="1600" dirty="0">
            <a:latin typeface="Bookman Old Style" panose="02050604050505020204" pitchFamily="18" charset="0"/>
          </a:endParaRPr>
        </a:p>
      </dgm:t>
    </dgm:pt>
    <dgm:pt modelId="{FC48AA3E-7AC0-4C86-B2FD-BAF5C33A5D0A}" type="parTrans" cxnId="{8740E13E-563A-4708-96B9-DA0C4940628C}">
      <dgm:prSet/>
      <dgm:spPr/>
      <dgm:t>
        <a:bodyPr/>
        <a:lstStyle/>
        <a:p>
          <a:endParaRPr lang="en-US"/>
        </a:p>
      </dgm:t>
    </dgm:pt>
    <dgm:pt modelId="{70EBEE22-2A5B-4215-8353-C548CEB64FA5}" type="sibTrans" cxnId="{8740E13E-563A-4708-96B9-DA0C4940628C}">
      <dgm:prSet/>
      <dgm:spPr/>
      <dgm:t>
        <a:bodyPr/>
        <a:lstStyle/>
        <a:p>
          <a:endParaRPr lang="en-US"/>
        </a:p>
      </dgm:t>
    </dgm:pt>
    <dgm:pt modelId="{D71F0299-0932-46DD-937D-B5B2F912D567}">
      <dgm:prSet custT="1"/>
      <dgm:spPr/>
      <dgm:t>
        <a:bodyPr/>
        <a:lstStyle/>
        <a:p>
          <a:pPr algn="just"/>
          <a:r>
            <a:rPr lang="en-US" sz="1400" b="0" i="0" dirty="0">
              <a:latin typeface="Bookman Old Style" panose="02050604050505020204" pitchFamily="18" charset="0"/>
            </a:rPr>
            <a:t>Aim to develop a sophisticated movie recommender system.</a:t>
          </a:r>
          <a:endParaRPr lang="en-US" sz="1400" dirty="0">
            <a:latin typeface="Bookman Old Style" panose="02050604050505020204" pitchFamily="18" charset="0"/>
          </a:endParaRPr>
        </a:p>
      </dgm:t>
    </dgm:pt>
    <dgm:pt modelId="{D4C3D7D5-5166-4B8A-8DF1-B95CF852F4F6}" type="parTrans" cxnId="{E174ABAC-312B-4036-9B11-025793360F08}">
      <dgm:prSet/>
      <dgm:spPr/>
      <dgm:t>
        <a:bodyPr/>
        <a:lstStyle/>
        <a:p>
          <a:endParaRPr lang="en-US"/>
        </a:p>
      </dgm:t>
    </dgm:pt>
    <dgm:pt modelId="{24B187BD-C28C-40D6-B164-12B996D0DC6D}" type="sibTrans" cxnId="{E174ABAC-312B-4036-9B11-025793360F08}">
      <dgm:prSet/>
      <dgm:spPr/>
      <dgm:t>
        <a:bodyPr/>
        <a:lstStyle/>
        <a:p>
          <a:endParaRPr lang="en-US"/>
        </a:p>
      </dgm:t>
    </dgm:pt>
    <dgm:pt modelId="{0676EC35-2B7B-4FEA-98BA-AD1C4FC69F35}">
      <dgm:prSet custT="1"/>
      <dgm:spPr/>
      <dgm:t>
        <a:bodyPr/>
        <a:lstStyle/>
        <a:p>
          <a:pPr algn="just"/>
          <a:r>
            <a:rPr lang="en-US" sz="1400" b="0" i="0" dirty="0">
              <a:latin typeface="Bookman Old Style" panose="02050604050505020204" pitchFamily="18" charset="0"/>
            </a:rPr>
            <a:t>Capable of delivering personalized recommendations and improving user satisfaction.</a:t>
          </a:r>
          <a:endParaRPr lang="en-US" sz="1400" dirty="0">
            <a:latin typeface="Bookman Old Style" panose="02050604050505020204" pitchFamily="18" charset="0"/>
          </a:endParaRPr>
        </a:p>
      </dgm:t>
    </dgm:pt>
    <dgm:pt modelId="{99505DB1-4315-4026-AA4D-A203A2EE0289}" type="parTrans" cxnId="{383E47D4-0ECF-4375-8BC1-12FDA3A99FE7}">
      <dgm:prSet/>
      <dgm:spPr/>
      <dgm:t>
        <a:bodyPr/>
        <a:lstStyle/>
        <a:p>
          <a:endParaRPr lang="en-US"/>
        </a:p>
      </dgm:t>
    </dgm:pt>
    <dgm:pt modelId="{0AFE52E0-103B-4CC1-B731-2B567D951368}" type="sibTrans" cxnId="{383E47D4-0ECF-4375-8BC1-12FDA3A99FE7}">
      <dgm:prSet/>
      <dgm:spPr/>
      <dgm:t>
        <a:bodyPr/>
        <a:lstStyle/>
        <a:p>
          <a:endParaRPr lang="en-US"/>
        </a:p>
      </dgm:t>
    </dgm:pt>
    <dgm:pt modelId="{C756B665-5934-43F2-95C9-EE2304FF5515}" type="pres">
      <dgm:prSet presAssocID="{E130DC64-6D9E-47F3-ABD9-760DE7E376B3}" presName="linear" presStyleCnt="0">
        <dgm:presLayoutVars>
          <dgm:animLvl val="lvl"/>
          <dgm:resizeHandles val="exact"/>
        </dgm:presLayoutVars>
      </dgm:prSet>
      <dgm:spPr/>
    </dgm:pt>
    <dgm:pt modelId="{4A24585A-A484-4D7B-9953-DDDDD93AC5E7}" type="pres">
      <dgm:prSet presAssocID="{136321B8-AEAC-4A46-BEFA-E8F67D7BD467}" presName="parentText" presStyleLbl="node1" presStyleIdx="0" presStyleCnt="4">
        <dgm:presLayoutVars>
          <dgm:chMax val="0"/>
          <dgm:bulletEnabled val="1"/>
        </dgm:presLayoutVars>
      </dgm:prSet>
      <dgm:spPr/>
    </dgm:pt>
    <dgm:pt modelId="{E017B430-4CFF-4984-9439-6C7BC3EEBECC}" type="pres">
      <dgm:prSet presAssocID="{136321B8-AEAC-4A46-BEFA-E8F67D7BD467}" presName="childText" presStyleLbl="revTx" presStyleIdx="0" presStyleCnt="4">
        <dgm:presLayoutVars>
          <dgm:bulletEnabled val="1"/>
        </dgm:presLayoutVars>
      </dgm:prSet>
      <dgm:spPr/>
    </dgm:pt>
    <dgm:pt modelId="{4610AB86-8C34-4CB3-B6CC-0EBF3EEDE6D4}" type="pres">
      <dgm:prSet presAssocID="{76BF5156-127D-43D6-AD7D-03EA748EA33C}" presName="parentText" presStyleLbl="node1" presStyleIdx="1" presStyleCnt="4">
        <dgm:presLayoutVars>
          <dgm:chMax val="0"/>
          <dgm:bulletEnabled val="1"/>
        </dgm:presLayoutVars>
      </dgm:prSet>
      <dgm:spPr/>
    </dgm:pt>
    <dgm:pt modelId="{B5A95C88-DB0B-419E-B6E2-553E42ED91F3}" type="pres">
      <dgm:prSet presAssocID="{76BF5156-127D-43D6-AD7D-03EA748EA33C}" presName="childText" presStyleLbl="revTx" presStyleIdx="1" presStyleCnt="4">
        <dgm:presLayoutVars>
          <dgm:bulletEnabled val="1"/>
        </dgm:presLayoutVars>
      </dgm:prSet>
      <dgm:spPr/>
    </dgm:pt>
    <dgm:pt modelId="{61BE293E-7979-4888-9CA2-1F93ED1D9EFD}" type="pres">
      <dgm:prSet presAssocID="{9183A8B4-976B-49DF-B5AD-671AD3FD24E7}" presName="parentText" presStyleLbl="node1" presStyleIdx="2" presStyleCnt="4">
        <dgm:presLayoutVars>
          <dgm:chMax val="0"/>
          <dgm:bulletEnabled val="1"/>
        </dgm:presLayoutVars>
      </dgm:prSet>
      <dgm:spPr/>
    </dgm:pt>
    <dgm:pt modelId="{1883E1B0-3593-4197-9579-F4768BC23548}" type="pres">
      <dgm:prSet presAssocID="{9183A8B4-976B-49DF-B5AD-671AD3FD24E7}" presName="childText" presStyleLbl="revTx" presStyleIdx="2" presStyleCnt="4">
        <dgm:presLayoutVars>
          <dgm:bulletEnabled val="1"/>
        </dgm:presLayoutVars>
      </dgm:prSet>
      <dgm:spPr/>
    </dgm:pt>
    <dgm:pt modelId="{B043D5F7-250E-40D4-9866-5F6B5E536961}" type="pres">
      <dgm:prSet presAssocID="{D09EB4F8-D30A-4CD2-A329-9B98C36CA908}" presName="parentText" presStyleLbl="node1" presStyleIdx="3" presStyleCnt="4">
        <dgm:presLayoutVars>
          <dgm:chMax val="0"/>
          <dgm:bulletEnabled val="1"/>
        </dgm:presLayoutVars>
      </dgm:prSet>
      <dgm:spPr/>
    </dgm:pt>
    <dgm:pt modelId="{B9BDBD96-CFA9-469D-B6FC-250AA073FBD2}" type="pres">
      <dgm:prSet presAssocID="{D09EB4F8-D30A-4CD2-A329-9B98C36CA908}" presName="childText" presStyleLbl="revTx" presStyleIdx="3" presStyleCnt="4" custScaleY="92258">
        <dgm:presLayoutVars>
          <dgm:bulletEnabled val="1"/>
        </dgm:presLayoutVars>
      </dgm:prSet>
      <dgm:spPr/>
    </dgm:pt>
  </dgm:ptLst>
  <dgm:cxnLst>
    <dgm:cxn modelId="{A9325805-27FB-4793-8794-AACC87E27D45}" type="presOf" srcId="{D71F0299-0932-46DD-937D-B5B2F912D567}" destId="{B9BDBD96-CFA9-469D-B6FC-250AA073FBD2}" srcOrd="0" destOrd="0" presId="urn:microsoft.com/office/officeart/2005/8/layout/vList2"/>
    <dgm:cxn modelId="{11F72A12-E70A-4E6F-8237-E662CC9FC78A}" type="presOf" srcId="{95C4C840-D612-4214-8084-300E2888BDB4}" destId="{B5A95C88-DB0B-419E-B6E2-553E42ED91F3}" srcOrd="0" destOrd="0" presId="urn:microsoft.com/office/officeart/2005/8/layout/vList2"/>
    <dgm:cxn modelId="{8094062C-0C39-4188-8B2E-4A4E3BD0F3BC}" srcId="{76BF5156-127D-43D6-AD7D-03EA748EA33C}" destId="{E2C9E45D-DF08-4CC4-AE00-448C76577C49}" srcOrd="1" destOrd="0" parTransId="{36147807-226C-4FED-BBA8-BDD9BCFC9771}" sibTransId="{DE9370EA-8590-43AB-BA86-DB39759A18D6}"/>
    <dgm:cxn modelId="{8740E13E-563A-4708-96B9-DA0C4940628C}" srcId="{E130DC64-6D9E-47F3-ABD9-760DE7E376B3}" destId="{D09EB4F8-D30A-4CD2-A329-9B98C36CA908}" srcOrd="3" destOrd="0" parTransId="{FC48AA3E-7AC0-4C86-B2FD-BAF5C33A5D0A}" sibTransId="{70EBEE22-2A5B-4215-8353-C548CEB64FA5}"/>
    <dgm:cxn modelId="{F53AF64D-2413-49B9-B92B-CA9095AD18F6}" type="presOf" srcId="{76BF5156-127D-43D6-AD7D-03EA748EA33C}" destId="{4610AB86-8C34-4CB3-B6CC-0EBF3EEDE6D4}" srcOrd="0" destOrd="0" presId="urn:microsoft.com/office/officeart/2005/8/layout/vList2"/>
    <dgm:cxn modelId="{4A9FD956-E61B-41EA-B54A-63CC905ADA4C}" type="presOf" srcId="{9183A8B4-976B-49DF-B5AD-671AD3FD24E7}" destId="{61BE293E-7979-4888-9CA2-1F93ED1D9EFD}" srcOrd="0" destOrd="0" presId="urn:microsoft.com/office/officeart/2005/8/layout/vList2"/>
    <dgm:cxn modelId="{5CBF5966-664E-46DB-823C-146D87569DEF}" type="presOf" srcId="{D09EB4F8-D30A-4CD2-A329-9B98C36CA908}" destId="{B043D5F7-250E-40D4-9866-5F6B5E536961}" srcOrd="0" destOrd="0" presId="urn:microsoft.com/office/officeart/2005/8/layout/vList2"/>
    <dgm:cxn modelId="{46071C6A-23AB-4929-A1C2-36624484B2FB}" srcId="{9183A8B4-976B-49DF-B5AD-671AD3FD24E7}" destId="{0C7F39AA-3574-4205-90F0-A0F8967A1739}" srcOrd="0" destOrd="0" parTransId="{399D1F26-E705-4D62-AEC8-B596A9AF5126}" sibTransId="{52036DA7-F1C3-4E48-A07B-E4DD9B607B1F}"/>
    <dgm:cxn modelId="{C8194B72-AC2D-449F-AA02-FA7F3D9A3158}" type="presOf" srcId="{D45CDEDE-39E9-40E3-8FC1-B692AF9BA8CA}" destId="{E017B430-4CFF-4984-9439-6C7BC3EEBECC}" srcOrd="0" destOrd="0" presId="urn:microsoft.com/office/officeart/2005/8/layout/vList2"/>
    <dgm:cxn modelId="{431A4584-ECEC-404E-8613-57CBD3818CD9}" type="presOf" srcId="{E2C9E45D-DF08-4CC4-AE00-448C76577C49}" destId="{B5A95C88-DB0B-419E-B6E2-553E42ED91F3}" srcOrd="0" destOrd="1" presId="urn:microsoft.com/office/officeart/2005/8/layout/vList2"/>
    <dgm:cxn modelId="{2352A086-1C63-4DDE-908C-C2AB96AE1F8F}" type="presOf" srcId="{0676EC35-2B7B-4FEA-98BA-AD1C4FC69F35}" destId="{B9BDBD96-CFA9-469D-B6FC-250AA073FBD2}" srcOrd="0" destOrd="1" presId="urn:microsoft.com/office/officeart/2005/8/layout/vList2"/>
    <dgm:cxn modelId="{D5A8EC90-59B7-4FE5-88DC-333AB933BB50}" type="presOf" srcId="{136321B8-AEAC-4A46-BEFA-E8F67D7BD467}" destId="{4A24585A-A484-4D7B-9953-DDDDD93AC5E7}" srcOrd="0" destOrd="0" presId="urn:microsoft.com/office/officeart/2005/8/layout/vList2"/>
    <dgm:cxn modelId="{3C286995-B531-4F6D-BFCE-C70624B4059F}" srcId="{136321B8-AEAC-4A46-BEFA-E8F67D7BD467}" destId="{471B9877-68EE-4481-9B7E-F1E8CB2763E9}" srcOrd="1" destOrd="0" parTransId="{997DB749-85D9-4D09-BB88-E5DDFBDDCDE1}" sibTransId="{E6DCBD2F-3B03-4561-BF66-6BB51466C8CC}"/>
    <dgm:cxn modelId="{E174ABAC-312B-4036-9B11-025793360F08}" srcId="{D09EB4F8-D30A-4CD2-A329-9B98C36CA908}" destId="{D71F0299-0932-46DD-937D-B5B2F912D567}" srcOrd="0" destOrd="0" parTransId="{D4C3D7D5-5166-4B8A-8DF1-B95CF852F4F6}" sibTransId="{24B187BD-C28C-40D6-B164-12B996D0DC6D}"/>
    <dgm:cxn modelId="{44B1C7C2-9716-43EA-B2A0-F03DCE20233F}" srcId="{9183A8B4-976B-49DF-B5AD-671AD3FD24E7}" destId="{7A17214A-F345-4376-BD6E-9321185C5967}" srcOrd="1" destOrd="0" parTransId="{1BE2EE85-2882-4417-8F4B-9F6ED1B2E5FF}" sibTransId="{A5632A45-54FF-420D-97AE-0E37B23E5655}"/>
    <dgm:cxn modelId="{43232DC5-8969-4AD0-818F-9D33FDBC5168}" type="presOf" srcId="{E130DC64-6D9E-47F3-ABD9-760DE7E376B3}" destId="{C756B665-5934-43F2-95C9-EE2304FF5515}" srcOrd="0" destOrd="0" presId="urn:microsoft.com/office/officeart/2005/8/layout/vList2"/>
    <dgm:cxn modelId="{51941AC9-4BAD-4011-B9AE-3155B2402C21}" srcId="{E130DC64-6D9E-47F3-ABD9-760DE7E376B3}" destId="{9183A8B4-976B-49DF-B5AD-671AD3FD24E7}" srcOrd="2" destOrd="0" parTransId="{56740097-90DC-419F-B90A-AE1A9DEB75BF}" sibTransId="{7B0586F2-F5B4-4F33-9E01-2D641ECF2DC6}"/>
    <dgm:cxn modelId="{D47E63D2-9094-4297-B935-3F06A9F0863D}" srcId="{136321B8-AEAC-4A46-BEFA-E8F67D7BD467}" destId="{D45CDEDE-39E9-40E3-8FC1-B692AF9BA8CA}" srcOrd="0" destOrd="0" parTransId="{0880ED3F-1730-433A-BEEC-BB12EE81CA91}" sibTransId="{DB7960B3-198F-494C-BFCC-E0E9A7A855FD}"/>
    <dgm:cxn modelId="{8DB7A9D2-50E3-4B19-88FA-F6F942975CA9}" type="presOf" srcId="{471B9877-68EE-4481-9B7E-F1E8CB2763E9}" destId="{E017B430-4CFF-4984-9439-6C7BC3EEBECC}" srcOrd="0" destOrd="1" presId="urn:microsoft.com/office/officeart/2005/8/layout/vList2"/>
    <dgm:cxn modelId="{383E47D4-0ECF-4375-8BC1-12FDA3A99FE7}" srcId="{D09EB4F8-D30A-4CD2-A329-9B98C36CA908}" destId="{0676EC35-2B7B-4FEA-98BA-AD1C4FC69F35}" srcOrd="1" destOrd="0" parTransId="{99505DB1-4315-4026-AA4D-A203A2EE0289}" sibTransId="{0AFE52E0-103B-4CC1-B731-2B567D951368}"/>
    <dgm:cxn modelId="{7BFFABE2-B99A-418C-B28D-782CAACA5030}" type="presOf" srcId="{0C7F39AA-3574-4205-90F0-A0F8967A1739}" destId="{1883E1B0-3593-4197-9579-F4768BC23548}" srcOrd="0" destOrd="0" presId="urn:microsoft.com/office/officeart/2005/8/layout/vList2"/>
    <dgm:cxn modelId="{555530E5-8A3A-4FF0-B813-C0DF338B54CF}" srcId="{76BF5156-127D-43D6-AD7D-03EA748EA33C}" destId="{95C4C840-D612-4214-8084-300E2888BDB4}" srcOrd="0" destOrd="0" parTransId="{F974C522-AB72-4FB8-88DE-6A87782387B2}" sibTransId="{2608F71A-01D5-45F1-9637-42E3964C8628}"/>
    <dgm:cxn modelId="{FE6176EB-1E24-4920-8D1F-307FBEDD3A39}" type="presOf" srcId="{7A17214A-F345-4376-BD6E-9321185C5967}" destId="{1883E1B0-3593-4197-9579-F4768BC23548}" srcOrd="0" destOrd="1" presId="urn:microsoft.com/office/officeart/2005/8/layout/vList2"/>
    <dgm:cxn modelId="{435174F3-2799-4FBE-A602-D330359F07CD}" srcId="{E130DC64-6D9E-47F3-ABD9-760DE7E376B3}" destId="{136321B8-AEAC-4A46-BEFA-E8F67D7BD467}" srcOrd="0" destOrd="0" parTransId="{8EF13A21-E2C9-45BD-B6C4-36ED6AFB7D4A}" sibTransId="{BD1E4476-03CC-4043-8D7E-BC183C34B7C4}"/>
    <dgm:cxn modelId="{1955ABF8-0AA5-4363-AA61-825E4395DD9F}" srcId="{E130DC64-6D9E-47F3-ABD9-760DE7E376B3}" destId="{76BF5156-127D-43D6-AD7D-03EA748EA33C}" srcOrd="1" destOrd="0" parTransId="{E3761833-4BE1-4E92-A33D-2F2DBDD5C445}" sibTransId="{01ADF49C-B329-4085-9A53-E452E807DDC8}"/>
    <dgm:cxn modelId="{7487822B-F44C-4012-8DC6-AE19B69177A6}" type="presParOf" srcId="{C756B665-5934-43F2-95C9-EE2304FF5515}" destId="{4A24585A-A484-4D7B-9953-DDDDD93AC5E7}" srcOrd="0" destOrd="0" presId="urn:microsoft.com/office/officeart/2005/8/layout/vList2"/>
    <dgm:cxn modelId="{2C1E0F15-76F2-4C8E-BE2E-11AD9E11ADCB}" type="presParOf" srcId="{C756B665-5934-43F2-95C9-EE2304FF5515}" destId="{E017B430-4CFF-4984-9439-6C7BC3EEBECC}" srcOrd="1" destOrd="0" presId="urn:microsoft.com/office/officeart/2005/8/layout/vList2"/>
    <dgm:cxn modelId="{A77994DE-4203-4EC2-8BF4-0BE4C295FBE2}" type="presParOf" srcId="{C756B665-5934-43F2-95C9-EE2304FF5515}" destId="{4610AB86-8C34-4CB3-B6CC-0EBF3EEDE6D4}" srcOrd="2" destOrd="0" presId="urn:microsoft.com/office/officeart/2005/8/layout/vList2"/>
    <dgm:cxn modelId="{140DF568-70B2-46E7-8AE4-BE4597A37543}" type="presParOf" srcId="{C756B665-5934-43F2-95C9-EE2304FF5515}" destId="{B5A95C88-DB0B-419E-B6E2-553E42ED91F3}" srcOrd="3" destOrd="0" presId="urn:microsoft.com/office/officeart/2005/8/layout/vList2"/>
    <dgm:cxn modelId="{4F59D635-FCFD-4BE1-B5D9-DE65FB22DF36}" type="presParOf" srcId="{C756B665-5934-43F2-95C9-EE2304FF5515}" destId="{61BE293E-7979-4888-9CA2-1F93ED1D9EFD}" srcOrd="4" destOrd="0" presId="urn:microsoft.com/office/officeart/2005/8/layout/vList2"/>
    <dgm:cxn modelId="{0BD687E3-0AA3-4B8B-9C2D-8DBDB8A4D1C9}" type="presParOf" srcId="{C756B665-5934-43F2-95C9-EE2304FF5515}" destId="{1883E1B0-3593-4197-9579-F4768BC23548}" srcOrd="5" destOrd="0" presId="urn:microsoft.com/office/officeart/2005/8/layout/vList2"/>
    <dgm:cxn modelId="{10711283-178F-4F0F-B2AE-946A06886DE9}" type="presParOf" srcId="{C756B665-5934-43F2-95C9-EE2304FF5515}" destId="{B043D5F7-250E-40D4-9866-5F6B5E536961}" srcOrd="6" destOrd="0" presId="urn:microsoft.com/office/officeart/2005/8/layout/vList2"/>
    <dgm:cxn modelId="{A5EA78DC-1245-4CC1-BCE3-D81EC90DB809}" type="presParOf" srcId="{C756B665-5934-43F2-95C9-EE2304FF5515}" destId="{B9BDBD96-CFA9-469D-B6FC-250AA073FBD2}" srcOrd="7"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C54542-21A1-455C-A146-3E57B2063FE4}"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D73B972F-3CB8-4625-ACC4-929D2F9F7A91}">
      <dgm:prSet custT="1"/>
      <dgm:spPr/>
      <dgm:t>
        <a:bodyPr/>
        <a:lstStyle/>
        <a:p>
          <a:r>
            <a:rPr lang="en-US" sz="3200" b="1" dirty="0">
              <a:latin typeface="Bookman Old Style" panose="02050604050505020204" pitchFamily="18" charset="0"/>
            </a:rPr>
            <a:t>Baseline Models:</a:t>
          </a:r>
          <a:endParaRPr lang="en-US" sz="3200" dirty="0">
            <a:latin typeface="Bookman Old Style" panose="02050604050505020204" pitchFamily="18" charset="0"/>
          </a:endParaRPr>
        </a:p>
      </dgm:t>
    </dgm:pt>
    <dgm:pt modelId="{3956674B-7985-43ED-9B9F-C43231AEB102}" type="parTrans" cxnId="{524EEA6F-92A7-4C8D-9B75-8B440CCAA644}">
      <dgm:prSet/>
      <dgm:spPr/>
      <dgm:t>
        <a:bodyPr/>
        <a:lstStyle/>
        <a:p>
          <a:endParaRPr lang="en-US"/>
        </a:p>
      </dgm:t>
    </dgm:pt>
    <dgm:pt modelId="{F1FA06F7-0E4B-4733-AD0A-365908AFFC10}" type="sibTrans" cxnId="{524EEA6F-92A7-4C8D-9B75-8B440CCAA644}">
      <dgm:prSet/>
      <dgm:spPr/>
      <dgm:t>
        <a:bodyPr/>
        <a:lstStyle/>
        <a:p>
          <a:endParaRPr lang="en-US"/>
        </a:p>
      </dgm:t>
    </dgm:pt>
    <dgm:pt modelId="{5E1CE73D-EED0-48D9-9B90-9AECAEF67AA6}">
      <dgm:prSet custT="1"/>
      <dgm:spPr/>
      <dgm:t>
        <a:bodyPr/>
        <a:lstStyle/>
        <a:p>
          <a:pPr algn="l">
            <a:buFont typeface="Wingdings" panose="05000000000000000000" pitchFamily="2" charset="2"/>
            <a:buChar char="§"/>
          </a:pPr>
          <a:r>
            <a:rPr lang="en-US" sz="1800" b="1" dirty="0">
              <a:latin typeface="Bookman Old Style" panose="02050604050505020204" pitchFamily="18" charset="0"/>
            </a:rPr>
            <a:t>Baseline Model:</a:t>
          </a:r>
        </a:p>
      </dgm:t>
    </dgm:pt>
    <dgm:pt modelId="{945BD047-108A-4F96-B96E-E2FEDA7E05F8}" type="parTrans" cxnId="{A5FF5D8C-DC3B-42C1-9EE6-9B76ABA0E8A4}">
      <dgm:prSet/>
      <dgm:spPr/>
      <dgm:t>
        <a:bodyPr/>
        <a:lstStyle/>
        <a:p>
          <a:endParaRPr lang="en-US"/>
        </a:p>
      </dgm:t>
    </dgm:pt>
    <dgm:pt modelId="{38A738A3-088A-4B7C-A088-781A222806FF}" type="sibTrans" cxnId="{A5FF5D8C-DC3B-42C1-9EE6-9B76ABA0E8A4}">
      <dgm:prSet/>
      <dgm:spPr/>
      <dgm:t>
        <a:bodyPr/>
        <a:lstStyle/>
        <a:p>
          <a:endParaRPr lang="en-US"/>
        </a:p>
      </dgm:t>
    </dgm:pt>
    <dgm:pt modelId="{2E8BC6DB-173A-4E64-A6B4-191F94A06A83}">
      <dgm:prSet custT="1"/>
      <dgm:spPr/>
      <dgm:t>
        <a:bodyPr/>
        <a:lstStyle/>
        <a:p>
          <a:pPr algn="just"/>
          <a:r>
            <a:rPr lang="en-US" sz="1800" b="0" dirty="0">
              <a:latin typeface="Bookman Old Style" panose="02050604050505020204" pitchFamily="18" charset="0"/>
            </a:rPr>
            <a:t>Performs decently but has relatively high RMSE and MAPE, indicating room for improvement.</a:t>
          </a:r>
        </a:p>
      </dgm:t>
    </dgm:pt>
    <dgm:pt modelId="{104E8C94-BB7A-47B9-9A53-2B2533B8F00A}" type="parTrans" cxnId="{2B949B15-C838-4F32-B939-6B6BC3C53012}">
      <dgm:prSet/>
      <dgm:spPr/>
      <dgm:t>
        <a:bodyPr/>
        <a:lstStyle/>
        <a:p>
          <a:endParaRPr lang="en-US"/>
        </a:p>
      </dgm:t>
    </dgm:pt>
    <dgm:pt modelId="{1A78099A-B878-4E54-B6EC-A4B9B026F0EF}" type="sibTrans" cxnId="{2B949B15-C838-4F32-B939-6B6BC3C53012}">
      <dgm:prSet/>
      <dgm:spPr/>
      <dgm:t>
        <a:bodyPr/>
        <a:lstStyle/>
        <a:p>
          <a:endParaRPr lang="en-US"/>
        </a:p>
      </dgm:t>
    </dgm:pt>
    <dgm:pt modelId="{F8E94F28-98CD-4B07-B5F7-079564DE2358}">
      <dgm:prSet custT="1"/>
      <dgm:spPr/>
      <dgm:t>
        <a:bodyPr/>
        <a:lstStyle/>
        <a:p>
          <a:pPr algn="just">
            <a:buFont typeface="Wingdings" panose="05000000000000000000" pitchFamily="2" charset="2"/>
            <a:buChar char="§"/>
          </a:pPr>
          <a:r>
            <a:rPr lang="en-US" sz="1800" b="1" dirty="0">
              <a:latin typeface="Bookman Old Style" panose="02050604050505020204" pitchFamily="18" charset="0"/>
            </a:rPr>
            <a:t>KNN (user-user and movie-movie):</a:t>
          </a:r>
          <a:endParaRPr lang="en-US" sz="1800" b="0" dirty="0">
            <a:latin typeface="Bookman Old Style" panose="02050604050505020204" pitchFamily="18" charset="0"/>
          </a:endParaRPr>
        </a:p>
      </dgm:t>
    </dgm:pt>
    <dgm:pt modelId="{C4686C00-9574-4313-BC0F-3E45269E7C4F}" type="parTrans" cxnId="{D014608C-2922-4520-B78C-B273032C6843}">
      <dgm:prSet/>
      <dgm:spPr/>
      <dgm:t>
        <a:bodyPr/>
        <a:lstStyle/>
        <a:p>
          <a:endParaRPr lang="en-US"/>
        </a:p>
      </dgm:t>
    </dgm:pt>
    <dgm:pt modelId="{07D02121-E6A3-45C1-BCAB-5714983588BF}" type="sibTrans" cxnId="{D014608C-2922-4520-B78C-B273032C6843}">
      <dgm:prSet/>
      <dgm:spPr/>
      <dgm:t>
        <a:bodyPr/>
        <a:lstStyle/>
        <a:p>
          <a:endParaRPr lang="en-US"/>
        </a:p>
      </dgm:t>
    </dgm:pt>
    <dgm:pt modelId="{0A62FEE0-BF99-4BD5-B668-E8098871ACFD}">
      <dgm:prSet custT="1"/>
      <dgm:spPr/>
      <dgm:t>
        <a:bodyPr/>
        <a:lstStyle/>
        <a:p>
          <a:pPr algn="just">
            <a:buFont typeface="Arial" panose="020B0604020202020204" pitchFamily="34" charset="0"/>
            <a:buChar char="•"/>
          </a:pPr>
          <a:r>
            <a:rPr lang="en-US" sz="1800" b="0" dirty="0">
              <a:latin typeface="Bookman Old Style" panose="02050604050505020204" pitchFamily="18" charset="0"/>
            </a:rPr>
            <a:t>Lower RMSE and MAPE compared to baseline, suggesting collaborative filtering can improve recommendations.</a:t>
          </a:r>
        </a:p>
      </dgm:t>
    </dgm:pt>
    <dgm:pt modelId="{935B7DE5-2D81-40AC-955F-9975F9AB09A7}" type="parTrans" cxnId="{CC16DD8E-23F9-45E3-A108-B9F05DA592E0}">
      <dgm:prSet/>
      <dgm:spPr/>
      <dgm:t>
        <a:bodyPr/>
        <a:lstStyle/>
        <a:p>
          <a:endParaRPr lang="en-US"/>
        </a:p>
      </dgm:t>
    </dgm:pt>
    <dgm:pt modelId="{91AE6562-E9B4-4E22-97A9-9E6E20EEAA27}" type="sibTrans" cxnId="{CC16DD8E-23F9-45E3-A108-B9F05DA592E0}">
      <dgm:prSet/>
      <dgm:spPr/>
      <dgm:t>
        <a:bodyPr/>
        <a:lstStyle/>
        <a:p>
          <a:endParaRPr lang="en-US"/>
        </a:p>
      </dgm:t>
    </dgm:pt>
    <dgm:pt modelId="{3272334B-F10F-4635-B14B-3A6CB4A1E73B}" type="pres">
      <dgm:prSet presAssocID="{99C54542-21A1-455C-A146-3E57B2063FE4}" presName="linear" presStyleCnt="0">
        <dgm:presLayoutVars>
          <dgm:dir/>
          <dgm:animLvl val="lvl"/>
          <dgm:resizeHandles val="exact"/>
        </dgm:presLayoutVars>
      </dgm:prSet>
      <dgm:spPr/>
    </dgm:pt>
    <dgm:pt modelId="{A9F17B94-AC45-4B87-9AFD-2A2E7D3BA330}" type="pres">
      <dgm:prSet presAssocID="{D73B972F-3CB8-4625-ACC4-929D2F9F7A91}" presName="parentLin" presStyleCnt="0"/>
      <dgm:spPr/>
    </dgm:pt>
    <dgm:pt modelId="{7A4082E6-0CC2-4D4C-990F-41E1E0DC6189}" type="pres">
      <dgm:prSet presAssocID="{D73B972F-3CB8-4625-ACC4-929D2F9F7A91}" presName="parentLeftMargin" presStyleLbl="node1" presStyleIdx="0" presStyleCnt="1"/>
      <dgm:spPr/>
    </dgm:pt>
    <dgm:pt modelId="{49214A97-EB03-4AF6-85D6-DE0F6EAC5021}" type="pres">
      <dgm:prSet presAssocID="{D73B972F-3CB8-4625-ACC4-929D2F9F7A91}" presName="parentText" presStyleLbl="node1" presStyleIdx="0" presStyleCnt="1">
        <dgm:presLayoutVars>
          <dgm:chMax val="0"/>
          <dgm:bulletEnabled val="1"/>
        </dgm:presLayoutVars>
      </dgm:prSet>
      <dgm:spPr/>
    </dgm:pt>
    <dgm:pt modelId="{83E2AEA5-6D0C-4CEA-A872-C1E5CBA844AC}" type="pres">
      <dgm:prSet presAssocID="{D73B972F-3CB8-4625-ACC4-929D2F9F7A91}" presName="negativeSpace" presStyleCnt="0"/>
      <dgm:spPr/>
    </dgm:pt>
    <dgm:pt modelId="{842ADF4E-C8CA-4C68-9206-6570858F49AB}" type="pres">
      <dgm:prSet presAssocID="{D73B972F-3CB8-4625-ACC4-929D2F9F7A91}" presName="childText" presStyleLbl="conFgAcc1" presStyleIdx="0" presStyleCnt="1">
        <dgm:presLayoutVars>
          <dgm:bulletEnabled val="1"/>
        </dgm:presLayoutVars>
      </dgm:prSet>
      <dgm:spPr/>
    </dgm:pt>
  </dgm:ptLst>
  <dgm:cxnLst>
    <dgm:cxn modelId="{2B949B15-C838-4F32-B939-6B6BC3C53012}" srcId="{5E1CE73D-EED0-48D9-9B90-9AECAEF67AA6}" destId="{2E8BC6DB-173A-4E64-A6B4-191F94A06A83}" srcOrd="0" destOrd="0" parTransId="{104E8C94-BB7A-47B9-9A53-2B2533B8F00A}" sibTransId="{1A78099A-B878-4E54-B6EC-A4B9B026F0EF}"/>
    <dgm:cxn modelId="{9CB33618-9E49-4F59-81CE-6DD428B78169}" type="presOf" srcId="{D73B972F-3CB8-4625-ACC4-929D2F9F7A91}" destId="{7A4082E6-0CC2-4D4C-990F-41E1E0DC6189}" srcOrd="0" destOrd="0" presId="urn:microsoft.com/office/officeart/2005/8/layout/list1"/>
    <dgm:cxn modelId="{D2F21A1E-A786-4BD3-8E9B-CF5EF946613A}" type="presOf" srcId="{F8E94F28-98CD-4B07-B5F7-079564DE2358}" destId="{842ADF4E-C8CA-4C68-9206-6570858F49AB}" srcOrd="0" destOrd="2" presId="urn:microsoft.com/office/officeart/2005/8/layout/list1"/>
    <dgm:cxn modelId="{AE84CF2E-6D25-42D9-9BEF-4B0F6B0B951F}" type="presOf" srcId="{5E1CE73D-EED0-48D9-9B90-9AECAEF67AA6}" destId="{842ADF4E-C8CA-4C68-9206-6570858F49AB}" srcOrd="0" destOrd="0" presId="urn:microsoft.com/office/officeart/2005/8/layout/list1"/>
    <dgm:cxn modelId="{C88F2938-EA0D-452A-B496-29FB5AE70462}" type="presOf" srcId="{2E8BC6DB-173A-4E64-A6B4-191F94A06A83}" destId="{842ADF4E-C8CA-4C68-9206-6570858F49AB}" srcOrd="0" destOrd="1" presId="urn:microsoft.com/office/officeart/2005/8/layout/list1"/>
    <dgm:cxn modelId="{524EEA6F-92A7-4C8D-9B75-8B440CCAA644}" srcId="{99C54542-21A1-455C-A146-3E57B2063FE4}" destId="{D73B972F-3CB8-4625-ACC4-929D2F9F7A91}" srcOrd="0" destOrd="0" parTransId="{3956674B-7985-43ED-9B9F-C43231AEB102}" sibTransId="{F1FA06F7-0E4B-4733-AD0A-365908AFFC10}"/>
    <dgm:cxn modelId="{F592F37C-0AEB-4BB6-94A2-C1735605ABA7}" type="presOf" srcId="{D73B972F-3CB8-4625-ACC4-929D2F9F7A91}" destId="{49214A97-EB03-4AF6-85D6-DE0F6EAC5021}" srcOrd="1" destOrd="0" presId="urn:microsoft.com/office/officeart/2005/8/layout/list1"/>
    <dgm:cxn modelId="{A5FF5D8C-DC3B-42C1-9EE6-9B76ABA0E8A4}" srcId="{D73B972F-3CB8-4625-ACC4-929D2F9F7A91}" destId="{5E1CE73D-EED0-48D9-9B90-9AECAEF67AA6}" srcOrd="0" destOrd="0" parTransId="{945BD047-108A-4F96-B96E-E2FEDA7E05F8}" sibTransId="{38A738A3-088A-4B7C-A088-781A222806FF}"/>
    <dgm:cxn modelId="{D014608C-2922-4520-B78C-B273032C6843}" srcId="{D73B972F-3CB8-4625-ACC4-929D2F9F7A91}" destId="{F8E94F28-98CD-4B07-B5F7-079564DE2358}" srcOrd="1" destOrd="0" parTransId="{C4686C00-9574-4313-BC0F-3E45269E7C4F}" sibTransId="{07D02121-E6A3-45C1-BCAB-5714983588BF}"/>
    <dgm:cxn modelId="{CC16DD8E-23F9-45E3-A108-B9F05DA592E0}" srcId="{F8E94F28-98CD-4B07-B5F7-079564DE2358}" destId="{0A62FEE0-BF99-4BD5-B668-E8098871ACFD}" srcOrd="0" destOrd="0" parTransId="{935B7DE5-2D81-40AC-955F-9975F9AB09A7}" sibTransId="{91AE6562-E9B4-4E22-97A9-9E6E20EEAA27}"/>
    <dgm:cxn modelId="{AE0C9FA4-20A1-49EC-BA69-D827CBC48452}" type="presOf" srcId="{0A62FEE0-BF99-4BD5-B668-E8098871ACFD}" destId="{842ADF4E-C8CA-4C68-9206-6570858F49AB}" srcOrd="0" destOrd="3" presId="urn:microsoft.com/office/officeart/2005/8/layout/list1"/>
    <dgm:cxn modelId="{AC9035CB-75B5-4AB3-ADEE-28743E20C13A}" type="presOf" srcId="{99C54542-21A1-455C-A146-3E57B2063FE4}" destId="{3272334B-F10F-4635-B14B-3A6CB4A1E73B}" srcOrd="0" destOrd="0" presId="urn:microsoft.com/office/officeart/2005/8/layout/list1"/>
    <dgm:cxn modelId="{C0EA2645-B965-47C5-AF27-B0F2186BE3AD}" type="presParOf" srcId="{3272334B-F10F-4635-B14B-3A6CB4A1E73B}" destId="{A9F17B94-AC45-4B87-9AFD-2A2E7D3BA330}" srcOrd="0" destOrd="0" presId="urn:microsoft.com/office/officeart/2005/8/layout/list1"/>
    <dgm:cxn modelId="{FAE2B09F-E315-4F28-9E32-85D9D4802058}" type="presParOf" srcId="{A9F17B94-AC45-4B87-9AFD-2A2E7D3BA330}" destId="{7A4082E6-0CC2-4D4C-990F-41E1E0DC6189}" srcOrd="0" destOrd="0" presId="urn:microsoft.com/office/officeart/2005/8/layout/list1"/>
    <dgm:cxn modelId="{D6B255D1-34DF-48E0-84E2-92C37C125C61}" type="presParOf" srcId="{A9F17B94-AC45-4B87-9AFD-2A2E7D3BA330}" destId="{49214A97-EB03-4AF6-85D6-DE0F6EAC5021}" srcOrd="1" destOrd="0" presId="urn:microsoft.com/office/officeart/2005/8/layout/list1"/>
    <dgm:cxn modelId="{EAD000A9-78AC-47D4-8431-99C40BCAF99D}" type="presParOf" srcId="{3272334B-F10F-4635-B14B-3A6CB4A1E73B}" destId="{83E2AEA5-6D0C-4CEA-A872-C1E5CBA844AC}" srcOrd="1" destOrd="0" presId="urn:microsoft.com/office/officeart/2005/8/layout/list1"/>
    <dgm:cxn modelId="{A6FBA4D1-6FF6-4066-BA68-16067B5DBEAA}" type="presParOf" srcId="{3272334B-F10F-4635-B14B-3A6CB4A1E73B}" destId="{842ADF4E-C8CA-4C68-9206-6570858F49AB}" srcOrd="2"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151ADF-33D0-4CBC-BCB7-8AA132247386}"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9C163178-EE33-4DBF-88B8-55D3DD1B3193}">
      <dgm:prSet custT="1"/>
      <dgm:spPr/>
      <dgm:t>
        <a:bodyPr/>
        <a:lstStyle/>
        <a:p>
          <a:r>
            <a:rPr lang="en-US" sz="3200" b="1" dirty="0">
              <a:latin typeface="Bookman Old Style" panose="02050604050505020204" pitchFamily="18" charset="0"/>
            </a:rPr>
            <a:t>Matrix Factorization Models:</a:t>
          </a:r>
          <a:endParaRPr lang="en-US" sz="3200" dirty="0">
            <a:latin typeface="Bookman Old Style" panose="02050604050505020204" pitchFamily="18" charset="0"/>
          </a:endParaRPr>
        </a:p>
      </dgm:t>
    </dgm:pt>
    <dgm:pt modelId="{49B6B9E5-7FC0-4748-846E-CDB97CB5A618}" type="parTrans" cxnId="{ABF82E12-77B0-4542-BB83-CE77B2100CAB}">
      <dgm:prSet/>
      <dgm:spPr/>
      <dgm:t>
        <a:bodyPr/>
        <a:lstStyle/>
        <a:p>
          <a:endParaRPr lang="en-US"/>
        </a:p>
      </dgm:t>
    </dgm:pt>
    <dgm:pt modelId="{20024897-54C8-4EEC-B027-97C0D0289989}" type="sibTrans" cxnId="{ABF82E12-77B0-4542-BB83-CE77B2100CAB}">
      <dgm:prSet/>
      <dgm:spPr/>
      <dgm:t>
        <a:bodyPr/>
        <a:lstStyle/>
        <a:p>
          <a:endParaRPr lang="en-US"/>
        </a:p>
      </dgm:t>
    </dgm:pt>
    <dgm:pt modelId="{923B9B64-7D41-4D77-A0B7-A5E3B56F6A54}">
      <dgm:prSet custT="1"/>
      <dgm:spPr/>
      <dgm:t>
        <a:bodyPr/>
        <a:lstStyle/>
        <a:p>
          <a:pPr>
            <a:buFont typeface="Wingdings" panose="05000000000000000000" pitchFamily="2" charset="2"/>
            <a:buChar char="§"/>
          </a:pPr>
          <a:r>
            <a:rPr lang="en-US" sz="1800" b="1" dirty="0">
              <a:latin typeface="Bookman Old Style" panose="02050604050505020204" pitchFamily="18" charset="0"/>
            </a:rPr>
            <a:t>SVD (Singular Value Decomposition):</a:t>
          </a:r>
        </a:p>
      </dgm:t>
    </dgm:pt>
    <dgm:pt modelId="{803126CB-74F5-4A04-9CCC-6FC98235E3CD}" type="parTrans" cxnId="{7127FD30-FE89-454D-980D-DEEBA2834E2F}">
      <dgm:prSet/>
      <dgm:spPr/>
      <dgm:t>
        <a:bodyPr/>
        <a:lstStyle/>
        <a:p>
          <a:endParaRPr lang="en-US"/>
        </a:p>
      </dgm:t>
    </dgm:pt>
    <dgm:pt modelId="{A0DD4568-DBD1-44C5-A90B-94EFF91CE10C}" type="sibTrans" cxnId="{7127FD30-FE89-454D-980D-DEEBA2834E2F}">
      <dgm:prSet/>
      <dgm:spPr/>
      <dgm:t>
        <a:bodyPr/>
        <a:lstStyle/>
        <a:p>
          <a:endParaRPr lang="en-US"/>
        </a:p>
      </dgm:t>
    </dgm:pt>
    <dgm:pt modelId="{3B0608D7-D408-4B14-8C46-5FA2D29CA6C7}">
      <dgm:prSet custT="1"/>
      <dgm:spPr/>
      <dgm:t>
        <a:bodyPr/>
        <a:lstStyle/>
        <a:p>
          <a:pPr>
            <a:buFont typeface="Arial" panose="020B0604020202020204" pitchFamily="34" charset="0"/>
            <a:buChar char="•"/>
          </a:pPr>
          <a:r>
            <a:rPr lang="en-US" sz="1800" b="0" dirty="0">
              <a:latin typeface="Bookman Old Style" panose="02050604050505020204" pitchFamily="18" charset="0"/>
            </a:rPr>
            <a:t>Performs better than collaborative filtering, indicating the effectiveness of matrix factorization.</a:t>
          </a:r>
        </a:p>
      </dgm:t>
    </dgm:pt>
    <dgm:pt modelId="{5486DAFB-E844-4AF5-B7D3-18E9AAD17BB1}" type="parTrans" cxnId="{9F5880CB-0C00-4DF7-AA9D-3FBDAA5FEFC3}">
      <dgm:prSet/>
      <dgm:spPr/>
      <dgm:t>
        <a:bodyPr/>
        <a:lstStyle/>
        <a:p>
          <a:endParaRPr lang="en-US"/>
        </a:p>
      </dgm:t>
    </dgm:pt>
    <dgm:pt modelId="{A1CA7ACA-E696-432C-9A52-EAAA672E316C}" type="sibTrans" cxnId="{9F5880CB-0C00-4DF7-AA9D-3FBDAA5FEFC3}">
      <dgm:prSet/>
      <dgm:spPr/>
      <dgm:t>
        <a:bodyPr/>
        <a:lstStyle/>
        <a:p>
          <a:endParaRPr lang="en-US"/>
        </a:p>
      </dgm:t>
    </dgm:pt>
    <dgm:pt modelId="{FB473A3D-6850-402B-B663-892B54F524AC}">
      <dgm:prSet custT="1"/>
      <dgm:spPr/>
      <dgm:t>
        <a:bodyPr/>
        <a:lstStyle/>
        <a:p>
          <a:pPr>
            <a:buFont typeface="Wingdings" panose="05000000000000000000" pitchFamily="2" charset="2"/>
            <a:buChar char="§"/>
          </a:pPr>
          <a:r>
            <a:rPr lang="en-US" sz="1800" b="1" dirty="0">
              <a:latin typeface="Bookman Old Style" panose="02050604050505020204" pitchFamily="18" charset="0"/>
            </a:rPr>
            <a:t>SVD++ (SVD with implicit feedback):</a:t>
          </a:r>
        </a:p>
      </dgm:t>
    </dgm:pt>
    <dgm:pt modelId="{58D20476-5698-497A-8D8E-482B7A5281A2}" type="parTrans" cxnId="{81C18D6B-571C-4942-9446-7BCA9FA75324}">
      <dgm:prSet/>
      <dgm:spPr/>
      <dgm:t>
        <a:bodyPr/>
        <a:lstStyle/>
        <a:p>
          <a:endParaRPr lang="en-US"/>
        </a:p>
      </dgm:t>
    </dgm:pt>
    <dgm:pt modelId="{2ABD549E-E6A9-4E4E-B9CA-9B6ACCCD45F5}" type="sibTrans" cxnId="{81C18D6B-571C-4942-9446-7BCA9FA75324}">
      <dgm:prSet/>
      <dgm:spPr/>
      <dgm:t>
        <a:bodyPr/>
        <a:lstStyle/>
        <a:p>
          <a:endParaRPr lang="en-US"/>
        </a:p>
      </dgm:t>
    </dgm:pt>
    <dgm:pt modelId="{0C0696DF-14F7-4A41-8273-62E0F950A13F}">
      <dgm:prSet custT="1"/>
      <dgm:spPr/>
      <dgm:t>
        <a:bodyPr/>
        <a:lstStyle/>
        <a:p>
          <a:pPr>
            <a:buFont typeface="Arial" panose="020B0604020202020204" pitchFamily="34" charset="0"/>
            <a:buChar char="•"/>
          </a:pPr>
          <a:r>
            <a:rPr lang="en-US" sz="1800" b="0" dirty="0">
              <a:latin typeface="Bookman Old Style" panose="02050604050505020204" pitchFamily="18" charset="0"/>
            </a:rPr>
            <a:t>Similar performance to SVD with slightly improved results, generalizes well to test set.</a:t>
          </a:r>
        </a:p>
      </dgm:t>
    </dgm:pt>
    <dgm:pt modelId="{5882E233-071A-4BA4-A358-EBC0BA979365}" type="parTrans" cxnId="{CD16A949-5BEF-4F21-AA00-3FB61D6ECF10}">
      <dgm:prSet/>
      <dgm:spPr/>
      <dgm:t>
        <a:bodyPr/>
        <a:lstStyle/>
        <a:p>
          <a:endParaRPr lang="en-US"/>
        </a:p>
      </dgm:t>
    </dgm:pt>
    <dgm:pt modelId="{20311770-826F-4AB2-9E4A-A9AECAAE0C8F}" type="sibTrans" cxnId="{CD16A949-5BEF-4F21-AA00-3FB61D6ECF10}">
      <dgm:prSet/>
      <dgm:spPr/>
      <dgm:t>
        <a:bodyPr/>
        <a:lstStyle/>
        <a:p>
          <a:endParaRPr lang="en-US"/>
        </a:p>
      </dgm:t>
    </dgm:pt>
    <dgm:pt modelId="{7C0BFA0E-6AD3-4F8E-A9A1-D9F16B2A9074}" type="pres">
      <dgm:prSet presAssocID="{6A151ADF-33D0-4CBC-BCB7-8AA132247386}" presName="linear" presStyleCnt="0">
        <dgm:presLayoutVars>
          <dgm:dir/>
          <dgm:animLvl val="lvl"/>
          <dgm:resizeHandles val="exact"/>
        </dgm:presLayoutVars>
      </dgm:prSet>
      <dgm:spPr/>
    </dgm:pt>
    <dgm:pt modelId="{67C3FACD-A656-40E2-A873-E56D802D8737}" type="pres">
      <dgm:prSet presAssocID="{9C163178-EE33-4DBF-88B8-55D3DD1B3193}" presName="parentLin" presStyleCnt="0"/>
      <dgm:spPr/>
    </dgm:pt>
    <dgm:pt modelId="{E2AFDCEA-9B27-4CE5-975B-C1ADE1347065}" type="pres">
      <dgm:prSet presAssocID="{9C163178-EE33-4DBF-88B8-55D3DD1B3193}" presName="parentLeftMargin" presStyleLbl="node1" presStyleIdx="0" presStyleCnt="1"/>
      <dgm:spPr/>
    </dgm:pt>
    <dgm:pt modelId="{A7731C00-F979-4149-A3ED-86CE37709F11}" type="pres">
      <dgm:prSet presAssocID="{9C163178-EE33-4DBF-88B8-55D3DD1B3193}" presName="parentText" presStyleLbl="node1" presStyleIdx="0" presStyleCnt="1" custScaleX="142857">
        <dgm:presLayoutVars>
          <dgm:chMax val="0"/>
          <dgm:bulletEnabled val="1"/>
        </dgm:presLayoutVars>
      </dgm:prSet>
      <dgm:spPr/>
    </dgm:pt>
    <dgm:pt modelId="{97BB64A0-0673-4EE4-A790-31F4C4B11F2A}" type="pres">
      <dgm:prSet presAssocID="{9C163178-EE33-4DBF-88B8-55D3DD1B3193}" presName="negativeSpace" presStyleCnt="0"/>
      <dgm:spPr/>
    </dgm:pt>
    <dgm:pt modelId="{E7E78781-5467-4F00-AAFA-84AD9FA52C10}" type="pres">
      <dgm:prSet presAssocID="{9C163178-EE33-4DBF-88B8-55D3DD1B3193}" presName="childText" presStyleLbl="conFgAcc1" presStyleIdx="0" presStyleCnt="1">
        <dgm:presLayoutVars>
          <dgm:bulletEnabled val="1"/>
        </dgm:presLayoutVars>
      </dgm:prSet>
      <dgm:spPr/>
    </dgm:pt>
  </dgm:ptLst>
  <dgm:cxnLst>
    <dgm:cxn modelId="{ABF82E12-77B0-4542-BB83-CE77B2100CAB}" srcId="{6A151ADF-33D0-4CBC-BCB7-8AA132247386}" destId="{9C163178-EE33-4DBF-88B8-55D3DD1B3193}" srcOrd="0" destOrd="0" parTransId="{49B6B9E5-7FC0-4748-846E-CDB97CB5A618}" sibTransId="{20024897-54C8-4EEC-B027-97C0D0289989}"/>
    <dgm:cxn modelId="{9EBD8A12-E541-44A8-893B-A7FE4C0090A1}" type="presOf" srcId="{3B0608D7-D408-4B14-8C46-5FA2D29CA6C7}" destId="{E7E78781-5467-4F00-AAFA-84AD9FA52C10}" srcOrd="0" destOrd="1" presId="urn:microsoft.com/office/officeart/2005/8/layout/list1"/>
    <dgm:cxn modelId="{E2298423-C83F-4773-9494-275479148FE4}" type="presOf" srcId="{9C163178-EE33-4DBF-88B8-55D3DD1B3193}" destId="{A7731C00-F979-4149-A3ED-86CE37709F11}" srcOrd="1" destOrd="0" presId="urn:microsoft.com/office/officeart/2005/8/layout/list1"/>
    <dgm:cxn modelId="{7127FD30-FE89-454D-980D-DEEBA2834E2F}" srcId="{9C163178-EE33-4DBF-88B8-55D3DD1B3193}" destId="{923B9B64-7D41-4D77-A0B7-A5E3B56F6A54}" srcOrd="0" destOrd="0" parTransId="{803126CB-74F5-4A04-9CCC-6FC98235E3CD}" sibTransId="{A0DD4568-DBD1-44C5-A90B-94EFF91CE10C}"/>
    <dgm:cxn modelId="{7293A23A-E39F-4F97-8C99-938B71123C2C}" type="presOf" srcId="{923B9B64-7D41-4D77-A0B7-A5E3B56F6A54}" destId="{E7E78781-5467-4F00-AAFA-84AD9FA52C10}" srcOrd="0" destOrd="0" presId="urn:microsoft.com/office/officeart/2005/8/layout/list1"/>
    <dgm:cxn modelId="{CD16A949-5BEF-4F21-AA00-3FB61D6ECF10}" srcId="{FB473A3D-6850-402B-B663-892B54F524AC}" destId="{0C0696DF-14F7-4A41-8273-62E0F950A13F}" srcOrd="0" destOrd="0" parTransId="{5882E233-071A-4BA4-A358-EBC0BA979365}" sibTransId="{20311770-826F-4AB2-9E4A-A9AECAAE0C8F}"/>
    <dgm:cxn modelId="{27995A57-0FFA-4407-B254-DFDA8E8E53B8}" type="presOf" srcId="{6A151ADF-33D0-4CBC-BCB7-8AA132247386}" destId="{7C0BFA0E-6AD3-4F8E-A9A1-D9F16B2A9074}" srcOrd="0" destOrd="0" presId="urn:microsoft.com/office/officeart/2005/8/layout/list1"/>
    <dgm:cxn modelId="{81C18D6B-571C-4942-9446-7BCA9FA75324}" srcId="{9C163178-EE33-4DBF-88B8-55D3DD1B3193}" destId="{FB473A3D-6850-402B-B663-892B54F524AC}" srcOrd="1" destOrd="0" parTransId="{58D20476-5698-497A-8D8E-482B7A5281A2}" sibTransId="{2ABD549E-E6A9-4E4E-B9CA-9B6ACCCD45F5}"/>
    <dgm:cxn modelId="{9838D4A8-5029-4A8F-AAAA-7F602E23A4BF}" type="presOf" srcId="{0C0696DF-14F7-4A41-8273-62E0F950A13F}" destId="{E7E78781-5467-4F00-AAFA-84AD9FA52C10}" srcOrd="0" destOrd="3" presId="urn:microsoft.com/office/officeart/2005/8/layout/list1"/>
    <dgm:cxn modelId="{9F5880CB-0C00-4DF7-AA9D-3FBDAA5FEFC3}" srcId="{923B9B64-7D41-4D77-A0B7-A5E3B56F6A54}" destId="{3B0608D7-D408-4B14-8C46-5FA2D29CA6C7}" srcOrd="0" destOrd="0" parTransId="{5486DAFB-E844-4AF5-B7D3-18E9AAD17BB1}" sibTransId="{A1CA7ACA-E696-432C-9A52-EAAA672E316C}"/>
    <dgm:cxn modelId="{1942ADCD-C785-4ABC-8865-4895FA7F912C}" type="presOf" srcId="{FB473A3D-6850-402B-B663-892B54F524AC}" destId="{E7E78781-5467-4F00-AAFA-84AD9FA52C10}" srcOrd="0" destOrd="2" presId="urn:microsoft.com/office/officeart/2005/8/layout/list1"/>
    <dgm:cxn modelId="{DA41DDF2-3A2B-47E0-9BB9-5AEED575A4C9}" type="presOf" srcId="{9C163178-EE33-4DBF-88B8-55D3DD1B3193}" destId="{E2AFDCEA-9B27-4CE5-975B-C1ADE1347065}" srcOrd="0" destOrd="0" presId="urn:microsoft.com/office/officeart/2005/8/layout/list1"/>
    <dgm:cxn modelId="{E0866C7F-A02A-4CEF-9F84-133714DFC1AC}" type="presParOf" srcId="{7C0BFA0E-6AD3-4F8E-A9A1-D9F16B2A9074}" destId="{67C3FACD-A656-40E2-A873-E56D802D8737}" srcOrd="0" destOrd="0" presId="urn:microsoft.com/office/officeart/2005/8/layout/list1"/>
    <dgm:cxn modelId="{A307730C-9E92-4D4D-A69E-13C4EA5BCD42}" type="presParOf" srcId="{67C3FACD-A656-40E2-A873-E56D802D8737}" destId="{E2AFDCEA-9B27-4CE5-975B-C1ADE1347065}" srcOrd="0" destOrd="0" presId="urn:microsoft.com/office/officeart/2005/8/layout/list1"/>
    <dgm:cxn modelId="{3EF8B349-2DA2-4495-AC64-9103630A9065}" type="presParOf" srcId="{67C3FACD-A656-40E2-A873-E56D802D8737}" destId="{A7731C00-F979-4149-A3ED-86CE37709F11}" srcOrd="1" destOrd="0" presId="urn:microsoft.com/office/officeart/2005/8/layout/list1"/>
    <dgm:cxn modelId="{3F9E80AD-5FDD-485E-B8E0-DC90C934C514}" type="presParOf" srcId="{7C0BFA0E-6AD3-4F8E-A9A1-D9F16B2A9074}" destId="{97BB64A0-0673-4EE4-A790-31F4C4B11F2A}" srcOrd="1" destOrd="0" presId="urn:microsoft.com/office/officeart/2005/8/layout/list1"/>
    <dgm:cxn modelId="{DC2EC0A9-E968-4705-A556-53EC52CB1E1D}" type="presParOf" srcId="{7C0BFA0E-6AD3-4F8E-A9A1-D9F16B2A9074}" destId="{E7E78781-5467-4F00-AAFA-84AD9FA52C10}" srcOrd="2"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BA6C9F-9140-495F-8E3B-CDE4F9ECB78F}"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B150D5E6-9BD3-42F2-BD7A-C7281902C869}">
      <dgm:prSet custT="1"/>
      <dgm:spPr/>
      <dgm:t>
        <a:bodyPr/>
        <a:lstStyle/>
        <a:p>
          <a:r>
            <a:rPr lang="en-US" sz="1800" b="1" dirty="0">
              <a:latin typeface="Bookman Old Style" panose="02050604050505020204" pitchFamily="18" charset="0"/>
            </a:rPr>
            <a:t>Featuring Data for Hybrid Model:</a:t>
          </a:r>
          <a:endParaRPr lang="en-US" sz="1800" dirty="0">
            <a:latin typeface="Bookman Old Style" panose="02050604050505020204" pitchFamily="18" charset="0"/>
          </a:endParaRPr>
        </a:p>
      </dgm:t>
    </dgm:pt>
    <dgm:pt modelId="{93C21D53-CB6B-4CA0-9387-34A5A5B7284C}" type="parTrans" cxnId="{64155D32-2552-45B3-A85E-1B0622439BDA}">
      <dgm:prSet/>
      <dgm:spPr/>
      <dgm:t>
        <a:bodyPr/>
        <a:lstStyle/>
        <a:p>
          <a:endParaRPr lang="en-US"/>
        </a:p>
      </dgm:t>
    </dgm:pt>
    <dgm:pt modelId="{24486555-5E0E-4C1F-A546-A611F9B9DD15}" type="sibTrans" cxnId="{64155D32-2552-45B3-A85E-1B0622439BDA}">
      <dgm:prSet/>
      <dgm:spPr/>
      <dgm:t>
        <a:bodyPr/>
        <a:lstStyle/>
        <a:p>
          <a:endParaRPr lang="en-US"/>
        </a:p>
      </dgm:t>
    </dgm:pt>
    <dgm:pt modelId="{87982004-942C-4CD9-AB92-DC188B93D191}">
      <dgm:prSet/>
      <dgm:spPr/>
      <dgm:t>
        <a:bodyPr/>
        <a:lstStyle/>
        <a:p>
          <a:pPr algn="just"/>
          <a:r>
            <a:rPr lang="en-US" b="0" dirty="0">
              <a:latin typeface="Bookman Old Style" panose="02050604050505020204" pitchFamily="18" charset="0"/>
            </a:rPr>
            <a:t>Calculated global average rating for each movie and user.</a:t>
          </a:r>
        </a:p>
      </dgm:t>
    </dgm:pt>
    <dgm:pt modelId="{42DDA8AF-FA7D-46E7-A3ED-103CB3BDEF1D}" type="parTrans" cxnId="{6255E412-5858-48B2-B15F-B95D994D4F63}">
      <dgm:prSet/>
      <dgm:spPr/>
      <dgm:t>
        <a:bodyPr/>
        <a:lstStyle/>
        <a:p>
          <a:endParaRPr lang="en-US"/>
        </a:p>
      </dgm:t>
    </dgm:pt>
    <dgm:pt modelId="{59CE63B3-49EE-4912-B761-10D65D0683C4}" type="sibTrans" cxnId="{6255E412-5858-48B2-B15F-B95D994D4F63}">
      <dgm:prSet/>
      <dgm:spPr/>
      <dgm:t>
        <a:bodyPr/>
        <a:lstStyle/>
        <a:p>
          <a:endParaRPr lang="en-US"/>
        </a:p>
      </dgm:t>
    </dgm:pt>
    <dgm:pt modelId="{0326393E-142E-4059-9B3A-8D0DC7F506E1}">
      <dgm:prSet/>
      <dgm:spPr/>
      <dgm:t>
        <a:bodyPr/>
        <a:lstStyle/>
        <a:p>
          <a:pPr algn="just"/>
          <a:r>
            <a:rPr lang="en-US" b="0" dirty="0">
              <a:latin typeface="Bookman Old Style" panose="02050604050505020204" pitchFamily="18" charset="0"/>
            </a:rPr>
            <a:t>Used these averages as features along with predicted ratings from baseline and matrix factorization models</a:t>
          </a:r>
          <a:r>
            <a:rPr lang="en-US" b="1" dirty="0"/>
            <a:t>.</a:t>
          </a:r>
          <a:endParaRPr lang="en-US" dirty="0"/>
        </a:p>
      </dgm:t>
    </dgm:pt>
    <dgm:pt modelId="{D41ECD60-3F41-4E19-823C-C73219DA7C8A}" type="parTrans" cxnId="{C4E477BE-DA0C-4D95-AF19-1FA8CD6D69BC}">
      <dgm:prSet/>
      <dgm:spPr/>
      <dgm:t>
        <a:bodyPr/>
        <a:lstStyle/>
        <a:p>
          <a:endParaRPr lang="en-US"/>
        </a:p>
      </dgm:t>
    </dgm:pt>
    <dgm:pt modelId="{FF1CB757-C7B9-4629-AD55-665B9711CC05}" type="sibTrans" cxnId="{C4E477BE-DA0C-4D95-AF19-1FA8CD6D69BC}">
      <dgm:prSet/>
      <dgm:spPr/>
      <dgm:t>
        <a:bodyPr/>
        <a:lstStyle/>
        <a:p>
          <a:endParaRPr lang="en-US"/>
        </a:p>
      </dgm:t>
    </dgm:pt>
    <dgm:pt modelId="{A7DCE532-FBDE-4ECB-BA9F-553AB26CF232}">
      <dgm:prSet/>
      <dgm:spPr/>
      <dgm:t>
        <a:bodyPr/>
        <a:lstStyle/>
        <a:p>
          <a:pPr algn="just"/>
          <a:r>
            <a:rPr lang="en-US" b="0" dirty="0">
              <a:latin typeface="Bookman Old Style" panose="02050604050505020204" pitchFamily="18" charset="0"/>
            </a:rPr>
            <a:t>Each user-movie pair is represented as a feature vector with 8 features including predicted ratings and global averages.</a:t>
          </a:r>
        </a:p>
      </dgm:t>
    </dgm:pt>
    <dgm:pt modelId="{3998BEC4-34F8-4D83-B031-B4906B9E29F1}" type="parTrans" cxnId="{9B8B6E27-6CE6-4FD1-B6B2-B3ED0594CA16}">
      <dgm:prSet/>
      <dgm:spPr/>
      <dgm:t>
        <a:bodyPr/>
        <a:lstStyle/>
        <a:p>
          <a:endParaRPr lang="en-US"/>
        </a:p>
      </dgm:t>
    </dgm:pt>
    <dgm:pt modelId="{CC475B16-7916-41A0-BD1C-692B43B12F97}" type="sibTrans" cxnId="{9B8B6E27-6CE6-4FD1-B6B2-B3ED0594CA16}">
      <dgm:prSet/>
      <dgm:spPr/>
      <dgm:t>
        <a:bodyPr/>
        <a:lstStyle/>
        <a:p>
          <a:endParaRPr lang="en-US"/>
        </a:p>
      </dgm:t>
    </dgm:pt>
    <dgm:pt modelId="{62927667-7926-4621-8F60-3B3E270EF802}">
      <dgm:prSet custT="1"/>
      <dgm:spPr/>
      <dgm:t>
        <a:bodyPr/>
        <a:lstStyle/>
        <a:p>
          <a:r>
            <a:rPr lang="en-US" sz="1800" b="1" dirty="0">
              <a:latin typeface="Bookman Old Style" panose="02050604050505020204" pitchFamily="18" charset="0"/>
            </a:rPr>
            <a:t>Hybrid Model:</a:t>
          </a:r>
          <a:endParaRPr lang="en-US" sz="1800" dirty="0">
            <a:latin typeface="Bookman Old Style" panose="02050604050505020204" pitchFamily="18" charset="0"/>
          </a:endParaRPr>
        </a:p>
      </dgm:t>
    </dgm:pt>
    <dgm:pt modelId="{4E48CE5D-9285-4191-AB1F-1E600BC27C1A}" type="parTrans" cxnId="{49BB20FF-C561-4A68-8A07-B45786768958}">
      <dgm:prSet/>
      <dgm:spPr/>
      <dgm:t>
        <a:bodyPr/>
        <a:lstStyle/>
        <a:p>
          <a:endParaRPr lang="en-US"/>
        </a:p>
      </dgm:t>
    </dgm:pt>
    <dgm:pt modelId="{4FD42B5B-99F9-4832-A8EC-7D651F092B2A}" type="sibTrans" cxnId="{49BB20FF-C561-4A68-8A07-B45786768958}">
      <dgm:prSet/>
      <dgm:spPr/>
      <dgm:t>
        <a:bodyPr/>
        <a:lstStyle/>
        <a:p>
          <a:endParaRPr lang="en-US"/>
        </a:p>
      </dgm:t>
    </dgm:pt>
    <dgm:pt modelId="{993D2530-9DA4-4DB2-8DE5-F31C82D4CD8F}">
      <dgm:prSet custT="1"/>
      <dgm:spPr/>
      <dgm:t>
        <a:bodyPr/>
        <a:lstStyle/>
        <a:p>
          <a:pPr algn="just"/>
          <a:r>
            <a:rPr lang="en-US" sz="1400" b="0" dirty="0">
              <a:latin typeface="Bookman Old Style" panose="02050604050505020204" pitchFamily="18" charset="0"/>
            </a:rPr>
            <a:t>Utilized </a:t>
          </a:r>
          <a:r>
            <a:rPr lang="en-US" sz="1400" b="0" dirty="0" err="1">
              <a:latin typeface="Bookman Old Style" panose="02050604050505020204" pitchFamily="18" charset="0"/>
            </a:rPr>
            <a:t>GridSearch</a:t>
          </a:r>
          <a:r>
            <a:rPr lang="en-US" sz="1400" b="0" dirty="0">
              <a:latin typeface="Bookman Old Style" panose="02050604050505020204" pitchFamily="18" charset="0"/>
            </a:rPr>
            <a:t> CV for optimal parameter selection and Cross-validation checks for model optimization.</a:t>
          </a:r>
        </a:p>
      </dgm:t>
    </dgm:pt>
    <dgm:pt modelId="{FD3182DC-DE7E-4A8B-BF2B-4713EB2551CA}" type="parTrans" cxnId="{0E9DBCAD-DEC7-40B1-A8EC-A7B276290969}">
      <dgm:prSet/>
      <dgm:spPr/>
      <dgm:t>
        <a:bodyPr/>
        <a:lstStyle/>
        <a:p>
          <a:endParaRPr lang="en-US"/>
        </a:p>
      </dgm:t>
    </dgm:pt>
    <dgm:pt modelId="{55152623-B3A6-45E4-93FA-0B1CEEEE41C6}" type="sibTrans" cxnId="{0E9DBCAD-DEC7-40B1-A8EC-A7B276290969}">
      <dgm:prSet/>
      <dgm:spPr/>
      <dgm:t>
        <a:bodyPr/>
        <a:lstStyle/>
        <a:p>
          <a:endParaRPr lang="en-US"/>
        </a:p>
      </dgm:t>
    </dgm:pt>
    <dgm:pt modelId="{DCF14AF7-07F6-45E7-871A-A2F10357159E}">
      <dgm:prSet custT="1"/>
      <dgm:spPr/>
      <dgm:t>
        <a:bodyPr/>
        <a:lstStyle/>
        <a:p>
          <a:pPr algn="just"/>
          <a:r>
            <a:rPr lang="en-US" sz="1400" b="0" dirty="0">
              <a:latin typeface="Bookman Old Style" panose="02050604050505020204" pitchFamily="18" charset="0"/>
            </a:rPr>
            <a:t>Combined features from baseline and matrix factorization models with global average ratings as an input to the </a:t>
          </a:r>
          <a:r>
            <a:rPr lang="en-US" sz="1400" b="0" dirty="0" err="1">
              <a:latin typeface="Bookman Old Style" panose="02050604050505020204" pitchFamily="18" charset="0"/>
            </a:rPr>
            <a:t>XGBoost</a:t>
          </a:r>
          <a:r>
            <a:rPr lang="en-US" sz="1400" b="0" dirty="0">
              <a:latin typeface="Bookman Old Style" panose="02050604050505020204" pitchFamily="18" charset="0"/>
            </a:rPr>
            <a:t> model and achieved optimal model performance through parameter tuning and validation checks.</a:t>
          </a:r>
        </a:p>
      </dgm:t>
    </dgm:pt>
    <dgm:pt modelId="{1ABA91E5-B186-423A-91FE-7ED5A8B102AC}" type="parTrans" cxnId="{7222D4FE-9547-43A0-AD3A-7F3A41F760CA}">
      <dgm:prSet/>
      <dgm:spPr/>
      <dgm:t>
        <a:bodyPr/>
        <a:lstStyle/>
        <a:p>
          <a:endParaRPr lang="en-US"/>
        </a:p>
      </dgm:t>
    </dgm:pt>
    <dgm:pt modelId="{CB61BFD1-A29B-4249-AF24-5424AA3D235A}" type="sibTrans" cxnId="{7222D4FE-9547-43A0-AD3A-7F3A41F760CA}">
      <dgm:prSet/>
      <dgm:spPr/>
      <dgm:t>
        <a:bodyPr/>
        <a:lstStyle/>
        <a:p>
          <a:endParaRPr lang="en-US"/>
        </a:p>
      </dgm:t>
    </dgm:pt>
    <dgm:pt modelId="{8C00CD87-BA66-437F-9B68-E0453F168F5D}" type="pres">
      <dgm:prSet presAssocID="{D3BA6C9F-9140-495F-8E3B-CDE4F9ECB78F}" presName="vert0" presStyleCnt="0">
        <dgm:presLayoutVars>
          <dgm:dir/>
          <dgm:animOne val="branch"/>
          <dgm:animLvl val="lvl"/>
        </dgm:presLayoutVars>
      </dgm:prSet>
      <dgm:spPr/>
    </dgm:pt>
    <dgm:pt modelId="{F89D89DC-367C-44B2-B721-75B43CBC07D8}" type="pres">
      <dgm:prSet presAssocID="{B150D5E6-9BD3-42F2-BD7A-C7281902C869}" presName="thickLine" presStyleLbl="alignNode1" presStyleIdx="0" presStyleCnt="2"/>
      <dgm:spPr/>
    </dgm:pt>
    <dgm:pt modelId="{DBF38BE1-4C42-435D-9147-91E6CC9CBCF3}" type="pres">
      <dgm:prSet presAssocID="{B150D5E6-9BD3-42F2-BD7A-C7281902C869}" presName="horz1" presStyleCnt="0"/>
      <dgm:spPr/>
    </dgm:pt>
    <dgm:pt modelId="{C2E2F330-ED8E-424D-8AA0-4DCD4710FF14}" type="pres">
      <dgm:prSet presAssocID="{B150D5E6-9BD3-42F2-BD7A-C7281902C869}" presName="tx1" presStyleLbl="revTx" presStyleIdx="0" presStyleCnt="7" custScaleX="158352"/>
      <dgm:spPr/>
    </dgm:pt>
    <dgm:pt modelId="{D6C7550F-417E-4C2F-A79F-125545E5B61E}" type="pres">
      <dgm:prSet presAssocID="{B150D5E6-9BD3-42F2-BD7A-C7281902C869}" presName="vert1" presStyleCnt="0"/>
      <dgm:spPr/>
    </dgm:pt>
    <dgm:pt modelId="{BF3C0EA1-4CF2-4749-80F7-B8BFAA55568F}" type="pres">
      <dgm:prSet presAssocID="{87982004-942C-4CD9-AB92-DC188B93D191}" presName="vertSpace2a" presStyleCnt="0"/>
      <dgm:spPr/>
    </dgm:pt>
    <dgm:pt modelId="{1ECF1B45-3F0F-49C7-B921-D337CFE81F55}" type="pres">
      <dgm:prSet presAssocID="{87982004-942C-4CD9-AB92-DC188B93D191}" presName="horz2" presStyleCnt="0"/>
      <dgm:spPr/>
    </dgm:pt>
    <dgm:pt modelId="{D0A7484C-B867-4D4A-A50C-A2D03E5B8AD5}" type="pres">
      <dgm:prSet presAssocID="{87982004-942C-4CD9-AB92-DC188B93D191}" presName="horzSpace2" presStyleCnt="0"/>
      <dgm:spPr/>
    </dgm:pt>
    <dgm:pt modelId="{D2589FB6-6EEA-4160-8A8E-73CE435CBB3C}" type="pres">
      <dgm:prSet presAssocID="{87982004-942C-4CD9-AB92-DC188B93D191}" presName="tx2" presStyleLbl="revTx" presStyleIdx="1" presStyleCnt="7"/>
      <dgm:spPr/>
    </dgm:pt>
    <dgm:pt modelId="{F4D6EB1C-C423-472D-86D2-A3A40B9EAA2E}" type="pres">
      <dgm:prSet presAssocID="{87982004-942C-4CD9-AB92-DC188B93D191}" presName="vert2" presStyleCnt="0"/>
      <dgm:spPr/>
    </dgm:pt>
    <dgm:pt modelId="{0CD86D71-4449-4F58-9256-E30C42C43FFE}" type="pres">
      <dgm:prSet presAssocID="{87982004-942C-4CD9-AB92-DC188B93D191}" presName="thinLine2b" presStyleLbl="callout" presStyleIdx="0" presStyleCnt="5"/>
      <dgm:spPr/>
    </dgm:pt>
    <dgm:pt modelId="{B03483F7-014C-48A5-84C6-DDF6E4B8C1D7}" type="pres">
      <dgm:prSet presAssocID="{87982004-942C-4CD9-AB92-DC188B93D191}" presName="vertSpace2b" presStyleCnt="0"/>
      <dgm:spPr/>
    </dgm:pt>
    <dgm:pt modelId="{2BF132B6-DEB6-4963-8983-6CFEF47819DA}" type="pres">
      <dgm:prSet presAssocID="{0326393E-142E-4059-9B3A-8D0DC7F506E1}" presName="horz2" presStyleCnt="0"/>
      <dgm:spPr/>
    </dgm:pt>
    <dgm:pt modelId="{3086AEEF-7D4E-47A0-957F-5D048AF460E2}" type="pres">
      <dgm:prSet presAssocID="{0326393E-142E-4059-9B3A-8D0DC7F506E1}" presName="horzSpace2" presStyleCnt="0"/>
      <dgm:spPr/>
    </dgm:pt>
    <dgm:pt modelId="{8FF37789-2145-4936-8965-0F6231821C4C}" type="pres">
      <dgm:prSet presAssocID="{0326393E-142E-4059-9B3A-8D0DC7F506E1}" presName="tx2" presStyleLbl="revTx" presStyleIdx="2" presStyleCnt="7"/>
      <dgm:spPr/>
    </dgm:pt>
    <dgm:pt modelId="{AFF94B43-CD25-4BE0-B1FE-A8FE60CCEF63}" type="pres">
      <dgm:prSet presAssocID="{0326393E-142E-4059-9B3A-8D0DC7F506E1}" presName="vert2" presStyleCnt="0"/>
      <dgm:spPr/>
    </dgm:pt>
    <dgm:pt modelId="{51598D7E-BC99-46E4-8D3F-7318536930D5}" type="pres">
      <dgm:prSet presAssocID="{0326393E-142E-4059-9B3A-8D0DC7F506E1}" presName="thinLine2b" presStyleLbl="callout" presStyleIdx="1" presStyleCnt="5"/>
      <dgm:spPr/>
    </dgm:pt>
    <dgm:pt modelId="{2D07ACAE-FD0F-4F04-B3D2-478A09773177}" type="pres">
      <dgm:prSet presAssocID="{0326393E-142E-4059-9B3A-8D0DC7F506E1}" presName="vertSpace2b" presStyleCnt="0"/>
      <dgm:spPr/>
    </dgm:pt>
    <dgm:pt modelId="{9EDE66C5-42CF-414B-9632-3F78C96EC47D}" type="pres">
      <dgm:prSet presAssocID="{A7DCE532-FBDE-4ECB-BA9F-553AB26CF232}" presName="horz2" presStyleCnt="0"/>
      <dgm:spPr/>
    </dgm:pt>
    <dgm:pt modelId="{5D85C393-8601-4121-A697-426084491412}" type="pres">
      <dgm:prSet presAssocID="{A7DCE532-FBDE-4ECB-BA9F-553AB26CF232}" presName="horzSpace2" presStyleCnt="0"/>
      <dgm:spPr/>
    </dgm:pt>
    <dgm:pt modelId="{947EDAA4-4197-46AE-9E13-6C53ED2269F3}" type="pres">
      <dgm:prSet presAssocID="{A7DCE532-FBDE-4ECB-BA9F-553AB26CF232}" presName="tx2" presStyleLbl="revTx" presStyleIdx="3" presStyleCnt="7"/>
      <dgm:spPr/>
    </dgm:pt>
    <dgm:pt modelId="{2815E369-58E4-479B-8BB8-D22CE31BCF4F}" type="pres">
      <dgm:prSet presAssocID="{A7DCE532-FBDE-4ECB-BA9F-553AB26CF232}" presName="vert2" presStyleCnt="0"/>
      <dgm:spPr/>
    </dgm:pt>
    <dgm:pt modelId="{6846A139-65C4-4449-AE74-0E138A24D952}" type="pres">
      <dgm:prSet presAssocID="{A7DCE532-FBDE-4ECB-BA9F-553AB26CF232}" presName="thinLine2b" presStyleLbl="callout" presStyleIdx="2" presStyleCnt="5"/>
      <dgm:spPr/>
    </dgm:pt>
    <dgm:pt modelId="{12297891-BA1F-4CDA-9BC4-6EDA9FF968B1}" type="pres">
      <dgm:prSet presAssocID="{A7DCE532-FBDE-4ECB-BA9F-553AB26CF232}" presName="vertSpace2b" presStyleCnt="0"/>
      <dgm:spPr/>
    </dgm:pt>
    <dgm:pt modelId="{055E6323-AA23-4DDD-BAAF-0E9F1BFAB62B}" type="pres">
      <dgm:prSet presAssocID="{62927667-7926-4621-8F60-3B3E270EF802}" presName="thickLine" presStyleLbl="alignNode1" presStyleIdx="1" presStyleCnt="2"/>
      <dgm:spPr/>
    </dgm:pt>
    <dgm:pt modelId="{986E8BCA-6F4B-4C6F-BAC2-C4F67D23F30B}" type="pres">
      <dgm:prSet presAssocID="{62927667-7926-4621-8F60-3B3E270EF802}" presName="horz1" presStyleCnt="0"/>
      <dgm:spPr/>
    </dgm:pt>
    <dgm:pt modelId="{78FCFA39-A3CE-4C51-9EDC-BC0345EE9EDB}" type="pres">
      <dgm:prSet presAssocID="{62927667-7926-4621-8F60-3B3E270EF802}" presName="tx1" presStyleLbl="revTx" presStyleIdx="4" presStyleCnt="7" custScaleX="163239"/>
      <dgm:spPr/>
    </dgm:pt>
    <dgm:pt modelId="{44329C2F-B75F-467E-ABC6-C67A6FA7CD6B}" type="pres">
      <dgm:prSet presAssocID="{62927667-7926-4621-8F60-3B3E270EF802}" presName="vert1" presStyleCnt="0"/>
      <dgm:spPr/>
    </dgm:pt>
    <dgm:pt modelId="{80BDC36C-F5C8-4368-B254-C86D062F7D85}" type="pres">
      <dgm:prSet presAssocID="{993D2530-9DA4-4DB2-8DE5-F31C82D4CD8F}" presName="vertSpace2a" presStyleCnt="0"/>
      <dgm:spPr/>
    </dgm:pt>
    <dgm:pt modelId="{C6163C70-B762-4E7D-9801-1C97C76CD660}" type="pres">
      <dgm:prSet presAssocID="{993D2530-9DA4-4DB2-8DE5-F31C82D4CD8F}" presName="horz2" presStyleCnt="0"/>
      <dgm:spPr/>
    </dgm:pt>
    <dgm:pt modelId="{237A3FA8-9426-4501-A654-4F316BA2A387}" type="pres">
      <dgm:prSet presAssocID="{993D2530-9DA4-4DB2-8DE5-F31C82D4CD8F}" presName="horzSpace2" presStyleCnt="0"/>
      <dgm:spPr/>
    </dgm:pt>
    <dgm:pt modelId="{2373A368-93AA-439B-92A9-E40CFF08A292}" type="pres">
      <dgm:prSet presAssocID="{993D2530-9DA4-4DB2-8DE5-F31C82D4CD8F}" presName="tx2" presStyleLbl="revTx" presStyleIdx="5" presStyleCnt="7"/>
      <dgm:spPr/>
    </dgm:pt>
    <dgm:pt modelId="{962A2A3D-EB61-43DF-BE3F-0552FC50E4F3}" type="pres">
      <dgm:prSet presAssocID="{993D2530-9DA4-4DB2-8DE5-F31C82D4CD8F}" presName="vert2" presStyleCnt="0"/>
      <dgm:spPr/>
    </dgm:pt>
    <dgm:pt modelId="{FCC49D54-0188-46F0-AB21-5202F411AF7C}" type="pres">
      <dgm:prSet presAssocID="{993D2530-9DA4-4DB2-8DE5-F31C82D4CD8F}" presName="thinLine2b" presStyleLbl="callout" presStyleIdx="3" presStyleCnt="5"/>
      <dgm:spPr/>
    </dgm:pt>
    <dgm:pt modelId="{279AAD92-DB37-4EF5-9403-8FB8FEEFE660}" type="pres">
      <dgm:prSet presAssocID="{993D2530-9DA4-4DB2-8DE5-F31C82D4CD8F}" presName="vertSpace2b" presStyleCnt="0"/>
      <dgm:spPr/>
    </dgm:pt>
    <dgm:pt modelId="{5953FD9F-3C1B-4389-B7D4-A7A761754825}" type="pres">
      <dgm:prSet presAssocID="{DCF14AF7-07F6-45E7-871A-A2F10357159E}" presName="horz2" presStyleCnt="0"/>
      <dgm:spPr/>
    </dgm:pt>
    <dgm:pt modelId="{170BF040-7BE3-49EF-8D16-87469F6F3AA4}" type="pres">
      <dgm:prSet presAssocID="{DCF14AF7-07F6-45E7-871A-A2F10357159E}" presName="horzSpace2" presStyleCnt="0"/>
      <dgm:spPr/>
    </dgm:pt>
    <dgm:pt modelId="{2E3E4260-D825-40BF-A387-3AC3B60FE352}" type="pres">
      <dgm:prSet presAssocID="{DCF14AF7-07F6-45E7-871A-A2F10357159E}" presName="tx2" presStyleLbl="revTx" presStyleIdx="6" presStyleCnt="7"/>
      <dgm:spPr/>
    </dgm:pt>
    <dgm:pt modelId="{D0115EEF-83B7-400C-B128-302430DC3EB6}" type="pres">
      <dgm:prSet presAssocID="{DCF14AF7-07F6-45E7-871A-A2F10357159E}" presName="vert2" presStyleCnt="0"/>
      <dgm:spPr/>
    </dgm:pt>
    <dgm:pt modelId="{17A1C819-6AAD-46D1-A6B2-CF5D0F6F47D0}" type="pres">
      <dgm:prSet presAssocID="{DCF14AF7-07F6-45E7-871A-A2F10357159E}" presName="thinLine2b" presStyleLbl="callout" presStyleIdx="4" presStyleCnt="5"/>
      <dgm:spPr/>
    </dgm:pt>
    <dgm:pt modelId="{856E5878-9DB9-4A01-8278-33B623524BF2}" type="pres">
      <dgm:prSet presAssocID="{DCF14AF7-07F6-45E7-871A-A2F10357159E}" presName="vertSpace2b" presStyleCnt="0"/>
      <dgm:spPr/>
    </dgm:pt>
  </dgm:ptLst>
  <dgm:cxnLst>
    <dgm:cxn modelId="{6255E412-5858-48B2-B15F-B95D994D4F63}" srcId="{B150D5E6-9BD3-42F2-BD7A-C7281902C869}" destId="{87982004-942C-4CD9-AB92-DC188B93D191}" srcOrd="0" destOrd="0" parTransId="{42DDA8AF-FA7D-46E7-A3ED-103CB3BDEF1D}" sibTransId="{59CE63B3-49EE-4912-B761-10D65D0683C4}"/>
    <dgm:cxn modelId="{9B8B6E27-6CE6-4FD1-B6B2-B3ED0594CA16}" srcId="{B150D5E6-9BD3-42F2-BD7A-C7281902C869}" destId="{A7DCE532-FBDE-4ECB-BA9F-553AB26CF232}" srcOrd="2" destOrd="0" parTransId="{3998BEC4-34F8-4D83-B031-B4906B9E29F1}" sibTransId="{CC475B16-7916-41A0-BD1C-692B43B12F97}"/>
    <dgm:cxn modelId="{64155D32-2552-45B3-A85E-1B0622439BDA}" srcId="{D3BA6C9F-9140-495F-8E3B-CDE4F9ECB78F}" destId="{B150D5E6-9BD3-42F2-BD7A-C7281902C869}" srcOrd="0" destOrd="0" parTransId="{93C21D53-CB6B-4CA0-9387-34A5A5B7284C}" sibTransId="{24486555-5E0E-4C1F-A546-A611F9B9DD15}"/>
    <dgm:cxn modelId="{2802375C-8008-4041-B297-AE2729F3D9A2}" type="presOf" srcId="{DCF14AF7-07F6-45E7-871A-A2F10357159E}" destId="{2E3E4260-D825-40BF-A387-3AC3B60FE352}" srcOrd="0" destOrd="0" presId="urn:microsoft.com/office/officeart/2008/layout/LinedList"/>
    <dgm:cxn modelId="{21E36660-07BF-4407-A286-F7E2EA80B0D5}" type="presOf" srcId="{87982004-942C-4CD9-AB92-DC188B93D191}" destId="{D2589FB6-6EEA-4160-8A8E-73CE435CBB3C}" srcOrd="0" destOrd="0" presId="urn:microsoft.com/office/officeart/2008/layout/LinedList"/>
    <dgm:cxn modelId="{B4AA1091-A47A-4C6F-9F76-3D1E2CB03990}" type="presOf" srcId="{B150D5E6-9BD3-42F2-BD7A-C7281902C869}" destId="{C2E2F330-ED8E-424D-8AA0-4DCD4710FF14}" srcOrd="0" destOrd="0" presId="urn:microsoft.com/office/officeart/2008/layout/LinedList"/>
    <dgm:cxn modelId="{2385A49C-3975-459B-B60C-2EA21B32BA22}" type="presOf" srcId="{D3BA6C9F-9140-495F-8E3B-CDE4F9ECB78F}" destId="{8C00CD87-BA66-437F-9B68-E0453F168F5D}" srcOrd="0" destOrd="0" presId="urn:microsoft.com/office/officeart/2008/layout/LinedList"/>
    <dgm:cxn modelId="{0E9DBCAD-DEC7-40B1-A8EC-A7B276290969}" srcId="{62927667-7926-4621-8F60-3B3E270EF802}" destId="{993D2530-9DA4-4DB2-8DE5-F31C82D4CD8F}" srcOrd="0" destOrd="0" parTransId="{FD3182DC-DE7E-4A8B-BF2B-4713EB2551CA}" sibTransId="{55152623-B3A6-45E4-93FA-0B1CEEEE41C6}"/>
    <dgm:cxn modelId="{C4E477BE-DA0C-4D95-AF19-1FA8CD6D69BC}" srcId="{B150D5E6-9BD3-42F2-BD7A-C7281902C869}" destId="{0326393E-142E-4059-9B3A-8D0DC7F506E1}" srcOrd="1" destOrd="0" parTransId="{D41ECD60-3F41-4E19-823C-C73219DA7C8A}" sibTransId="{FF1CB757-C7B9-4629-AD55-665B9711CC05}"/>
    <dgm:cxn modelId="{B2D781C0-3468-4860-896F-9F79F9FFBC41}" type="presOf" srcId="{A7DCE532-FBDE-4ECB-BA9F-553AB26CF232}" destId="{947EDAA4-4197-46AE-9E13-6C53ED2269F3}" srcOrd="0" destOrd="0" presId="urn:microsoft.com/office/officeart/2008/layout/LinedList"/>
    <dgm:cxn modelId="{1580E5D0-95CE-4977-BF7D-61415CE1136A}" type="presOf" srcId="{62927667-7926-4621-8F60-3B3E270EF802}" destId="{78FCFA39-A3CE-4C51-9EDC-BC0345EE9EDB}" srcOrd="0" destOrd="0" presId="urn:microsoft.com/office/officeart/2008/layout/LinedList"/>
    <dgm:cxn modelId="{78A184DD-3E5B-472E-B90B-3CC56F361919}" type="presOf" srcId="{993D2530-9DA4-4DB2-8DE5-F31C82D4CD8F}" destId="{2373A368-93AA-439B-92A9-E40CFF08A292}" srcOrd="0" destOrd="0" presId="urn:microsoft.com/office/officeart/2008/layout/LinedList"/>
    <dgm:cxn modelId="{5E30E7EB-CECA-4F4D-A7FC-66F9DCFACE9E}" type="presOf" srcId="{0326393E-142E-4059-9B3A-8D0DC7F506E1}" destId="{8FF37789-2145-4936-8965-0F6231821C4C}" srcOrd="0" destOrd="0" presId="urn:microsoft.com/office/officeart/2008/layout/LinedList"/>
    <dgm:cxn modelId="{7222D4FE-9547-43A0-AD3A-7F3A41F760CA}" srcId="{62927667-7926-4621-8F60-3B3E270EF802}" destId="{DCF14AF7-07F6-45E7-871A-A2F10357159E}" srcOrd="1" destOrd="0" parTransId="{1ABA91E5-B186-423A-91FE-7ED5A8B102AC}" sibTransId="{CB61BFD1-A29B-4249-AF24-5424AA3D235A}"/>
    <dgm:cxn modelId="{49BB20FF-C561-4A68-8A07-B45786768958}" srcId="{D3BA6C9F-9140-495F-8E3B-CDE4F9ECB78F}" destId="{62927667-7926-4621-8F60-3B3E270EF802}" srcOrd="1" destOrd="0" parTransId="{4E48CE5D-9285-4191-AB1F-1E600BC27C1A}" sibTransId="{4FD42B5B-99F9-4832-A8EC-7D651F092B2A}"/>
    <dgm:cxn modelId="{5364CC30-A056-45F3-9B28-ADDA1BD17CE0}" type="presParOf" srcId="{8C00CD87-BA66-437F-9B68-E0453F168F5D}" destId="{F89D89DC-367C-44B2-B721-75B43CBC07D8}" srcOrd="0" destOrd="0" presId="urn:microsoft.com/office/officeart/2008/layout/LinedList"/>
    <dgm:cxn modelId="{F208966F-A08D-47DB-A213-C178DDEE384D}" type="presParOf" srcId="{8C00CD87-BA66-437F-9B68-E0453F168F5D}" destId="{DBF38BE1-4C42-435D-9147-91E6CC9CBCF3}" srcOrd="1" destOrd="0" presId="urn:microsoft.com/office/officeart/2008/layout/LinedList"/>
    <dgm:cxn modelId="{5B7ED3C3-EEDC-4672-979F-C144361D1736}" type="presParOf" srcId="{DBF38BE1-4C42-435D-9147-91E6CC9CBCF3}" destId="{C2E2F330-ED8E-424D-8AA0-4DCD4710FF14}" srcOrd="0" destOrd="0" presId="urn:microsoft.com/office/officeart/2008/layout/LinedList"/>
    <dgm:cxn modelId="{89AFEF64-51F8-46DD-8DC6-C6C0F6B4ECAB}" type="presParOf" srcId="{DBF38BE1-4C42-435D-9147-91E6CC9CBCF3}" destId="{D6C7550F-417E-4C2F-A79F-125545E5B61E}" srcOrd="1" destOrd="0" presId="urn:microsoft.com/office/officeart/2008/layout/LinedList"/>
    <dgm:cxn modelId="{7DAC10D3-5474-41CF-893E-B67E1A666FF4}" type="presParOf" srcId="{D6C7550F-417E-4C2F-A79F-125545E5B61E}" destId="{BF3C0EA1-4CF2-4749-80F7-B8BFAA55568F}" srcOrd="0" destOrd="0" presId="urn:microsoft.com/office/officeart/2008/layout/LinedList"/>
    <dgm:cxn modelId="{C91F0407-F922-4D51-AE70-2ED60A40D888}" type="presParOf" srcId="{D6C7550F-417E-4C2F-A79F-125545E5B61E}" destId="{1ECF1B45-3F0F-49C7-B921-D337CFE81F55}" srcOrd="1" destOrd="0" presId="urn:microsoft.com/office/officeart/2008/layout/LinedList"/>
    <dgm:cxn modelId="{CD640E7A-A395-4548-ACF5-246E4B7FD5E5}" type="presParOf" srcId="{1ECF1B45-3F0F-49C7-B921-D337CFE81F55}" destId="{D0A7484C-B867-4D4A-A50C-A2D03E5B8AD5}" srcOrd="0" destOrd="0" presId="urn:microsoft.com/office/officeart/2008/layout/LinedList"/>
    <dgm:cxn modelId="{10C66E75-4637-4AEF-8F4B-B6D2D4DDF6CD}" type="presParOf" srcId="{1ECF1B45-3F0F-49C7-B921-D337CFE81F55}" destId="{D2589FB6-6EEA-4160-8A8E-73CE435CBB3C}" srcOrd="1" destOrd="0" presId="urn:microsoft.com/office/officeart/2008/layout/LinedList"/>
    <dgm:cxn modelId="{53E68540-1F95-47E0-A075-D88ECAA82246}" type="presParOf" srcId="{1ECF1B45-3F0F-49C7-B921-D337CFE81F55}" destId="{F4D6EB1C-C423-472D-86D2-A3A40B9EAA2E}" srcOrd="2" destOrd="0" presId="urn:microsoft.com/office/officeart/2008/layout/LinedList"/>
    <dgm:cxn modelId="{020D6512-8486-4A92-BA1A-26FFD49A6DD5}" type="presParOf" srcId="{D6C7550F-417E-4C2F-A79F-125545E5B61E}" destId="{0CD86D71-4449-4F58-9256-E30C42C43FFE}" srcOrd="2" destOrd="0" presId="urn:microsoft.com/office/officeart/2008/layout/LinedList"/>
    <dgm:cxn modelId="{94F21E3A-9ED6-459E-BDCD-2A1A4B646A40}" type="presParOf" srcId="{D6C7550F-417E-4C2F-A79F-125545E5B61E}" destId="{B03483F7-014C-48A5-84C6-DDF6E4B8C1D7}" srcOrd="3" destOrd="0" presId="urn:microsoft.com/office/officeart/2008/layout/LinedList"/>
    <dgm:cxn modelId="{DCC664E2-58E6-4CA2-8B09-41A5EB37D516}" type="presParOf" srcId="{D6C7550F-417E-4C2F-A79F-125545E5B61E}" destId="{2BF132B6-DEB6-4963-8983-6CFEF47819DA}" srcOrd="4" destOrd="0" presId="urn:microsoft.com/office/officeart/2008/layout/LinedList"/>
    <dgm:cxn modelId="{F5053A3B-F6BE-4C29-B636-C408F69CBFF7}" type="presParOf" srcId="{2BF132B6-DEB6-4963-8983-6CFEF47819DA}" destId="{3086AEEF-7D4E-47A0-957F-5D048AF460E2}" srcOrd="0" destOrd="0" presId="urn:microsoft.com/office/officeart/2008/layout/LinedList"/>
    <dgm:cxn modelId="{7F3251B5-04C4-4600-9BC3-2523D739C369}" type="presParOf" srcId="{2BF132B6-DEB6-4963-8983-6CFEF47819DA}" destId="{8FF37789-2145-4936-8965-0F6231821C4C}" srcOrd="1" destOrd="0" presId="urn:microsoft.com/office/officeart/2008/layout/LinedList"/>
    <dgm:cxn modelId="{806EE607-9C09-4469-8124-33AE6CADDB04}" type="presParOf" srcId="{2BF132B6-DEB6-4963-8983-6CFEF47819DA}" destId="{AFF94B43-CD25-4BE0-B1FE-A8FE60CCEF63}" srcOrd="2" destOrd="0" presId="urn:microsoft.com/office/officeart/2008/layout/LinedList"/>
    <dgm:cxn modelId="{6717148B-4E00-4CB7-B159-2DEC24D427E4}" type="presParOf" srcId="{D6C7550F-417E-4C2F-A79F-125545E5B61E}" destId="{51598D7E-BC99-46E4-8D3F-7318536930D5}" srcOrd="5" destOrd="0" presId="urn:microsoft.com/office/officeart/2008/layout/LinedList"/>
    <dgm:cxn modelId="{C1599FC0-AD07-4B3E-8E68-1C2DD53E7ECF}" type="presParOf" srcId="{D6C7550F-417E-4C2F-A79F-125545E5B61E}" destId="{2D07ACAE-FD0F-4F04-B3D2-478A09773177}" srcOrd="6" destOrd="0" presId="urn:microsoft.com/office/officeart/2008/layout/LinedList"/>
    <dgm:cxn modelId="{317F9454-5654-4C61-BDA8-1AB257BC0879}" type="presParOf" srcId="{D6C7550F-417E-4C2F-A79F-125545E5B61E}" destId="{9EDE66C5-42CF-414B-9632-3F78C96EC47D}" srcOrd="7" destOrd="0" presId="urn:microsoft.com/office/officeart/2008/layout/LinedList"/>
    <dgm:cxn modelId="{BA22B1D6-D50B-4808-A84F-D5600C73A51B}" type="presParOf" srcId="{9EDE66C5-42CF-414B-9632-3F78C96EC47D}" destId="{5D85C393-8601-4121-A697-426084491412}" srcOrd="0" destOrd="0" presId="urn:microsoft.com/office/officeart/2008/layout/LinedList"/>
    <dgm:cxn modelId="{B3DFF4BA-142A-492B-9F25-0DA830993C20}" type="presParOf" srcId="{9EDE66C5-42CF-414B-9632-3F78C96EC47D}" destId="{947EDAA4-4197-46AE-9E13-6C53ED2269F3}" srcOrd="1" destOrd="0" presId="urn:microsoft.com/office/officeart/2008/layout/LinedList"/>
    <dgm:cxn modelId="{E9EB4513-16BD-476D-BD6D-FE32701623EE}" type="presParOf" srcId="{9EDE66C5-42CF-414B-9632-3F78C96EC47D}" destId="{2815E369-58E4-479B-8BB8-D22CE31BCF4F}" srcOrd="2" destOrd="0" presId="urn:microsoft.com/office/officeart/2008/layout/LinedList"/>
    <dgm:cxn modelId="{A9AF1A83-8489-421B-9BC4-51BEF800397C}" type="presParOf" srcId="{D6C7550F-417E-4C2F-A79F-125545E5B61E}" destId="{6846A139-65C4-4449-AE74-0E138A24D952}" srcOrd="8" destOrd="0" presId="urn:microsoft.com/office/officeart/2008/layout/LinedList"/>
    <dgm:cxn modelId="{DEBA9625-1BB3-4B14-A0D3-550FD19EC325}" type="presParOf" srcId="{D6C7550F-417E-4C2F-A79F-125545E5B61E}" destId="{12297891-BA1F-4CDA-9BC4-6EDA9FF968B1}" srcOrd="9" destOrd="0" presId="urn:microsoft.com/office/officeart/2008/layout/LinedList"/>
    <dgm:cxn modelId="{ADD140D7-D656-439B-97E1-D2A788749EE2}" type="presParOf" srcId="{8C00CD87-BA66-437F-9B68-E0453F168F5D}" destId="{055E6323-AA23-4DDD-BAAF-0E9F1BFAB62B}" srcOrd="2" destOrd="0" presId="urn:microsoft.com/office/officeart/2008/layout/LinedList"/>
    <dgm:cxn modelId="{B977BA35-7A60-43AD-B4FF-20F65C86B5CD}" type="presParOf" srcId="{8C00CD87-BA66-437F-9B68-E0453F168F5D}" destId="{986E8BCA-6F4B-4C6F-BAC2-C4F67D23F30B}" srcOrd="3" destOrd="0" presId="urn:microsoft.com/office/officeart/2008/layout/LinedList"/>
    <dgm:cxn modelId="{F0C9A35F-101C-4BEF-BB3B-056D3EDCEC88}" type="presParOf" srcId="{986E8BCA-6F4B-4C6F-BAC2-C4F67D23F30B}" destId="{78FCFA39-A3CE-4C51-9EDC-BC0345EE9EDB}" srcOrd="0" destOrd="0" presId="urn:microsoft.com/office/officeart/2008/layout/LinedList"/>
    <dgm:cxn modelId="{54A01046-E170-43BA-9A0F-7096A270AFA7}" type="presParOf" srcId="{986E8BCA-6F4B-4C6F-BAC2-C4F67D23F30B}" destId="{44329C2F-B75F-467E-ABC6-C67A6FA7CD6B}" srcOrd="1" destOrd="0" presId="urn:microsoft.com/office/officeart/2008/layout/LinedList"/>
    <dgm:cxn modelId="{43E54A71-5A10-41B6-922A-1DEA88F3BF26}" type="presParOf" srcId="{44329C2F-B75F-467E-ABC6-C67A6FA7CD6B}" destId="{80BDC36C-F5C8-4368-B254-C86D062F7D85}" srcOrd="0" destOrd="0" presId="urn:microsoft.com/office/officeart/2008/layout/LinedList"/>
    <dgm:cxn modelId="{6F35AB22-AE50-428B-B7E6-FDA26C6D6E91}" type="presParOf" srcId="{44329C2F-B75F-467E-ABC6-C67A6FA7CD6B}" destId="{C6163C70-B762-4E7D-9801-1C97C76CD660}" srcOrd="1" destOrd="0" presId="urn:microsoft.com/office/officeart/2008/layout/LinedList"/>
    <dgm:cxn modelId="{EA53ED1F-557A-4630-9B6A-2C0005D01DDC}" type="presParOf" srcId="{C6163C70-B762-4E7D-9801-1C97C76CD660}" destId="{237A3FA8-9426-4501-A654-4F316BA2A387}" srcOrd="0" destOrd="0" presId="urn:microsoft.com/office/officeart/2008/layout/LinedList"/>
    <dgm:cxn modelId="{DA56547E-90D5-4377-93B7-5237C858A40E}" type="presParOf" srcId="{C6163C70-B762-4E7D-9801-1C97C76CD660}" destId="{2373A368-93AA-439B-92A9-E40CFF08A292}" srcOrd="1" destOrd="0" presId="urn:microsoft.com/office/officeart/2008/layout/LinedList"/>
    <dgm:cxn modelId="{AEE5F660-3310-48F9-AC00-8F6CCFEA6C28}" type="presParOf" srcId="{C6163C70-B762-4E7D-9801-1C97C76CD660}" destId="{962A2A3D-EB61-43DF-BE3F-0552FC50E4F3}" srcOrd="2" destOrd="0" presId="urn:microsoft.com/office/officeart/2008/layout/LinedList"/>
    <dgm:cxn modelId="{0376F380-AAB6-46A5-A401-5684769041FC}" type="presParOf" srcId="{44329C2F-B75F-467E-ABC6-C67A6FA7CD6B}" destId="{FCC49D54-0188-46F0-AB21-5202F411AF7C}" srcOrd="2" destOrd="0" presId="urn:microsoft.com/office/officeart/2008/layout/LinedList"/>
    <dgm:cxn modelId="{F531C538-B0F3-4D64-952A-C7C454B96A4D}" type="presParOf" srcId="{44329C2F-B75F-467E-ABC6-C67A6FA7CD6B}" destId="{279AAD92-DB37-4EF5-9403-8FB8FEEFE660}" srcOrd="3" destOrd="0" presId="urn:microsoft.com/office/officeart/2008/layout/LinedList"/>
    <dgm:cxn modelId="{40C89B61-4EA6-4C1B-95E3-FA13A3A114CA}" type="presParOf" srcId="{44329C2F-B75F-467E-ABC6-C67A6FA7CD6B}" destId="{5953FD9F-3C1B-4389-B7D4-A7A761754825}" srcOrd="4" destOrd="0" presId="urn:microsoft.com/office/officeart/2008/layout/LinedList"/>
    <dgm:cxn modelId="{AEA7A762-6DC1-40D6-86ED-B878E05F62F0}" type="presParOf" srcId="{5953FD9F-3C1B-4389-B7D4-A7A761754825}" destId="{170BF040-7BE3-49EF-8D16-87469F6F3AA4}" srcOrd="0" destOrd="0" presId="urn:microsoft.com/office/officeart/2008/layout/LinedList"/>
    <dgm:cxn modelId="{464745AD-079F-4CE9-BBA3-85B3A2E830BE}" type="presParOf" srcId="{5953FD9F-3C1B-4389-B7D4-A7A761754825}" destId="{2E3E4260-D825-40BF-A387-3AC3B60FE352}" srcOrd="1" destOrd="0" presId="urn:microsoft.com/office/officeart/2008/layout/LinedList"/>
    <dgm:cxn modelId="{DDDAD147-4DE2-49B9-9B95-BCA78E7E993D}" type="presParOf" srcId="{5953FD9F-3C1B-4389-B7D4-A7A761754825}" destId="{D0115EEF-83B7-400C-B128-302430DC3EB6}" srcOrd="2" destOrd="0" presId="urn:microsoft.com/office/officeart/2008/layout/LinedList"/>
    <dgm:cxn modelId="{399216F0-AC72-4A1C-AA2A-6BE1A8947319}" type="presParOf" srcId="{44329C2F-B75F-467E-ABC6-C67A6FA7CD6B}" destId="{17A1C819-6AAD-46D1-A6B2-CF5D0F6F47D0}" srcOrd="5" destOrd="0" presId="urn:microsoft.com/office/officeart/2008/layout/LinedList"/>
    <dgm:cxn modelId="{13E49679-E21E-48AB-A12D-8C5A7A6847EC}" type="presParOf" srcId="{44329C2F-B75F-467E-ABC6-C67A6FA7CD6B}" destId="{856E5878-9DB9-4A01-8278-33B623524BF2}" srcOrd="6"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E2E47-E6D9-4D6E-B51C-069C6438BE34}">
      <dsp:nvSpPr>
        <dsp:cNvPr id="0" name=""/>
        <dsp:cNvSpPr/>
      </dsp:nvSpPr>
      <dsp:spPr>
        <a:xfrm>
          <a:off x="0" y="2178"/>
          <a:ext cx="5914209" cy="9813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6A855-A160-4507-9B49-1E960098913A}">
      <dsp:nvSpPr>
        <dsp:cNvPr id="0" name=""/>
        <dsp:cNvSpPr/>
      </dsp:nvSpPr>
      <dsp:spPr>
        <a:xfrm>
          <a:off x="296870" y="222991"/>
          <a:ext cx="539764" cy="539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7D5F50-FE00-4C1E-8F7C-04B397C68F5F}">
      <dsp:nvSpPr>
        <dsp:cNvPr id="0" name=""/>
        <dsp:cNvSpPr/>
      </dsp:nvSpPr>
      <dsp:spPr>
        <a:xfrm>
          <a:off x="1133504" y="2178"/>
          <a:ext cx="4713233"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Bookman Old Style" panose="02050604050505020204" pitchFamily="18" charset="0"/>
            </a:rPr>
            <a:t>Content streaming platforms have transformed media consumption but introduced choice overload</a:t>
          </a:r>
          <a:r>
            <a:rPr lang="en-US" sz="1700" kern="1200" dirty="0"/>
            <a:t>.</a:t>
          </a:r>
        </a:p>
      </dsp:txBody>
      <dsp:txXfrm>
        <a:off x="1133504" y="2178"/>
        <a:ext cx="4713233" cy="1104063"/>
      </dsp:txXfrm>
    </dsp:sp>
    <dsp:sp modelId="{C6488F50-D43F-4606-BC6D-975DFB7F2972}">
      <dsp:nvSpPr>
        <dsp:cNvPr id="0" name=""/>
        <dsp:cNvSpPr/>
      </dsp:nvSpPr>
      <dsp:spPr>
        <a:xfrm>
          <a:off x="0" y="1382257"/>
          <a:ext cx="5914209" cy="9813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4E7F7-477F-42D8-882B-82ACE3E51D26}">
      <dsp:nvSpPr>
        <dsp:cNvPr id="0" name=""/>
        <dsp:cNvSpPr/>
      </dsp:nvSpPr>
      <dsp:spPr>
        <a:xfrm>
          <a:off x="296870" y="1603070"/>
          <a:ext cx="539764" cy="539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0B9F01-1351-49DB-9FBA-2F6E1F9E218C}">
      <dsp:nvSpPr>
        <dsp:cNvPr id="0" name=""/>
        <dsp:cNvSpPr/>
      </dsp:nvSpPr>
      <dsp:spPr>
        <a:xfrm>
          <a:off x="1133504" y="1382257"/>
          <a:ext cx="4713233"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Bookman Old Style" panose="02050604050505020204" pitchFamily="18" charset="0"/>
            </a:rPr>
            <a:t>Project goal: Develop a sophisticated Movie Recommender System to combat choice overload by leveraging user data.</a:t>
          </a:r>
        </a:p>
      </dsp:txBody>
      <dsp:txXfrm>
        <a:off x="1133504" y="1382257"/>
        <a:ext cx="4713233" cy="1104063"/>
      </dsp:txXfrm>
    </dsp:sp>
    <dsp:sp modelId="{F2B6EB4B-99ED-4B14-8B33-27845F0921EF}">
      <dsp:nvSpPr>
        <dsp:cNvPr id="0" name=""/>
        <dsp:cNvSpPr/>
      </dsp:nvSpPr>
      <dsp:spPr>
        <a:xfrm>
          <a:off x="0" y="2762336"/>
          <a:ext cx="5914209" cy="9813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F3A1B-DC74-49C2-8A62-B743DA2CDC71}">
      <dsp:nvSpPr>
        <dsp:cNvPr id="0" name=""/>
        <dsp:cNvSpPr/>
      </dsp:nvSpPr>
      <dsp:spPr>
        <a:xfrm>
          <a:off x="296870" y="2983149"/>
          <a:ext cx="539764" cy="539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EA9DC7-4D7B-4BAD-8E63-18E583A0A42E}">
      <dsp:nvSpPr>
        <dsp:cNvPr id="0" name=""/>
        <dsp:cNvSpPr/>
      </dsp:nvSpPr>
      <dsp:spPr>
        <a:xfrm>
          <a:off x="1133504" y="2762336"/>
          <a:ext cx="4713233"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Bookman Old Style" panose="02050604050505020204" pitchFamily="18" charset="0"/>
            </a:rPr>
            <a:t>Approach: Utilize collaborative filtering techniques to analyze user-generated data and identify meaningful patterns.</a:t>
          </a:r>
        </a:p>
      </dsp:txBody>
      <dsp:txXfrm>
        <a:off x="1133504" y="2762336"/>
        <a:ext cx="4713233" cy="1104063"/>
      </dsp:txXfrm>
    </dsp:sp>
    <dsp:sp modelId="{1D44C9B7-7BA5-4F48-BB8B-B24C938241C7}">
      <dsp:nvSpPr>
        <dsp:cNvPr id="0" name=""/>
        <dsp:cNvSpPr/>
      </dsp:nvSpPr>
      <dsp:spPr>
        <a:xfrm>
          <a:off x="0" y="4142415"/>
          <a:ext cx="5914209" cy="9813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077B9-1D6E-4394-A2F3-D0E2A5CB0C16}">
      <dsp:nvSpPr>
        <dsp:cNvPr id="0" name=""/>
        <dsp:cNvSpPr/>
      </dsp:nvSpPr>
      <dsp:spPr>
        <a:xfrm>
          <a:off x="296870" y="4363228"/>
          <a:ext cx="539764" cy="5397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A7FDD0-2815-4BD4-A3CE-1B36D3BDC255}">
      <dsp:nvSpPr>
        <dsp:cNvPr id="0" name=""/>
        <dsp:cNvSpPr/>
      </dsp:nvSpPr>
      <dsp:spPr>
        <a:xfrm>
          <a:off x="1133504" y="4142415"/>
          <a:ext cx="4713233"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Bookman Old Style" panose="02050604050505020204" pitchFamily="18" charset="0"/>
            </a:rPr>
            <a:t>Algorithm focus: Explore matrix factorization to develop accurate algorithms for predicting user preferences and enhancing the viewing experience.</a:t>
          </a:r>
        </a:p>
      </dsp:txBody>
      <dsp:txXfrm>
        <a:off x="1133504" y="4142415"/>
        <a:ext cx="4713233" cy="1104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BF8D-2694-4F5B-A05B-16C0926B5A75}">
      <dsp:nvSpPr>
        <dsp:cNvPr id="0" name=""/>
        <dsp:cNvSpPr/>
      </dsp:nvSpPr>
      <dsp:spPr>
        <a:xfrm>
          <a:off x="0" y="1569"/>
          <a:ext cx="9601196" cy="6493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87661-FA1C-40EE-A53E-57154B5165D5}">
      <dsp:nvSpPr>
        <dsp:cNvPr id="0" name=""/>
        <dsp:cNvSpPr/>
      </dsp:nvSpPr>
      <dsp:spPr>
        <a:xfrm>
          <a:off x="196442" y="147683"/>
          <a:ext cx="357517" cy="357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7E479F-CC14-4EC2-B392-6314537D4C6B}">
      <dsp:nvSpPr>
        <dsp:cNvPr id="0" name=""/>
        <dsp:cNvSpPr/>
      </dsp:nvSpPr>
      <dsp:spPr>
        <a:xfrm>
          <a:off x="750403" y="1569"/>
          <a:ext cx="8630446" cy="65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95" tIns="68795" rIns="68795" bIns="68795" numCol="1" spcCol="1270" anchor="ctr" anchorCtr="0">
          <a:noAutofit/>
        </a:bodyPr>
        <a:lstStyle/>
        <a:p>
          <a:pPr marL="0" lvl="0" indent="0" algn="just" defTabSz="800100">
            <a:lnSpc>
              <a:spcPct val="100000"/>
            </a:lnSpc>
            <a:spcBef>
              <a:spcPct val="0"/>
            </a:spcBef>
            <a:spcAft>
              <a:spcPct val="35000"/>
            </a:spcAft>
            <a:buNone/>
          </a:pPr>
          <a:r>
            <a:rPr lang="en-US" sz="1800" kern="1200" dirty="0">
              <a:latin typeface="Bookman Old Style" panose="02050604050505020204" pitchFamily="18" charset="0"/>
            </a:rPr>
            <a:t>Users experience overwhelming options on content streaming platforms, leading to decision fatigue and dissatisfaction.</a:t>
          </a:r>
        </a:p>
      </dsp:txBody>
      <dsp:txXfrm>
        <a:off x="750403" y="1569"/>
        <a:ext cx="8630446" cy="650032"/>
      </dsp:txXfrm>
    </dsp:sp>
    <dsp:sp modelId="{8D6F0026-3A92-4B84-9D26-F3DFDDEA00D5}">
      <dsp:nvSpPr>
        <dsp:cNvPr id="0" name=""/>
        <dsp:cNvSpPr/>
      </dsp:nvSpPr>
      <dsp:spPr>
        <a:xfrm>
          <a:off x="0" y="792149"/>
          <a:ext cx="9601196" cy="6493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BD920C-D44A-4BF5-ADB7-28857AD1AB89}">
      <dsp:nvSpPr>
        <dsp:cNvPr id="0" name=""/>
        <dsp:cNvSpPr/>
      </dsp:nvSpPr>
      <dsp:spPr>
        <a:xfrm>
          <a:off x="196442" y="938264"/>
          <a:ext cx="357517" cy="357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F66862-AC55-4A83-AD2D-973FE4BB1C21}">
      <dsp:nvSpPr>
        <dsp:cNvPr id="0" name=""/>
        <dsp:cNvSpPr/>
      </dsp:nvSpPr>
      <dsp:spPr>
        <a:xfrm>
          <a:off x="750403" y="792149"/>
          <a:ext cx="8630446" cy="65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95" tIns="68795" rIns="68795" bIns="68795" numCol="1" spcCol="1270" anchor="ctr" anchorCtr="0">
          <a:noAutofit/>
        </a:bodyPr>
        <a:lstStyle/>
        <a:p>
          <a:pPr marL="0" lvl="0" indent="0" algn="just" defTabSz="800100">
            <a:lnSpc>
              <a:spcPct val="100000"/>
            </a:lnSpc>
            <a:spcBef>
              <a:spcPct val="0"/>
            </a:spcBef>
            <a:spcAft>
              <a:spcPct val="35000"/>
            </a:spcAft>
            <a:buNone/>
          </a:pPr>
          <a:r>
            <a:rPr lang="en-US" sz="1800" kern="1200" dirty="0">
              <a:latin typeface="Bookman Old Style" panose="02050604050505020204" pitchFamily="18" charset="0"/>
            </a:rPr>
            <a:t>Generic recommendations and browsing by genres fail to cater to individual preferences and viewing habits.</a:t>
          </a:r>
        </a:p>
      </dsp:txBody>
      <dsp:txXfrm>
        <a:off x="750403" y="792149"/>
        <a:ext cx="8630446" cy="650032"/>
      </dsp:txXfrm>
    </dsp:sp>
    <dsp:sp modelId="{0AA76BE8-C5CB-4255-9AC4-854B84B252FA}">
      <dsp:nvSpPr>
        <dsp:cNvPr id="0" name=""/>
        <dsp:cNvSpPr/>
      </dsp:nvSpPr>
      <dsp:spPr>
        <a:xfrm>
          <a:off x="0" y="1582729"/>
          <a:ext cx="9601196" cy="6493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CA3DE8-2362-4052-9DC8-4008EB39CC3A}">
      <dsp:nvSpPr>
        <dsp:cNvPr id="0" name=""/>
        <dsp:cNvSpPr/>
      </dsp:nvSpPr>
      <dsp:spPr>
        <a:xfrm>
          <a:off x="196442" y="1728844"/>
          <a:ext cx="357517" cy="3571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C64B7B-A51A-4FFF-957C-B92E3972D301}">
      <dsp:nvSpPr>
        <dsp:cNvPr id="0" name=""/>
        <dsp:cNvSpPr/>
      </dsp:nvSpPr>
      <dsp:spPr>
        <a:xfrm>
          <a:off x="750403" y="1582729"/>
          <a:ext cx="8630446" cy="65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95" tIns="68795" rIns="68795" bIns="68795" numCol="1" spcCol="1270" anchor="ctr" anchorCtr="0">
          <a:noAutofit/>
        </a:bodyPr>
        <a:lstStyle/>
        <a:p>
          <a:pPr marL="0" lvl="0" indent="0" algn="just" defTabSz="800100">
            <a:lnSpc>
              <a:spcPct val="100000"/>
            </a:lnSpc>
            <a:spcBef>
              <a:spcPct val="0"/>
            </a:spcBef>
            <a:spcAft>
              <a:spcPct val="35000"/>
            </a:spcAft>
            <a:buNone/>
          </a:pPr>
          <a:r>
            <a:rPr lang="en-US" sz="1800" kern="1200" dirty="0">
              <a:latin typeface="Bookman Old Style" panose="02050604050505020204" pitchFamily="18" charset="0"/>
            </a:rPr>
            <a:t>Users struggle to discover new content they would enjoy, resulting in missed opportunities for a satisfying viewing experience.</a:t>
          </a:r>
        </a:p>
      </dsp:txBody>
      <dsp:txXfrm>
        <a:off x="750403" y="1582729"/>
        <a:ext cx="8630446" cy="650032"/>
      </dsp:txXfrm>
    </dsp:sp>
    <dsp:sp modelId="{FC562BC9-3F0A-480E-9CB5-6AA9300392A8}">
      <dsp:nvSpPr>
        <dsp:cNvPr id="0" name=""/>
        <dsp:cNvSpPr/>
      </dsp:nvSpPr>
      <dsp:spPr>
        <a:xfrm>
          <a:off x="0" y="2373310"/>
          <a:ext cx="9601196" cy="6493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176056-B04E-4DDA-AF4F-1B03FA54E83C}">
      <dsp:nvSpPr>
        <dsp:cNvPr id="0" name=""/>
        <dsp:cNvSpPr/>
      </dsp:nvSpPr>
      <dsp:spPr>
        <a:xfrm>
          <a:off x="196442" y="2519424"/>
          <a:ext cx="357517" cy="3571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14DB51-E483-4E1D-8D52-1FD507CB44C4}">
      <dsp:nvSpPr>
        <dsp:cNvPr id="0" name=""/>
        <dsp:cNvSpPr/>
      </dsp:nvSpPr>
      <dsp:spPr>
        <a:xfrm>
          <a:off x="750403" y="2373310"/>
          <a:ext cx="8630446" cy="65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95" tIns="68795" rIns="68795" bIns="68795" numCol="1" spcCol="1270" anchor="ctr" anchorCtr="0">
          <a:noAutofit/>
        </a:bodyPr>
        <a:lstStyle/>
        <a:p>
          <a:pPr marL="0" lvl="0" indent="0" algn="just" defTabSz="800100">
            <a:lnSpc>
              <a:spcPct val="100000"/>
            </a:lnSpc>
            <a:spcBef>
              <a:spcPct val="0"/>
            </a:spcBef>
            <a:spcAft>
              <a:spcPct val="35000"/>
            </a:spcAft>
            <a:buNone/>
          </a:pPr>
          <a:r>
            <a:rPr lang="en-US" sz="1800" kern="1200" dirty="0">
              <a:latin typeface="Bookman Old Style" panose="02050604050505020204" pitchFamily="18" charset="0"/>
            </a:rPr>
            <a:t>There is a pressing need for a solution that addresses choice overload by providing personalized movie recommendations to enhance user satisfaction and engagement.</a:t>
          </a:r>
        </a:p>
      </dsp:txBody>
      <dsp:txXfrm>
        <a:off x="750403" y="2373310"/>
        <a:ext cx="8630446" cy="650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83FD8-7732-4337-BCD8-3DD62A052F0A}">
      <dsp:nvSpPr>
        <dsp:cNvPr id="0" name=""/>
        <dsp:cNvSpPr/>
      </dsp:nvSpPr>
      <dsp:spPr>
        <a:xfrm>
          <a:off x="0" y="333343"/>
          <a:ext cx="6399166" cy="6084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dirty="0">
              <a:latin typeface="Bookman Old Style" panose="02050604050505020204" pitchFamily="18" charset="0"/>
            </a:rPr>
            <a:t>Collaborative Filtering Techniques:</a:t>
          </a:r>
          <a:endParaRPr lang="en-US" sz="2600" kern="1200" dirty="0">
            <a:latin typeface="Bookman Old Style" panose="02050604050505020204" pitchFamily="18" charset="0"/>
          </a:endParaRPr>
        </a:p>
      </dsp:txBody>
      <dsp:txXfrm>
        <a:off x="29700" y="363043"/>
        <a:ext cx="6339766" cy="549000"/>
      </dsp:txXfrm>
    </dsp:sp>
    <dsp:sp modelId="{953D5226-50F6-45C0-AA22-BCB5FF217866}">
      <dsp:nvSpPr>
        <dsp:cNvPr id="0" name=""/>
        <dsp:cNvSpPr/>
      </dsp:nvSpPr>
      <dsp:spPr>
        <a:xfrm>
          <a:off x="0" y="941743"/>
          <a:ext cx="639916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174" tIns="17780" rIns="99568" bIns="17780" numCol="1" spcCol="1270" anchor="t" anchorCtr="0">
          <a:noAutofit/>
        </a:bodyPr>
        <a:lstStyle/>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Utilize collaborative filtering to analyze user interactions and preferences.</a:t>
          </a:r>
          <a:endParaRPr lang="en-US" sz="1400" kern="1200" dirty="0">
            <a:latin typeface="Bookman Old Style" panose="02050604050505020204" pitchFamily="18" charset="0"/>
          </a:endParaRPr>
        </a:p>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Identify patterns and similarities among users with similar tastes.</a:t>
          </a:r>
          <a:endParaRPr lang="en-US" sz="1400" kern="1200" dirty="0">
            <a:latin typeface="Bookman Old Style" panose="02050604050505020204" pitchFamily="18" charset="0"/>
          </a:endParaRPr>
        </a:p>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Leverage a dataset sourced from Netflix with millions of user ratings and reviews.</a:t>
          </a:r>
          <a:endParaRPr lang="en-US" sz="1400" kern="1200" dirty="0">
            <a:latin typeface="Bookman Old Style" panose="02050604050505020204" pitchFamily="18" charset="0"/>
          </a:endParaRPr>
        </a:p>
      </dsp:txBody>
      <dsp:txXfrm>
        <a:off x="0" y="941743"/>
        <a:ext cx="6399166" cy="1076400"/>
      </dsp:txXfrm>
    </dsp:sp>
    <dsp:sp modelId="{8287C7BD-89F4-4D69-9140-4DF3B02AB7F5}">
      <dsp:nvSpPr>
        <dsp:cNvPr id="0" name=""/>
        <dsp:cNvSpPr/>
      </dsp:nvSpPr>
      <dsp:spPr>
        <a:xfrm>
          <a:off x="0" y="2018143"/>
          <a:ext cx="6399166" cy="608400"/>
        </a:xfrm>
        <a:prstGeom prst="roundRect">
          <a:avLst/>
        </a:prstGeom>
        <a:blipFill>
          <a:blip xmlns:r="http://schemas.openxmlformats.org/officeDocument/2006/relationships" r:embed="rId1">
            <a:duotone>
              <a:schemeClr val="accent2">
                <a:hueOff val="1121052"/>
                <a:satOff val="-1191"/>
                <a:lumOff val="915"/>
                <a:alphaOff val="0"/>
                <a:shade val="74000"/>
                <a:satMod val="130000"/>
                <a:lumMod val="90000"/>
              </a:schemeClr>
              <a:schemeClr val="accent2">
                <a:hueOff val="1121052"/>
                <a:satOff val="-1191"/>
                <a:lumOff val="91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dirty="0">
              <a:latin typeface="Bookman Old Style" panose="02050604050505020204" pitchFamily="18" charset="0"/>
            </a:rPr>
            <a:t>User-Based Collaborative Filtering:</a:t>
          </a:r>
          <a:endParaRPr lang="en-US" sz="2600" kern="1200" dirty="0">
            <a:latin typeface="Bookman Old Style" panose="02050604050505020204" pitchFamily="18" charset="0"/>
          </a:endParaRPr>
        </a:p>
      </dsp:txBody>
      <dsp:txXfrm>
        <a:off x="29700" y="2047843"/>
        <a:ext cx="6339766" cy="549000"/>
      </dsp:txXfrm>
    </dsp:sp>
    <dsp:sp modelId="{006B740E-49C2-4EE7-88C4-4D9C84C9CDEB}">
      <dsp:nvSpPr>
        <dsp:cNvPr id="0" name=""/>
        <dsp:cNvSpPr/>
      </dsp:nvSpPr>
      <dsp:spPr>
        <a:xfrm>
          <a:off x="0" y="2626543"/>
          <a:ext cx="6399166"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174" tIns="17780" rIns="99568" bIns="17780" numCol="1" spcCol="1270" anchor="t" anchorCtr="0">
          <a:noAutofit/>
        </a:bodyPr>
        <a:lstStyle/>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Identify users with similar movie preferences based on their ratings.</a:t>
          </a:r>
          <a:endParaRPr lang="en-US" sz="1400" kern="1200" dirty="0">
            <a:latin typeface="Bookman Old Style" panose="02050604050505020204" pitchFamily="18" charset="0"/>
          </a:endParaRPr>
        </a:p>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Recommend movies highly rated by similar users but not yet watched by the target user.</a:t>
          </a:r>
          <a:endParaRPr lang="en-US" sz="1400" kern="1200" dirty="0">
            <a:latin typeface="Bookman Old Style" panose="02050604050505020204" pitchFamily="18" charset="0"/>
          </a:endParaRPr>
        </a:p>
      </dsp:txBody>
      <dsp:txXfrm>
        <a:off x="0" y="2626543"/>
        <a:ext cx="6399166" cy="645840"/>
      </dsp:txXfrm>
    </dsp:sp>
    <dsp:sp modelId="{4DD28E4A-81C3-4DBB-85FC-7467C4D5F8CD}">
      <dsp:nvSpPr>
        <dsp:cNvPr id="0" name=""/>
        <dsp:cNvSpPr/>
      </dsp:nvSpPr>
      <dsp:spPr>
        <a:xfrm>
          <a:off x="0" y="3272383"/>
          <a:ext cx="6399166" cy="608400"/>
        </a:xfrm>
        <a:prstGeom prst="roundRect">
          <a:avLst/>
        </a:prstGeom>
        <a:blipFill>
          <a:blip xmlns:r="http://schemas.openxmlformats.org/officeDocument/2006/relationships" r:embed="rId1">
            <a:duotone>
              <a:schemeClr val="accent2">
                <a:hueOff val="2242103"/>
                <a:satOff val="-2381"/>
                <a:lumOff val="1830"/>
                <a:alphaOff val="0"/>
                <a:shade val="74000"/>
                <a:satMod val="130000"/>
                <a:lumMod val="90000"/>
              </a:schemeClr>
              <a:schemeClr val="accent2">
                <a:hueOff val="2242103"/>
                <a:satOff val="-2381"/>
                <a:lumOff val="183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dirty="0">
              <a:latin typeface="Bookman Old Style" panose="02050604050505020204" pitchFamily="18" charset="0"/>
            </a:rPr>
            <a:t>Item-based Collaborative Filtering:</a:t>
          </a:r>
          <a:endParaRPr lang="en-US" sz="2600" kern="1200" dirty="0">
            <a:latin typeface="Bookman Old Style" panose="02050604050505020204" pitchFamily="18" charset="0"/>
          </a:endParaRPr>
        </a:p>
      </dsp:txBody>
      <dsp:txXfrm>
        <a:off x="29700" y="3302083"/>
        <a:ext cx="6339766" cy="549000"/>
      </dsp:txXfrm>
    </dsp:sp>
    <dsp:sp modelId="{265F71F6-2958-47FD-A491-10D6953787ED}">
      <dsp:nvSpPr>
        <dsp:cNvPr id="0" name=""/>
        <dsp:cNvSpPr/>
      </dsp:nvSpPr>
      <dsp:spPr>
        <a:xfrm>
          <a:off x="0" y="3880783"/>
          <a:ext cx="6399166" cy="45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174" tIns="17780" rIns="99568" bIns="17780" numCol="1" spcCol="1270" anchor="t" anchorCtr="0">
          <a:noAutofit/>
        </a:bodyPr>
        <a:lstStyle/>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Recommend movies similar to those the user has already enjoyed.</a:t>
          </a:r>
          <a:endParaRPr lang="en-US" sz="1400" kern="1200" dirty="0">
            <a:latin typeface="Bookman Old Style" panose="02050604050505020204" pitchFamily="18" charset="0"/>
          </a:endParaRPr>
        </a:p>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Based on similarities in ratings and reviews from other users.</a:t>
          </a:r>
          <a:endParaRPr lang="en-US" sz="1400" kern="1200" dirty="0">
            <a:latin typeface="Bookman Old Style" panose="02050604050505020204" pitchFamily="18" charset="0"/>
          </a:endParaRPr>
        </a:p>
      </dsp:txBody>
      <dsp:txXfrm>
        <a:off x="0" y="3880783"/>
        <a:ext cx="6399166" cy="457470"/>
      </dsp:txXfrm>
    </dsp:sp>
    <dsp:sp modelId="{E1768ADE-B1BD-47D8-A40F-1BA8C049ADA5}">
      <dsp:nvSpPr>
        <dsp:cNvPr id="0" name=""/>
        <dsp:cNvSpPr/>
      </dsp:nvSpPr>
      <dsp:spPr>
        <a:xfrm>
          <a:off x="0" y="4338253"/>
          <a:ext cx="6399166" cy="608400"/>
        </a:xfrm>
        <a:prstGeom prst="round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Bookman Old Style" panose="02050604050505020204" pitchFamily="18" charset="0"/>
            </a:rPr>
            <a:t>Content-Based Filtering:</a:t>
          </a:r>
          <a:endParaRPr lang="en-US" sz="2000" kern="1200" dirty="0">
            <a:latin typeface="Bookman Old Style" panose="02050604050505020204" pitchFamily="18" charset="0"/>
          </a:endParaRPr>
        </a:p>
      </dsp:txBody>
      <dsp:txXfrm>
        <a:off x="29700" y="4367953"/>
        <a:ext cx="6339766" cy="549000"/>
      </dsp:txXfrm>
    </dsp:sp>
    <dsp:sp modelId="{D2428BA1-1760-44FA-AA91-A84246C2E8F1}">
      <dsp:nvSpPr>
        <dsp:cNvPr id="0" name=""/>
        <dsp:cNvSpPr/>
      </dsp:nvSpPr>
      <dsp:spPr>
        <a:xfrm>
          <a:off x="0" y="4946653"/>
          <a:ext cx="6399166"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174" tIns="17780" rIns="99568" bIns="17780" numCol="1" spcCol="1270" anchor="t" anchorCtr="0">
          <a:noAutofit/>
        </a:bodyPr>
        <a:lstStyle/>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Analyze attributes and features of movies (e.g., genre, actors, directors, plot keywords).</a:t>
          </a:r>
          <a:endParaRPr lang="en-US" sz="1400" kern="1200" dirty="0">
            <a:latin typeface="Bookman Old Style" panose="02050604050505020204" pitchFamily="18" charset="0"/>
          </a:endParaRPr>
        </a:p>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Recommend similar movies based on attributes of movies the user has previously enjoyed.</a:t>
          </a:r>
          <a:endParaRPr lang="en-US" sz="1400" kern="1200" dirty="0">
            <a:latin typeface="Bookman Old Style" panose="02050604050505020204" pitchFamily="18" charset="0"/>
          </a:endParaRPr>
        </a:p>
      </dsp:txBody>
      <dsp:txXfrm>
        <a:off x="0" y="4946653"/>
        <a:ext cx="6399166" cy="8342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4585A-A484-4D7B-9953-DDDDD93AC5E7}">
      <dsp:nvSpPr>
        <dsp:cNvPr id="0" name=""/>
        <dsp:cNvSpPr/>
      </dsp:nvSpPr>
      <dsp:spPr>
        <a:xfrm>
          <a:off x="0" y="17635"/>
          <a:ext cx="6568438" cy="65456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latin typeface="Bookman Old Style" panose="02050604050505020204" pitchFamily="18" charset="0"/>
            </a:rPr>
            <a:t>Hybrid Recommender System:</a:t>
          </a:r>
          <a:endParaRPr lang="en-US" sz="1600" kern="1200" dirty="0">
            <a:latin typeface="Bookman Old Style" panose="02050604050505020204" pitchFamily="18" charset="0"/>
          </a:endParaRPr>
        </a:p>
      </dsp:txBody>
      <dsp:txXfrm>
        <a:off x="31953" y="49588"/>
        <a:ext cx="6504532" cy="590654"/>
      </dsp:txXfrm>
    </dsp:sp>
    <dsp:sp modelId="{E017B430-4CFF-4984-9439-6C7BC3EEBECC}">
      <dsp:nvSpPr>
        <dsp:cNvPr id="0" name=""/>
        <dsp:cNvSpPr/>
      </dsp:nvSpPr>
      <dsp:spPr>
        <a:xfrm>
          <a:off x="0" y="672195"/>
          <a:ext cx="6568438" cy="83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548" tIns="17780" rIns="99568" bIns="17780" numCol="1" spcCol="1270" anchor="t" anchorCtr="0">
          <a:noAutofit/>
        </a:bodyPr>
        <a:lstStyle/>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Combine collaborative filtering and content-based filtering approaches.</a:t>
          </a:r>
          <a:endParaRPr lang="en-US" sz="1400" kern="1200" dirty="0">
            <a:latin typeface="Bookman Old Style" panose="02050604050505020204" pitchFamily="18" charset="0"/>
          </a:endParaRPr>
        </a:p>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Leverage both user interactions and movie attributes for more accurate and diverse recommendations.</a:t>
          </a:r>
          <a:endParaRPr lang="en-US" sz="1400" kern="1200" dirty="0">
            <a:latin typeface="Bookman Old Style" panose="02050604050505020204" pitchFamily="18" charset="0"/>
          </a:endParaRPr>
        </a:p>
      </dsp:txBody>
      <dsp:txXfrm>
        <a:off x="0" y="672195"/>
        <a:ext cx="6568438" cy="832361"/>
      </dsp:txXfrm>
    </dsp:sp>
    <dsp:sp modelId="{4610AB86-8C34-4CB3-B6CC-0EBF3EEDE6D4}">
      <dsp:nvSpPr>
        <dsp:cNvPr id="0" name=""/>
        <dsp:cNvSpPr/>
      </dsp:nvSpPr>
      <dsp:spPr>
        <a:xfrm>
          <a:off x="0" y="1504556"/>
          <a:ext cx="6568438" cy="654560"/>
        </a:xfrm>
        <a:prstGeom prst="roundRect">
          <a:avLst/>
        </a:prstGeom>
        <a:blipFill>
          <a:blip xmlns:r="http://schemas.openxmlformats.org/officeDocument/2006/relationships" r:embed="rId1">
            <a:duotone>
              <a:schemeClr val="accent2">
                <a:hueOff val="1121052"/>
                <a:satOff val="-1191"/>
                <a:lumOff val="915"/>
                <a:alphaOff val="0"/>
                <a:shade val="74000"/>
                <a:satMod val="130000"/>
                <a:lumMod val="90000"/>
              </a:schemeClr>
              <a:schemeClr val="accent2">
                <a:hueOff val="1121052"/>
                <a:satOff val="-1191"/>
                <a:lumOff val="91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latin typeface="Bookman Old Style" panose="02050604050505020204" pitchFamily="18" charset="0"/>
            </a:rPr>
            <a:t>Advanced Statistical Methods:</a:t>
          </a:r>
          <a:endParaRPr lang="en-US" sz="1600" kern="1200" dirty="0">
            <a:latin typeface="Bookman Old Style" panose="02050604050505020204" pitchFamily="18" charset="0"/>
          </a:endParaRPr>
        </a:p>
      </dsp:txBody>
      <dsp:txXfrm>
        <a:off x="31953" y="1536509"/>
        <a:ext cx="6504532" cy="590654"/>
      </dsp:txXfrm>
    </dsp:sp>
    <dsp:sp modelId="{B5A95C88-DB0B-419E-B6E2-553E42ED91F3}">
      <dsp:nvSpPr>
        <dsp:cNvPr id="0" name=""/>
        <dsp:cNvSpPr/>
      </dsp:nvSpPr>
      <dsp:spPr>
        <a:xfrm>
          <a:off x="0" y="2159116"/>
          <a:ext cx="6568438" cy="83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548"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i="0" kern="1200" dirty="0">
              <a:latin typeface="Bookman Old Style" panose="02050604050505020204" pitchFamily="18" charset="0"/>
            </a:rPr>
            <a:t>Implement matrix factorization techniques to enhance system performance.</a:t>
          </a:r>
          <a:endParaRPr lang="en-US" sz="1400" kern="1200" dirty="0">
            <a:latin typeface="Bookman Old Style" panose="02050604050505020204" pitchFamily="18" charset="0"/>
          </a:endParaRPr>
        </a:p>
        <a:p>
          <a:pPr marL="114300" lvl="1" indent="-114300" algn="l" defTabSz="622300">
            <a:lnSpc>
              <a:spcPct val="90000"/>
            </a:lnSpc>
            <a:spcBef>
              <a:spcPct val="0"/>
            </a:spcBef>
            <a:spcAft>
              <a:spcPct val="20000"/>
            </a:spcAft>
            <a:buChar char="•"/>
          </a:pPr>
          <a:r>
            <a:rPr lang="en-US" sz="1400" b="0" i="0" kern="1200" dirty="0">
              <a:latin typeface="Bookman Old Style" panose="02050604050505020204" pitchFamily="18" charset="0"/>
            </a:rPr>
            <a:t>Improve the accuracy of predictions by leveraging advanced statistical methods.</a:t>
          </a:r>
          <a:endParaRPr lang="en-US" sz="1400" kern="1200" dirty="0">
            <a:latin typeface="Bookman Old Style" panose="02050604050505020204" pitchFamily="18" charset="0"/>
          </a:endParaRPr>
        </a:p>
      </dsp:txBody>
      <dsp:txXfrm>
        <a:off x="0" y="2159116"/>
        <a:ext cx="6568438" cy="832361"/>
      </dsp:txXfrm>
    </dsp:sp>
    <dsp:sp modelId="{61BE293E-7979-4888-9CA2-1F93ED1D9EFD}">
      <dsp:nvSpPr>
        <dsp:cNvPr id="0" name=""/>
        <dsp:cNvSpPr/>
      </dsp:nvSpPr>
      <dsp:spPr>
        <a:xfrm>
          <a:off x="0" y="2991478"/>
          <a:ext cx="6568438" cy="654560"/>
        </a:xfrm>
        <a:prstGeom prst="roundRect">
          <a:avLst/>
        </a:prstGeom>
        <a:blipFill>
          <a:blip xmlns:r="http://schemas.openxmlformats.org/officeDocument/2006/relationships" r:embed="rId1">
            <a:duotone>
              <a:schemeClr val="accent2">
                <a:hueOff val="2242103"/>
                <a:satOff val="-2381"/>
                <a:lumOff val="1830"/>
                <a:alphaOff val="0"/>
                <a:shade val="74000"/>
                <a:satMod val="130000"/>
                <a:lumMod val="90000"/>
              </a:schemeClr>
              <a:schemeClr val="accent2">
                <a:hueOff val="2242103"/>
                <a:satOff val="-2381"/>
                <a:lumOff val="183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latin typeface="Bookman Old Style" panose="02050604050505020204" pitchFamily="18" charset="0"/>
            </a:rPr>
            <a:t>Experimentation and Evaluation:</a:t>
          </a:r>
          <a:endParaRPr lang="en-US" sz="1600" kern="1200" dirty="0">
            <a:latin typeface="Bookman Old Style" panose="02050604050505020204" pitchFamily="18" charset="0"/>
          </a:endParaRPr>
        </a:p>
      </dsp:txBody>
      <dsp:txXfrm>
        <a:off x="31953" y="3023431"/>
        <a:ext cx="6504532" cy="590654"/>
      </dsp:txXfrm>
    </dsp:sp>
    <dsp:sp modelId="{1883E1B0-3593-4197-9579-F4768BC23548}">
      <dsp:nvSpPr>
        <dsp:cNvPr id="0" name=""/>
        <dsp:cNvSpPr/>
      </dsp:nvSpPr>
      <dsp:spPr>
        <a:xfrm>
          <a:off x="0" y="3646038"/>
          <a:ext cx="6568438" cy="83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548" tIns="17780" rIns="99568" bIns="17780" numCol="1" spcCol="1270" anchor="t" anchorCtr="0">
          <a:noAutofit/>
        </a:bodyPr>
        <a:lstStyle/>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Conduct rigorous experimentation and evaluation of the recommender system.</a:t>
          </a:r>
          <a:endParaRPr lang="en-US" sz="1400" kern="1200" dirty="0">
            <a:latin typeface="Bookman Old Style" panose="02050604050505020204" pitchFamily="18" charset="0"/>
          </a:endParaRPr>
        </a:p>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Ensure the system is capable of alleviating choice overload and enhancing the movie-watching experience.</a:t>
          </a:r>
          <a:endParaRPr lang="en-US" sz="1400" kern="1200" dirty="0">
            <a:latin typeface="Bookman Old Style" panose="02050604050505020204" pitchFamily="18" charset="0"/>
          </a:endParaRPr>
        </a:p>
      </dsp:txBody>
      <dsp:txXfrm>
        <a:off x="0" y="3646038"/>
        <a:ext cx="6568438" cy="832361"/>
      </dsp:txXfrm>
    </dsp:sp>
    <dsp:sp modelId="{B043D5F7-250E-40D4-9866-5F6B5E536961}">
      <dsp:nvSpPr>
        <dsp:cNvPr id="0" name=""/>
        <dsp:cNvSpPr/>
      </dsp:nvSpPr>
      <dsp:spPr>
        <a:xfrm>
          <a:off x="0" y="4478399"/>
          <a:ext cx="6568438" cy="654560"/>
        </a:xfrm>
        <a:prstGeom prst="round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latin typeface="Bookman Old Style" panose="02050604050505020204" pitchFamily="18" charset="0"/>
            </a:rPr>
            <a:t>Sophisticated Recommender System:</a:t>
          </a:r>
          <a:endParaRPr lang="en-US" sz="1600" kern="1200" dirty="0">
            <a:latin typeface="Bookman Old Style" panose="02050604050505020204" pitchFamily="18" charset="0"/>
          </a:endParaRPr>
        </a:p>
      </dsp:txBody>
      <dsp:txXfrm>
        <a:off x="31953" y="4510352"/>
        <a:ext cx="6504532" cy="590654"/>
      </dsp:txXfrm>
    </dsp:sp>
    <dsp:sp modelId="{B9BDBD96-CFA9-469D-B6FC-250AA073FBD2}">
      <dsp:nvSpPr>
        <dsp:cNvPr id="0" name=""/>
        <dsp:cNvSpPr/>
      </dsp:nvSpPr>
      <dsp:spPr>
        <a:xfrm>
          <a:off x="0" y="5132959"/>
          <a:ext cx="6568438" cy="600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548" tIns="17780" rIns="99568" bIns="17780" numCol="1" spcCol="1270" anchor="t" anchorCtr="0">
          <a:noAutofit/>
        </a:bodyPr>
        <a:lstStyle/>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Aim to develop a sophisticated movie recommender system.</a:t>
          </a:r>
          <a:endParaRPr lang="en-US" sz="1400" kern="1200" dirty="0">
            <a:latin typeface="Bookman Old Style" panose="02050604050505020204" pitchFamily="18" charset="0"/>
          </a:endParaRPr>
        </a:p>
        <a:p>
          <a:pPr marL="114300" lvl="1" indent="-114300" algn="just" defTabSz="622300">
            <a:lnSpc>
              <a:spcPct val="90000"/>
            </a:lnSpc>
            <a:spcBef>
              <a:spcPct val="0"/>
            </a:spcBef>
            <a:spcAft>
              <a:spcPct val="20000"/>
            </a:spcAft>
            <a:buChar char="•"/>
          </a:pPr>
          <a:r>
            <a:rPr lang="en-US" sz="1400" b="0" i="0" kern="1200" dirty="0">
              <a:latin typeface="Bookman Old Style" panose="02050604050505020204" pitchFamily="18" charset="0"/>
            </a:rPr>
            <a:t>Capable of delivering personalized recommendations and improving user satisfaction.</a:t>
          </a:r>
          <a:endParaRPr lang="en-US" sz="1400" kern="1200" dirty="0">
            <a:latin typeface="Bookman Old Style" panose="02050604050505020204" pitchFamily="18" charset="0"/>
          </a:endParaRPr>
        </a:p>
      </dsp:txBody>
      <dsp:txXfrm>
        <a:off x="0" y="5132959"/>
        <a:ext cx="6568438" cy="6009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DF4E-C8CA-4C68-9206-6570858F49AB}">
      <dsp:nvSpPr>
        <dsp:cNvPr id="0" name=""/>
        <dsp:cNvSpPr/>
      </dsp:nvSpPr>
      <dsp:spPr>
        <a:xfrm>
          <a:off x="0" y="1312465"/>
          <a:ext cx="5914209" cy="35831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008" tIns="1353820" rIns="459008" bIns="128016"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b="1" kern="1200" dirty="0">
              <a:latin typeface="Bookman Old Style" panose="02050604050505020204" pitchFamily="18" charset="0"/>
            </a:rPr>
            <a:t>Baseline Model:</a:t>
          </a:r>
        </a:p>
        <a:p>
          <a:pPr marL="342900" lvl="2" indent="-171450" algn="just" defTabSz="800100">
            <a:lnSpc>
              <a:spcPct val="90000"/>
            </a:lnSpc>
            <a:spcBef>
              <a:spcPct val="0"/>
            </a:spcBef>
            <a:spcAft>
              <a:spcPct val="15000"/>
            </a:spcAft>
            <a:buChar char="•"/>
          </a:pPr>
          <a:r>
            <a:rPr lang="en-US" sz="1800" b="0" kern="1200" dirty="0">
              <a:latin typeface="Bookman Old Style" panose="02050604050505020204" pitchFamily="18" charset="0"/>
            </a:rPr>
            <a:t>Performs decently but has relatively high RMSE and MAPE, indicating room for improvement.</a:t>
          </a:r>
        </a:p>
        <a:p>
          <a:pPr marL="171450" lvl="1" indent="-171450" algn="just" defTabSz="800100">
            <a:lnSpc>
              <a:spcPct val="90000"/>
            </a:lnSpc>
            <a:spcBef>
              <a:spcPct val="0"/>
            </a:spcBef>
            <a:spcAft>
              <a:spcPct val="15000"/>
            </a:spcAft>
            <a:buFont typeface="Wingdings" panose="05000000000000000000" pitchFamily="2" charset="2"/>
            <a:buChar char="§"/>
          </a:pPr>
          <a:r>
            <a:rPr lang="en-US" sz="1800" b="1" kern="1200" dirty="0">
              <a:latin typeface="Bookman Old Style" panose="02050604050505020204" pitchFamily="18" charset="0"/>
            </a:rPr>
            <a:t>KNN (user-user and movie-movie):</a:t>
          </a:r>
          <a:endParaRPr lang="en-US" sz="1800" b="0" kern="1200" dirty="0">
            <a:latin typeface="Bookman Old Style" panose="02050604050505020204" pitchFamily="18" charset="0"/>
          </a:endParaRPr>
        </a:p>
        <a:p>
          <a:pPr marL="342900" lvl="2" indent="-171450" algn="just" defTabSz="800100">
            <a:lnSpc>
              <a:spcPct val="90000"/>
            </a:lnSpc>
            <a:spcBef>
              <a:spcPct val="0"/>
            </a:spcBef>
            <a:spcAft>
              <a:spcPct val="15000"/>
            </a:spcAft>
            <a:buFont typeface="Arial" panose="020B0604020202020204" pitchFamily="34" charset="0"/>
            <a:buChar char="•"/>
          </a:pPr>
          <a:r>
            <a:rPr lang="en-US" sz="1800" b="0" kern="1200" dirty="0">
              <a:latin typeface="Bookman Old Style" panose="02050604050505020204" pitchFamily="18" charset="0"/>
            </a:rPr>
            <a:t>Lower RMSE and MAPE compared to baseline, suggesting collaborative filtering can improve recommendations.</a:t>
          </a:r>
        </a:p>
      </dsp:txBody>
      <dsp:txXfrm>
        <a:off x="0" y="1312465"/>
        <a:ext cx="5914209" cy="3583125"/>
      </dsp:txXfrm>
    </dsp:sp>
    <dsp:sp modelId="{49214A97-EB03-4AF6-85D6-DE0F6EAC5021}">
      <dsp:nvSpPr>
        <dsp:cNvPr id="0" name=""/>
        <dsp:cNvSpPr/>
      </dsp:nvSpPr>
      <dsp:spPr>
        <a:xfrm>
          <a:off x="295710" y="353065"/>
          <a:ext cx="4139946" cy="19188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1422400">
            <a:lnSpc>
              <a:spcPct val="90000"/>
            </a:lnSpc>
            <a:spcBef>
              <a:spcPct val="0"/>
            </a:spcBef>
            <a:spcAft>
              <a:spcPct val="35000"/>
            </a:spcAft>
            <a:buNone/>
          </a:pPr>
          <a:r>
            <a:rPr lang="en-US" sz="3200" b="1" kern="1200" dirty="0">
              <a:latin typeface="Bookman Old Style" panose="02050604050505020204" pitchFamily="18" charset="0"/>
            </a:rPr>
            <a:t>Baseline Models:</a:t>
          </a:r>
          <a:endParaRPr lang="en-US" sz="3200" kern="1200" dirty="0">
            <a:latin typeface="Bookman Old Style" panose="02050604050505020204" pitchFamily="18" charset="0"/>
          </a:endParaRPr>
        </a:p>
      </dsp:txBody>
      <dsp:txXfrm>
        <a:off x="389378" y="446733"/>
        <a:ext cx="3952610" cy="17314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78781-5467-4F00-AAFA-84AD9FA52C10}">
      <dsp:nvSpPr>
        <dsp:cNvPr id="0" name=""/>
        <dsp:cNvSpPr/>
      </dsp:nvSpPr>
      <dsp:spPr>
        <a:xfrm>
          <a:off x="0" y="1312465"/>
          <a:ext cx="5914209" cy="35831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008" tIns="1353820" rIns="459008" bIns="128016"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b="1" kern="1200" dirty="0">
              <a:latin typeface="Bookman Old Style" panose="02050604050505020204" pitchFamily="18" charset="0"/>
            </a:rPr>
            <a:t>SVD (Singular Value Decomposition):</a:t>
          </a:r>
        </a:p>
        <a:p>
          <a:pPr marL="342900" lvl="2" indent="-171450" algn="l" defTabSz="800100">
            <a:lnSpc>
              <a:spcPct val="90000"/>
            </a:lnSpc>
            <a:spcBef>
              <a:spcPct val="0"/>
            </a:spcBef>
            <a:spcAft>
              <a:spcPct val="15000"/>
            </a:spcAft>
            <a:buFont typeface="Arial" panose="020B0604020202020204" pitchFamily="34" charset="0"/>
            <a:buChar char="•"/>
          </a:pPr>
          <a:r>
            <a:rPr lang="en-US" sz="1800" b="0" kern="1200" dirty="0">
              <a:latin typeface="Bookman Old Style" panose="02050604050505020204" pitchFamily="18" charset="0"/>
            </a:rPr>
            <a:t>Performs better than collaborative filtering, indicating the effectiveness of matrix factorization.</a:t>
          </a:r>
        </a:p>
        <a:p>
          <a:pPr marL="171450" lvl="1" indent="-171450" algn="l" defTabSz="800100">
            <a:lnSpc>
              <a:spcPct val="90000"/>
            </a:lnSpc>
            <a:spcBef>
              <a:spcPct val="0"/>
            </a:spcBef>
            <a:spcAft>
              <a:spcPct val="15000"/>
            </a:spcAft>
            <a:buFont typeface="Wingdings" panose="05000000000000000000" pitchFamily="2" charset="2"/>
            <a:buChar char="§"/>
          </a:pPr>
          <a:r>
            <a:rPr lang="en-US" sz="1800" b="1" kern="1200" dirty="0">
              <a:latin typeface="Bookman Old Style" panose="02050604050505020204" pitchFamily="18" charset="0"/>
            </a:rPr>
            <a:t>SVD++ (SVD with implicit feedback):</a:t>
          </a:r>
        </a:p>
        <a:p>
          <a:pPr marL="342900" lvl="2" indent="-171450" algn="l" defTabSz="800100">
            <a:lnSpc>
              <a:spcPct val="90000"/>
            </a:lnSpc>
            <a:spcBef>
              <a:spcPct val="0"/>
            </a:spcBef>
            <a:spcAft>
              <a:spcPct val="15000"/>
            </a:spcAft>
            <a:buFont typeface="Arial" panose="020B0604020202020204" pitchFamily="34" charset="0"/>
            <a:buChar char="•"/>
          </a:pPr>
          <a:r>
            <a:rPr lang="en-US" sz="1800" b="0" kern="1200" dirty="0">
              <a:latin typeface="Bookman Old Style" panose="02050604050505020204" pitchFamily="18" charset="0"/>
            </a:rPr>
            <a:t>Similar performance to SVD with slightly improved results, generalizes well to test set.</a:t>
          </a:r>
        </a:p>
      </dsp:txBody>
      <dsp:txXfrm>
        <a:off x="0" y="1312465"/>
        <a:ext cx="5914209" cy="3583125"/>
      </dsp:txXfrm>
    </dsp:sp>
    <dsp:sp modelId="{A7731C00-F979-4149-A3ED-86CE37709F11}">
      <dsp:nvSpPr>
        <dsp:cNvPr id="0" name=""/>
        <dsp:cNvSpPr/>
      </dsp:nvSpPr>
      <dsp:spPr>
        <a:xfrm>
          <a:off x="281560" y="353065"/>
          <a:ext cx="5631199" cy="19188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1422400">
            <a:lnSpc>
              <a:spcPct val="90000"/>
            </a:lnSpc>
            <a:spcBef>
              <a:spcPct val="0"/>
            </a:spcBef>
            <a:spcAft>
              <a:spcPct val="35000"/>
            </a:spcAft>
            <a:buNone/>
          </a:pPr>
          <a:r>
            <a:rPr lang="en-US" sz="3200" b="1" kern="1200" dirty="0">
              <a:latin typeface="Bookman Old Style" panose="02050604050505020204" pitchFamily="18" charset="0"/>
            </a:rPr>
            <a:t>Matrix Factorization Models:</a:t>
          </a:r>
          <a:endParaRPr lang="en-US" sz="3200" kern="1200" dirty="0">
            <a:latin typeface="Bookman Old Style" panose="02050604050505020204" pitchFamily="18" charset="0"/>
          </a:endParaRPr>
        </a:p>
      </dsp:txBody>
      <dsp:txXfrm>
        <a:off x="375228" y="446733"/>
        <a:ext cx="5443863" cy="17314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D89DC-367C-44B2-B721-75B43CBC07D8}">
      <dsp:nvSpPr>
        <dsp:cNvPr id="0" name=""/>
        <dsp:cNvSpPr/>
      </dsp:nvSpPr>
      <dsp:spPr>
        <a:xfrm>
          <a:off x="0" y="0"/>
          <a:ext cx="5914209" cy="0"/>
        </a:xfrm>
        <a:prstGeom prst="line">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w="9525" cap="flat" cmpd="sng" algn="ctr">
          <a:solidFill>
            <a:schemeClr val="accent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C2E2F330-ED8E-424D-8AA0-4DCD4710FF14}">
      <dsp:nvSpPr>
        <dsp:cNvPr id="0" name=""/>
        <dsp:cNvSpPr/>
      </dsp:nvSpPr>
      <dsp:spPr>
        <a:xfrm>
          <a:off x="0" y="0"/>
          <a:ext cx="1675505" cy="2624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Bookman Old Style" panose="02050604050505020204" pitchFamily="18" charset="0"/>
            </a:rPr>
            <a:t>Featuring Data for Hybrid Model:</a:t>
          </a:r>
          <a:endParaRPr lang="en-US" sz="1800" kern="1200" dirty="0">
            <a:latin typeface="Bookman Old Style" panose="02050604050505020204" pitchFamily="18" charset="0"/>
          </a:endParaRPr>
        </a:p>
      </dsp:txBody>
      <dsp:txXfrm>
        <a:off x="0" y="0"/>
        <a:ext cx="1675505" cy="2624328"/>
      </dsp:txXfrm>
    </dsp:sp>
    <dsp:sp modelId="{D2589FB6-6EEA-4160-8A8E-73CE435CBB3C}">
      <dsp:nvSpPr>
        <dsp:cNvPr id="0" name=""/>
        <dsp:cNvSpPr/>
      </dsp:nvSpPr>
      <dsp:spPr>
        <a:xfrm>
          <a:off x="1754861" y="41005"/>
          <a:ext cx="4152999" cy="82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b="0" kern="1200" dirty="0">
              <a:latin typeface="Bookman Old Style" panose="02050604050505020204" pitchFamily="18" charset="0"/>
            </a:rPr>
            <a:t>Calculated global average rating for each movie and user.</a:t>
          </a:r>
        </a:p>
      </dsp:txBody>
      <dsp:txXfrm>
        <a:off x="1754861" y="41005"/>
        <a:ext cx="4152999" cy="820102"/>
      </dsp:txXfrm>
    </dsp:sp>
    <dsp:sp modelId="{0CD86D71-4449-4F58-9256-E30C42C43FFE}">
      <dsp:nvSpPr>
        <dsp:cNvPr id="0" name=""/>
        <dsp:cNvSpPr/>
      </dsp:nvSpPr>
      <dsp:spPr>
        <a:xfrm>
          <a:off x="1675505" y="861107"/>
          <a:ext cx="4232355"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FF37789-2145-4936-8965-0F6231821C4C}">
      <dsp:nvSpPr>
        <dsp:cNvPr id="0" name=""/>
        <dsp:cNvSpPr/>
      </dsp:nvSpPr>
      <dsp:spPr>
        <a:xfrm>
          <a:off x="1754861" y="902112"/>
          <a:ext cx="4152999" cy="82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b="0" kern="1200" dirty="0">
              <a:latin typeface="Bookman Old Style" panose="02050604050505020204" pitchFamily="18" charset="0"/>
            </a:rPr>
            <a:t>Used these averages as features along with predicted ratings from baseline and matrix factorization models</a:t>
          </a:r>
          <a:r>
            <a:rPr lang="en-US" sz="1500" b="1" kern="1200" dirty="0"/>
            <a:t>.</a:t>
          </a:r>
          <a:endParaRPr lang="en-US" sz="1500" kern="1200" dirty="0"/>
        </a:p>
      </dsp:txBody>
      <dsp:txXfrm>
        <a:off x="1754861" y="902112"/>
        <a:ext cx="4152999" cy="820102"/>
      </dsp:txXfrm>
    </dsp:sp>
    <dsp:sp modelId="{51598D7E-BC99-46E4-8D3F-7318536930D5}">
      <dsp:nvSpPr>
        <dsp:cNvPr id="0" name=""/>
        <dsp:cNvSpPr/>
      </dsp:nvSpPr>
      <dsp:spPr>
        <a:xfrm>
          <a:off x="1675505" y="1722215"/>
          <a:ext cx="4232355"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47EDAA4-4197-46AE-9E13-6C53ED2269F3}">
      <dsp:nvSpPr>
        <dsp:cNvPr id="0" name=""/>
        <dsp:cNvSpPr/>
      </dsp:nvSpPr>
      <dsp:spPr>
        <a:xfrm>
          <a:off x="1754861" y="1763220"/>
          <a:ext cx="4152999" cy="82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just" defTabSz="666750">
            <a:lnSpc>
              <a:spcPct val="90000"/>
            </a:lnSpc>
            <a:spcBef>
              <a:spcPct val="0"/>
            </a:spcBef>
            <a:spcAft>
              <a:spcPct val="35000"/>
            </a:spcAft>
            <a:buNone/>
          </a:pPr>
          <a:r>
            <a:rPr lang="en-US" sz="1500" b="0" kern="1200" dirty="0">
              <a:latin typeface="Bookman Old Style" panose="02050604050505020204" pitchFamily="18" charset="0"/>
            </a:rPr>
            <a:t>Each user-movie pair is represented as a feature vector with 8 features including predicted ratings and global averages.</a:t>
          </a:r>
        </a:p>
      </dsp:txBody>
      <dsp:txXfrm>
        <a:off x="1754861" y="1763220"/>
        <a:ext cx="4152999" cy="820102"/>
      </dsp:txXfrm>
    </dsp:sp>
    <dsp:sp modelId="{6846A139-65C4-4449-AE74-0E138A24D952}">
      <dsp:nvSpPr>
        <dsp:cNvPr id="0" name=""/>
        <dsp:cNvSpPr/>
      </dsp:nvSpPr>
      <dsp:spPr>
        <a:xfrm>
          <a:off x="1675505" y="2583323"/>
          <a:ext cx="4232355"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55E6323-AA23-4DDD-BAAF-0E9F1BFAB62B}">
      <dsp:nvSpPr>
        <dsp:cNvPr id="0" name=""/>
        <dsp:cNvSpPr/>
      </dsp:nvSpPr>
      <dsp:spPr>
        <a:xfrm>
          <a:off x="0" y="2624328"/>
          <a:ext cx="5914209" cy="0"/>
        </a:xfrm>
        <a:prstGeom prst="line">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w="9525" cap="flat" cmpd="sng" algn="ctr">
          <a:solidFill>
            <a:schemeClr val="accent3">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78FCFA39-A3CE-4C51-9EDC-BC0345EE9EDB}">
      <dsp:nvSpPr>
        <dsp:cNvPr id="0" name=""/>
        <dsp:cNvSpPr/>
      </dsp:nvSpPr>
      <dsp:spPr>
        <a:xfrm>
          <a:off x="0" y="2624328"/>
          <a:ext cx="1714014" cy="2624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Bookman Old Style" panose="02050604050505020204" pitchFamily="18" charset="0"/>
            </a:rPr>
            <a:t>Hybrid Model:</a:t>
          </a:r>
          <a:endParaRPr lang="en-US" sz="1800" kern="1200" dirty="0">
            <a:latin typeface="Bookman Old Style" panose="02050604050505020204" pitchFamily="18" charset="0"/>
          </a:endParaRPr>
        </a:p>
      </dsp:txBody>
      <dsp:txXfrm>
        <a:off x="0" y="2624328"/>
        <a:ext cx="1714014" cy="2624328"/>
      </dsp:txXfrm>
    </dsp:sp>
    <dsp:sp modelId="{2373A368-93AA-439B-92A9-E40CFF08A292}">
      <dsp:nvSpPr>
        <dsp:cNvPr id="0" name=""/>
        <dsp:cNvSpPr/>
      </dsp:nvSpPr>
      <dsp:spPr>
        <a:xfrm>
          <a:off x="1792764" y="2685323"/>
          <a:ext cx="4121262" cy="1219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0" kern="1200" dirty="0">
              <a:latin typeface="Bookman Old Style" panose="02050604050505020204" pitchFamily="18" charset="0"/>
            </a:rPr>
            <a:t>Utilized </a:t>
          </a:r>
          <a:r>
            <a:rPr lang="en-US" sz="1400" b="0" kern="1200" dirty="0" err="1">
              <a:latin typeface="Bookman Old Style" panose="02050604050505020204" pitchFamily="18" charset="0"/>
            </a:rPr>
            <a:t>GridSearch</a:t>
          </a:r>
          <a:r>
            <a:rPr lang="en-US" sz="1400" b="0" kern="1200" dirty="0">
              <a:latin typeface="Bookman Old Style" panose="02050604050505020204" pitchFamily="18" charset="0"/>
            </a:rPr>
            <a:t> CV for optimal parameter selection and Cross-validation checks for model optimization.</a:t>
          </a:r>
        </a:p>
      </dsp:txBody>
      <dsp:txXfrm>
        <a:off x="1792764" y="2685323"/>
        <a:ext cx="4121262" cy="1219902"/>
      </dsp:txXfrm>
    </dsp:sp>
    <dsp:sp modelId="{FCC49D54-0188-46F0-AB21-5202F411AF7C}">
      <dsp:nvSpPr>
        <dsp:cNvPr id="0" name=""/>
        <dsp:cNvSpPr/>
      </dsp:nvSpPr>
      <dsp:spPr>
        <a:xfrm>
          <a:off x="1714014" y="3905226"/>
          <a:ext cx="4200012"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E3E4260-D825-40BF-A387-3AC3B60FE352}">
      <dsp:nvSpPr>
        <dsp:cNvPr id="0" name=""/>
        <dsp:cNvSpPr/>
      </dsp:nvSpPr>
      <dsp:spPr>
        <a:xfrm>
          <a:off x="1792764" y="3966221"/>
          <a:ext cx="4121262" cy="1219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0" kern="1200" dirty="0">
              <a:latin typeface="Bookman Old Style" panose="02050604050505020204" pitchFamily="18" charset="0"/>
            </a:rPr>
            <a:t>Combined features from baseline and matrix factorization models with global average ratings as an input to the </a:t>
          </a:r>
          <a:r>
            <a:rPr lang="en-US" sz="1400" b="0" kern="1200" dirty="0" err="1">
              <a:latin typeface="Bookman Old Style" panose="02050604050505020204" pitchFamily="18" charset="0"/>
            </a:rPr>
            <a:t>XGBoost</a:t>
          </a:r>
          <a:r>
            <a:rPr lang="en-US" sz="1400" b="0" kern="1200" dirty="0">
              <a:latin typeface="Bookman Old Style" panose="02050604050505020204" pitchFamily="18" charset="0"/>
            </a:rPr>
            <a:t> model and achieved optimal model performance through parameter tuning and validation checks.</a:t>
          </a:r>
        </a:p>
      </dsp:txBody>
      <dsp:txXfrm>
        <a:off x="1792764" y="3966221"/>
        <a:ext cx="4121262" cy="1219902"/>
      </dsp:txXfrm>
    </dsp:sp>
    <dsp:sp modelId="{17A1C819-6AAD-46D1-A6B2-CF5D0F6F47D0}">
      <dsp:nvSpPr>
        <dsp:cNvPr id="0" name=""/>
        <dsp:cNvSpPr/>
      </dsp:nvSpPr>
      <dsp:spPr>
        <a:xfrm>
          <a:off x="1714014" y="5186124"/>
          <a:ext cx="4200012"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4/29/24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959794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450074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63225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4105618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56877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716574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80724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878696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1797852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18079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884512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233946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965845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t>9/8/20XX</a:t>
            </a:r>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294A09A9-5501-47C1-A89A-A340965A2BE2}"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6692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03426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76967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5258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26293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61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8286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99020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29651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1924802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9093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8" name="Group 7">
            <a:extLst>
              <a:ext uri="{FF2B5EF4-FFF2-40B4-BE49-F238E27FC236}">
                <a16:creationId xmlns:a16="http://schemas.microsoft.com/office/drawing/2014/main" id="{80135154-4430-B602-753B-F993645428F3}"/>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9" name="Freeform 3">
              <a:extLst>
                <a:ext uri="{FF2B5EF4-FFF2-40B4-BE49-F238E27FC236}">
                  <a16:creationId xmlns:a16="http://schemas.microsoft.com/office/drawing/2014/main" id="{06F66BE7-5894-A570-BD7B-F1B755A6834F}"/>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3A50CBDB-F24F-54BB-2ED7-74031482EFF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1" name="Freeform 5">
              <a:extLst>
                <a:ext uri="{FF2B5EF4-FFF2-40B4-BE49-F238E27FC236}">
                  <a16:creationId xmlns:a16="http://schemas.microsoft.com/office/drawing/2014/main" id="{A59B742C-1285-FA65-51FA-AE0310A70A45}"/>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CA1FB615-FE8D-6417-5C1F-B19273F5C3A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3" name="Freeform 6">
                <a:extLst>
                  <a:ext uri="{FF2B5EF4-FFF2-40B4-BE49-F238E27FC236}">
                    <a16:creationId xmlns:a16="http://schemas.microsoft.com/office/drawing/2014/main" id="{7A8FF7AC-299A-FE9A-B63B-84E35F09F2F9}"/>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4" name="Freeform 7">
                <a:extLst>
                  <a:ext uri="{FF2B5EF4-FFF2-40B4-BE49-F238E27FC236}">
                    <a16:creationId xmlns:a16="http://schemas.microsoft.com/office/drawing/2014/main" id="{11B8B2BF-7526-FF20-BD8B-9DB21E8B5FD3}"/>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2820224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79431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1017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57695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967046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77896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88923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1955138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3477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279602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9/8/20XX</a:t>
            </a:r>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49340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671" r:id="rId22"/>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image" Target="../media/image32.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diagramData" Target="../diagrams/data5.xml"/><Relationship Id="rId5" Type="http://schemas.openxmlformats.org/officeDocument/2006/relationships/image" Target="../media/image9.png"/><Relationship Id="rId10" Type="http://schemas.microsoft.com/office/2007/relationships/diagramDrawing" Target="../diagrams/drawing5.xml"/><Relationship Id="rId4" Type="http://schemas.openxmlformats.org/officeDocument/2006/relationships/image" Target="../media/image4.png"/><Relationship Id="rId9" Type="http://schemas.openxmlformats.org/officeDocument/2006/relationships/diagramColors" Target="../diagrams/colors5.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3.png"/><Relationship Id="rId7" Type="http://schemas.openxmlformats.org/officeDocument/2006/relationships/diagramLayout" Target="../diagrams/layout6.xml"/><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diagramData" Target="../diagrams/data6.xml"/><Relationship Id="rId5" Type="http://schemas.openxmlformats.org/officeDocument/2006/relationships/image" Target="../media/image9.png"/><Relationship Id="rId10" Type="http://schemas.microsoft.com/office/2007/relationships/diagramDrawing" Target="../diagrams/drawing6.xml"/><Relationship Id="rId4" Type="http://schemas.openxmlformats.org/officeDocument/2006/relationships/image" Target="../media/image4.png"/><Relationship Id="rId9" Type="http://schemas.openxmlformats.org/officeDocument/2006/relationships/diagramColors" Target="../diagrams/colors6.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3.png"/><Relationship Id="rId7" Type="http://schemas.openxmlformats.org/officeDocument/2006/relationships/diagramLayout" Target="../diagrams/layout7.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Data" Target="../diagrams/data7.xml"/><Relationship Id="rId5" Type="http://schemas.openxmlformats.org/officeDocument/2006/relationships/image" Target="../media/image9.png"/><Relationship Id="rId10" Type="http://schemas.microsoft.com/office/2007/relationships/diagramDrawing" Target="../diagrams/drawing7.xml"/><Relationship Id="rId4" Type="http://schemas.openxmlformats.org/officeDocument/2006/relationships/image" Target="../media/image4.png"/><Relationship Id="rId9" Type="http://schemas.openxmlformats.org/officeDocument/2006/relationships/diagramColors" Target="../diagrams/colors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1.xml"/><Relationship Id="rId6" Type="http://schemas.openxmlformats.org/officeDocument/2006/relationships/image" Target="../media/image33.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Data" Target="../diagrams/data1.xml"/><Relationship Id="rId5" Type="http://schemas.openxmlformats.org/officeDocument/2006/relationships/image" Target="../media/image9.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jpeg"/><Relationship Id="rId7" Type="http://schemas.openxmlformats.org/officeDocument/2006/relationships/diagramLayout" Target="../diagrams/layout2.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Data" Target="../diagrams/data2.xml"/><Relationship Id="rId5" Type="http://schemas.openxmlformats.org/officeDocument/2006/relationships/image" Target="../media/image4.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diagramData" Target="../diagrams/data3.xml"/><Relationship Id="rId5" Type="http://schemas.openxmlformats.org/officeDocument/2006/relationships/image" Target="../media/image9.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diagramData" Target="../diagrams/data4.xml"/><Relationship Id="rId5" Type="http://schemas.openxmlformats.org/officeDocument/2006/relationships/image" Target="../media/image9.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29.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m reel and slate">
            <a:extLst>
              <a:ext uri="{FF2B5EF4-FFF2-40B4-BE49-F238E27FC236}">
                <a16:creationId xmlns:a16="http://schemas.microsoft.com/office/drawing/2014/main" id="{9D50BF1A-AB51-D506-AEB9-DC6FC61A64D7}"/>
              </a:ext>
            </a:extLst>
          </p:cNvPr>
          <p:cNvPicPr>
            <a:picLocks noChangeAspect="1"/>
          </p:cNvPicPr>
          <p:nvPr/>
        </p:nvPicPr>
        <p:blipFill rotWithShape="1">
          <a:blip r:embed="rId5">
            <a:alphaModFix amt="50000"/>
          </a:blip>
          <a:srcRect t="12496" b="3234"/>
          <a:stretch/>
        </p:blipFill>
        <p:spPr>
          <a:xfrm>
            <a:off x="20" y="10"/>
            <a:ext cx="12191980" cy="6857990"/>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773936" y="1667727"/>
            <a:ext cx="9701784" cy="1831355"/>
          </a:xfrm>
        </p:spPr>
        <p:txBody>
          <a:bodyPr vert="horz" lIns="91440" tIns="45720" rIns="91440" bIns="45720" rtlCol="0" anchor="b">
            <a:noAutofit/>
          </a:bodyPr>
          <a:lstStyle/>
          <a:p>
            <a:pPr algn="ctr">
              <a:lnSpc>
                <a:spcPct val="90000"/>
              </a:lnSpc>
            </a:pPr>
            <a:r>
              <a:rPr lang="en-US" sz="4800" dirty="0">
                <a:solidFill>
                  <a:srgbClr val="FFFFFF"/>
                </a:solidFill>
                <a:latin typeface="Bookman Old Style" panose="02050604050505020204" pitchFamily="18" charset="0"/>
              </a:rPr>
              <a:t>Movie Recommender System</a:t>
            </a:r>
          </a:p>
        </p:txBody>
      </p:sp>
      <p:cxnSp>
        <p:nvCxnSpPr>
          <p:cNvPr id="18" name="Straight Connector 17">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3B3F94E-B829-A725-4F1B-4E0739365C38}"/>
              </a:ext>
            </a:extLst>
          </p:cNvPr>
          <p:cNvSpPr txBox="1"/>
          <p:nvPr/>
        </p:nvSpPr>
        <p:spPr>
          <a:xfrm>
            <a:off x="6982691" y="3760256"/>
            <a:ext cx="4702627" cy="923330"/>
          </a:xfrm>
          <a:prstGeom prst="rect">
            <a:avLst/>
          </a:prstGeom>
          <a:noFill/>
        </p:spPr>
        <p:txBody>
          <a:bodyPr wrap="square" rtlCol="0">
            <a:spAutoFit/>
          </a:bodyPr>
          <a:lstStyle/>
          <a:p>
            <a:r>
              <a:rPr lang="en-US" dirty="0"/>
              <a:t>CHINMAYEE MAKARAJU – 1002091569</a:t>
            </a:r>
          </a:p>
          <a:p>
            <a:r>
              <a:rPr lang="en-US" dirty="0"/>
              <a:t>AJAY DODKE – 1002073040</a:t>
            </a:r>
          </a:p>
          <a:p>
            <a:r>
              <a:rPr lang="en-US" dirty="0"/>
              <a:t>SINDHURA RAMA – 1002059207</a:t>
            </a:r>
          </a:p>
        </p:txBody>
      </p:sp>
      <p:cxnSp>
        <p:nvCxnSpPr>
          <p:cNvPr id="7" name="Straight Connector 6">
            <a:extLst>
              <a:ext uri="{FF2B5EF4-FFF2-40B4-BE49-F238E27FC236}">
                <a16:creationId xmlns:a16="http://schemas.microsoft.com/office/drawing/2014/main" id="{80272B05-61DB-552F-A4D9-FC55C4051240}"/>
              </a:ext>
            </a:extLst>
          </p:cNvPr>
          <p:cNvCxnSpPr>
            <a:cxnSpLocks/>
          </p:cNvCxnSpPr>
          <p:nvPr/>
        </p:nvCxnSpPr>
        <p:spPr>
          <a:xfrm>
            <a:off x="1947553" y="5053315"/>
            <a:ext cx="437012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ECD5FC8D-15CE-536C-15F0-AB81A0602C3E}"/>
              </a:ext>
            </a:extLst>
          </p:cNvPr>
          <p:cNvSpPr txBox="1"/>
          <p:nvPr/>
        </p:nvSpPr>
        <p:spPr>
          <a:xfrm>
            <a:off x="2066306" y="5190273"/>
            <a:ext cx="4053443" cy="1200329"/>
          </a:xfrm>
          <a:prstGeom prst="rect">
            <a:avLst/>
          </a:prstGeom>
          <a:noFill/>
        </p:spPr>
        <p:txBody>
          <a:bodyPr wrap="square" rtlCol="0">
            <a:spAutoFit/>
          </a:bodyPr>
          <a:lstStyle/>
          <a:p>
            <a:r>
              <a:rPr lang="en-US" dirty="0"/>
              <a:t>DASC5302 – 001</a:t>
            </a:r>
          </a:p>
          <a:p>
            <a:r>
              <a:rPr lang="en-US" dirty="0"/>
              <a:t>CAPSTONE SPRING 24 </a:t>
            </a:r>
          </a:p>
          <a:p>
            <a:r>
              <a:rPr lang="en-US" dirty="0"/>
              <a:t>GROUP 30</a:t>
            </a:r>
          </a:p>
          <a:p>
            <a:endParaRPr lang="en-US" dirty="0"/>
          </a:p>
        </p:txBody>
      </p:sp>
    </p:spTree>
    <p:extLst>
      <p:ext uri="{BB962C8B-B14F-4D97-AF65-F5344CB8AC3E}">
        <p14:creationId xmlns:p14="http://schemas.microsoft.com/office/powerpoint/2010/main" val="22593088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7535824" y="982132"/>
            <a:ext cx="3766159" cy="1303868"/>
          </a:xfrm>
        </p:spPr>
        <p:txBody>
          <a:bodyPr vert="horz" lIns="91440" tIns="45720" rIns="91440" bIns="45720" rtlCol="0" anchor="ctr">
            <a:normAutofit fontScale="90000"/>
          </a:bodyPr>
          <a:lstStyle/>
          <a:p>
            <a:pPr>
              <a:lnSpc>
                <a:spcPct val="90000"/>
              </a:lnSpc>
            </a:pPr>
            <a:r>
              <a:rPr lang="en-US" sz="4000" dirty="0">
                <a:latin typeface="Bookman Old Style" panose="02050604050505020204" pitchFamily="18" charset="0"/>
              </a:rPr>
              <a:t>Exploratory Data Analysis</a:t>
            </a:r>
          </a:p>
        </p:txBody>
      </p:sp>
      <p:sp>
        <p:nvSpPr>
          <p:cNvPr id="26" name="Rectangle 25">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a line&#10;&#10;Description automatically generated">
            <a:extLst>
              <a:ext uri="{FF2B5EF4-FFF2-40B4-BE49-F238E27FC236}">
                <a16:creationId xmlns:a16="http://schemas.microsoft.com/office/drawing/2014/main" id="{0450F6BC-A868-1BE8-9F0D-E4689CD0FA6F}"/>
              </a:ext>
            </a:extLst>
          </p:cNvPr>
          <p:cNvPicPr>
            <a:picLocks noChangeAspect="1"/>
          </p:cNvPicPr>
          <p:nvPr/>
        </p:nvPicPr>
        <p:blipFill rotWithShape="1">
          <a:blip r:embed="rId6"/>
          <a:srcRect t="81" b="3418"/>
          <a:stretch/>
        </p:blipFill>
        <p:spPr>
          <a:xfrm>
            <a:off x="1412683" y="1410208"/>
            <a:ext cx="5278777" cy="3858780"/>
          </a:xfrm>
          <a:prstGeom prst="rect">
            <a:avLst/>
          </a:prstGeom>
          <a:noFill/>
        </p:spPr>
      </p:pic>
      <p:cxnSp>
        <p:nvCxnSpPr>
          <p:cNvPr id="28" name="Straight Connector 27">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a:extLst>
              <a:ext uri="{FF2B5EF4-FFF2-40B4-BE49-F238E27FC236}">
                <a16:creationId xmlns:a16="http://schemas.microsoft.com/office/drawing/2014/main" id="{2110277C-205D-E2E7-2022-78AE252F86DE}"/>
              </a:ext>
            </a:extLst>
          </p:cNvPr>
          <p:cNvSpPr>
            <a:spLocks noGrp="1"/>
          </p:cNvSpPr>
          <p:nvPr>
            <p:ph idx="1"/>
          </p:nvPr>
        </p:nvSpPr>
        <p:spPr>
          <a:xfrm>
            <a:off x="7535824" y="2556932"/>
            <a:ext cx="3766159" cy="3318936"/>
          </a:xfrm>
        </p:spPr>
        <p:txBody>
          <a:bodyPr vert="horz" lIns="91440" tIns="45720" rIns="91440" bIns="45720" rtlCol="0" anchor="t">
            <a:normAutofit/>
          </a:bodyPr>
          <a:lstStyle/>
          <a:p>
            <a:pPr algn="just">
              <a:lnSpc>
                <a:spcPct val="90000"/>
              </a:lnSpc>
            </a:pPr>
            <a:r>
              <a:rPr lang="en-US" sz="1800" b="1" dirty="0">
                <a:latin typeface="Bookman Old Style" panose="02050604050505020204" pitchFamily="18" charset="0"/>
              </a:rPr>
              <a:t>Number of Ratings per Month (Line Graph)</a:t>
            </a:r>
          </a:p>
          <a:p>
            <a:pPr marL="342900" indent="-342900">
              <a:lnSpc>
                <a:spcPct val="90000"/>
              </a:lnSpc>
              <a:buFont typeface="Arial"/>
              <a:buChar char="•"/>
            </a:pPr>
            <a:endParaRPr lang="en-US" sz="2000" dirty="0"/>
          </a:p>
          <a:p>
            <a:pPr algn="just">
              <a:lnSpc>
                <a:spcPct val="90000"/>
              </a:lnSpc>
              <a:buFont typeface="Arial"/>
              <a:buChar char="•"/>
            </a:pPr>
            <a:r>
              <a:rPr lang="en-US" sz="1700" dirty="0">
                <a:latin typeface="Bookman Old Style" panose="02050604050505020204" pitchFamily="18" charset="0"/>
              </a:rPr>
              <a:t>Upward Trend: Sharp increase in ratings after 2003, with notable spikes toward the end of the timeline.</a:t>
            </a:r>
          </a:p>
          <a:p>
            <a:pPr algn="just">
              <a:lnSpc>
                <a:spcPct val="90000"/>
              </a:lnSpc>
              <a:buFont typeface="Arial"/>
              <a:buChar char="•"/>
            </a:pPr>
            <a:r>
              <a:rPr lang="en-US" sz="1700" dirty="0">
                <a:latin typeface="Bookman Old Style" panose="02050604050505020204" pitchFamily="18" charset="0"/>
              </a:rPr>
              <a:t>Growth Pattern: The dataset experienced substantial growth in ratings from 2000 to 2005.</a:t>
            </a:r>
          </a:p>
        </p:txBody>
      </p:sp>
    </p:spTree>
    <p:extLst>
      <p:ext uri="{BB962C8B-B14F-4D97-AF65-F5344CB8AC3E}">
        <p14:creationId xmlns:p14="http://schemas.microsoft.com/office/powerpoint/2010/main" val="81350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7051066" y="982132"/>
            <a:ext cx="4241774" cy="1303867"/>
          </a:xfrm>
        </p:spPr>
        <p:txBody>
          <a:bodyPr vert="horz" lIns="91440" tIns="45720" rIns="91440" bIns="45720" rtlCol="0" anchor="ctr">
            <a:noAutofit/>
          </a:bodyPr>
          <a:lstStyle/>
          <a:p>
            <a:pPr>
              <a:lnSpc>
                <a:spcPct val="90000"/>
              </a:lnSpc>
            </a:pPr>
            <a:r>
              <a:rPr lang="en-US" sz="4000" dirty="0">
                <a:latin typeface="Bookman Old Style" panose="02050604050505020204" pitchFamily="18" charset="0"/>
              </a:rPr>
              <a:t>Exploratory Data Analysis</a:t>
            </a:r>
          </a:p>
        </p:txBody>
      </p:sp>
      <p:sp>
        <p:nvSpPr>
          <p:cNvPr id="27" name="Rectangle 2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diagram&#10;&#10;Description automatically generated with medium confidence">
            <a:extLst>
              <a:ext uri="{FF2B5EF4-FFF2-40B4-BE49-F238E27FC236}">
                <a16:creationId xmlns:a16="http://schemas.microsoft.com/office/drawing/2014/main" id="{D961D754-49FE-E30D-1D02-3FA2B0AEF1BD}"/>
              </a:ext>
            </a:extLst>
          </p:cNvPr>
          <p:cNvPicPr>
            <a:picLocks noChangeAspect="1"/>
          </p:cNvPicPr>
          <p:nvPr/>
        </p:nvPicPr>
        <p:blipFill rotWithShape="1">
          <a:blip r:embed="rId6"/>
          <a:srcRect t="28307" r="2" b="3163"/>
          <a:stretch/>
        </p:blipFill>
        <p:spPr>
          <a:xfrm>
            <a:off x="1412683" y="1410208"/>
            <a:ext cx="5278777" cy="3858780"/>
          </a:xfrm>
          <a:prstGeom prst="rect">
            <a:avLst/>
          </a:prstGeom>
          <a:noFill/>
        </p:spPr>
      </p:pic>
      <p:cxnSp>
        <p:nvCxnSpPr>
          <p:cNvPr id="29" name="Straight Connector 2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a:extLst>
              <a:ext uri="{FF2B5EF4-FFF2-40B4-BE49-F238E27FC236}">
                <a16:creationId xmlns:a16="http://schemas.microsoft.com/office/drawing/2014/main" id="{2110277C-205D-E2E7-2022-78AE252F86DE}"/>
              </a:ext>
            </a:extLst>
          </p:cNvPr>
          <p:cNvSpPr>
            <a:spLocks noGrp="1"/>
          </p:cNvSpPr>
          <p:nvPr>
            <p:ph idx="1"/>
          </p:nvPr>
        </p:nvSpPr>
        <p:spPr>
          <a:xfrm>
            <a:off x="7535824" y="2556932"/>
            <a:ext cx="3875888" cy="3318936"/>
          </a:xfrm>
        </p:spPr>
        <p:txBody>
          <a:bodyPr vert="horz" lIns="91440" tIns="45720" rIns="91440" bIns="45720" rtlCol="0" anchor="t">
            <a:normAutofit fontScale="77500" lnSpcReduction="20000"/>
          </a:bodyPr>
          <a:lstStyle/>
          <a:p>
            <a:pPr algn="just">
              <a:lnSpc>
                <a:spcPct val="90000"/>
              </a:lnSpc>
            </a:pPr>
            <a:r>
              <a:rPr lang="en-US" sz="1800" b="1" dirty="0">
                <a:latin typeface="Bookman Old Style" panose="02050604050505020204" pitchFamily="18" charset="0"/>
              </a:rPr>
              <a:t>Probability Density Function (PDF) of User Ratings</a:t>
            </a:r>
          </a:p>
          <a:p>
            <a:pPr marL="342900" indent="-342900">
              <a:lnSpc>
                <a:spcPct val="90000"/>
              </a:lnSpc>
              <a:buFont typeface="Arial"/>
              <a:buChar char="•"/>
            </a:pPr>
            <a:endParaRPr lang="en-US" sz="1300" b="1" dirty="0"/>
          </a:p>
          <a:p>
            <a:pPr marL="342900" indent="-342900">
              <a:lnSpc>
                <a:spcPct val="90000"/>
              </a:lnSpc>
              <a:buFont typeface="Arial"/>
              <a:buChar char="•"/>
            </a:pPr>
            <a:r>
              <a:rPr lang="en-US" sz="1900" dirty="0">
                <a:latin typeface="Bookman Old Style" panose="02050604050505020204" pitchFamily="18" charset="0"/>
              </a:rPr>
              <a:t>X-Axis: Number of ratings given by users.</a:t>
            </a:r>
          </a:p>
          <a:p>
            <a:pPr marL="342900" indent="-342900">
              <a:lnSpc>
                <a:spcPct val="90000"/>
              </a:lnSpc>
              <a:buFont typeface="Arial"/>
              <a:buChar char="•"/>
            </a:pPr>
            <a:r>
              <a:rPr lang="en-US" sz="1900" dirty="0">
                <a:latin typeface="Bookman Old Style" panose="02050604050505020204" pitchFamily="18" charset="0"/>
              </a:rPr>
              <a:t>Y-Axis (Density): Likelihood of a specific number of ratings.</a:t>
            </a:r>
          </a:p>
          <a:p>
            <a:pPr marL="342900" indent="-342900">
              <a:lnSpc>
                <a:spcPct val="90000"/>
              </a:lnSpc>
              <a:buFont typeface="Arial"/>
              <a:buChar char="•"/>
            </a:pPr>
            <a:r>
              <a:rPr lang="en-US" sz="1900" dirty="0">
                <a:latin typeface="Bookman Old Style" panose="02050604050505020204" pitchFamily="18" charset="0"/>
              </a:rPr>
              <a:t>Peak Density: Near zero ratings, indicating many users give very few ratings.</a:t>
            </a:r>
          </a:p>
          <a:p>
            <a:pPr marL="342900" indent="-342900">
              <a:lnSpc>
                <a:spcPct val="90000"/>
              </a:lnSpc>
              <a:buFont typeface="Arial"/>
              <a:buChar char="•"/>
            </a:pPr>
            <a:r>
              <a:rPr lang="en-US" sz="1900" dirty="0">
                <a:latin typeface="Bookman Old Style" panose="02050604050505020204" pitchFamily="18" charset="0"/>
              </a:rPr>
              <a:t>Density Trend: Decreases gradually as the number of ratings increases.</a:t>
            </a:r>
          </a:p>
          <a:p>
            <a:pPr marL="342900" indent="-342900">
              <a:lnSpc>
                <a:spcPct val="90000"/>
              </a:lnSpc>
              <a:buFont typeface="Arial"/>
              <a:buChar char="•"/>
            </a:pPr>
            <a:r>
              <a:rPr lang="en-US" sz="1900" dirty="0">
                <a:latin typeface="Bookman Old Style" panose="02050604050505020204" pitchFamily="18" charset="0"/>
              </a:rPr>
              <a:t>Interpretation: Most users rate only a few items, while fewer users give more ratings.</a:t>
            </a:r>
          </a:p>
        </p:txBody>
      </p:sp>
    </p:spTree>
    <p:extLst>
      <p:ext uri="{BB962C8B-B14F-4D97-AF65-F5344CB8AC3E}">
        <p14:creationId xmlns:p14="http://schemas.microsoft.com/office/powerpoint/2010/main" val="4076305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295402" y="777244"/>
            <a:ext cx="3515253" cy="1530259"/>
          </a:xfrm>
        </p:spPr>
        <p:txBody>
          <a:bodyPr vert="horz" lIns="91440" tIns="45720" rIns="91440" bIns="45720" rtlCol="0" anchor="b">
            <a:noAutofit/>
          </a:bodyPr>
          <a:lstStyle/>
          <a:p>
            <a:r>
              <a:rPr lang="en-US" sz="4400" dirty="0">
                <a:solidFill>
                  <a:srgbClr val="262626"/>
                </a:solidFill>
                <a:latin typeface="Bookman Old Style" panose="02050604050505020204" pitchFamily="18" charset="0"/>
              </a:rPr>
              <a:t>Similarity Techniques</a:t>
            </a:r>
          </a:p>
        </p:txBody>
      </p:sp>
      <p:cxnSp>
        <p:nvCxnSpPr>
          <p:cNvPr id="27" name="Straight Connector 2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923545" y="2620540"/>
            <a:ext cx="4031914" cy="3255327"/>
          </a:xfrm>
        </p:spPr>
        <p:txBody>
          <a:bodyPr vert="horz" lIns="91440" tIns="45720" rIns="91440" bIns="45720" rtlCol="0" anchor="t">
            <a:normAutofit fontScale="92500" lnSpcReduction="20000"/>
          </a:bodyPr>
          <a:lstStyle/>
          <a:p>
            <a:pPr algn="just">
              <a:spcBef>
                <a:spcPct val="20000"/>
              </a:spcBef>
            </a:pPr>
            <a:r>
              <a:rPr lang="en-US" sz="1700" b="0" i="0" dirty="0">
                <a:solidFill>
                  <a:srgbClr val="262626"/>
                </a:solidFill>
                <a:highlight>
                  <a:srgbClr val="FFFFFF"/>
                </a:highlight>
                <a:latin typeface="Bookman Old Style" panose="02050604050505020204" pitchFamily="18" charset="0"/>
              </a:rPr>
              <a:t>Movie-movie similarity matrix was computed due to computational limitations with user-user similarity for 400k users with 17k-dimensional vectors</a:t>
            </a:r>
            <a:r>
              <a:rPr lang="en-US" sz="1700" dirty="0">
                <a:solidFill>
                  <a:srgbClr val="262626"/>
                </a:solidFill>
                <a:highlight>
                  <a:srgbClr val="FFFFFF"/>
                </a:highlight>
                <a:latin typeface="Bookman Old Style" panose="02050604050505020204" pitchFamily="18" charset="0"/>
              </a:rPr>
              <a:t>.</a:t>
            </a:r>
          </a:p>
          <a:p>
            <a:pPr algn="just">
              <a:spcBef>
                <a:spcPct val="20000"/>
              </a:spcBef>
            </a:pPr>
            <a:r>
              <a:rPr lang="en-US" sz="1700" b="1" i="0" dirty="0">
                <a:solidFill>
                  <a:srgbClr val="262626"/>
                </a:solidFill>
                <a:highlight>
                  <a:srgbClr val="FFFFFF"/>
                </a:highlight>
                <a:latin typeface="Bookman Old Style" panose="02050604050505020204" pitchFamily="18" charset="0"/>
              </a:rPr>
              <a:t>Cosine Similarity Technique:</a:t>
            </a:r>
          </a:p>
          <a:p>
            <a:pPr marL="742950" lvl="1" indent="-285750" algn="just">
              <a:spcBef>
                <a:spcPct val="20000"/>
              </a:spcBef>
              <a:buFont typeface="Arial"/>
              <a:buChar char="•"/>
            </a:pPr>
            <a:r>
              <a:rPr lang="en-US" sz="1700" b="0" i="0" dirty="0">
                <a:solidFill>
                  <a:srgbClr val="262626"/>
                </a:solidFill>
                <a:highlight>
                  <a:srgbClr val="FFFFFF"/>
                </a:highlight>
                <a:latin typeface="Bookman Old Style" panose="02050604050505020204" pitchFamily="18" charset="0"/>
              </a:rPr>
              <a:t>Utilized cosine similarity to measure similarity between movie vectors.</a:t>
            </a:r>
          </a:p>
          <a:p>
            <a:pPr marL="742950" lvl="1" indent="-285750" algn="just">
              <a:spcBef>
                <a:spcPct val="20000"/>
              </a:spcBef>
              <a:buFont typeface="Arial"/>
              <a:buChar char="•"/>
            </a:pPr>
            <a:r>
              <a:rPr lang="en-US" sz="1700" b="0" i="0" dirty="0">
                <a:solidFill>
                  <a:srgbClr val="262626"/>
                </a:solidFill>
                <a:highlight>
                  <a:srgbClr val="FFFFFF"/>
                </a:highlight>
                <a:latin typeface="Bookman Old Style" panose="02050604050505020204" pitchFamily="18" charset="0"/>
              </a:rPr>
              <a:t>Computes the cosine of the angle between vectors, indicating similarity based on distance.</a:t>
            </a:r>
          </a:p>
          <a:p>
            <a:pPr algn="ctr">
              <a:spcBef>
                <a:spcPct val="20000"/>
              </a:spcBef>
              <a:buFont typeface="Arial"/>
              <a:buChar char="•"/>
            </a:pPr>
            <a:endParaRPr lang="en-US" sz="1600" b="1" i="0" dirty="0">
              <a:solidFill>
                <a:srgbClr val="262626"/>
              </a:solidFill>
              <a:highlight>
                <a:srgbClr val="FFFFFF"/>
              </a:highlight>
            </a:endParaRPr>
          </a:p>
        </p:txBody>
      </p:sp>
      <p:graphicFrame>
        <p:nvGraphicFramePr>
          <p:cNvPr id="2" name="Table 1">
            <a:extLst>
              <a:ext uri="{FF2B5EF4-FFF2-40B4-BE49-F238E27FC236}">
                <a16:creationId xmlns:a16="http://schemas.microsoft.com/office/drawing/2014/main" id="{B360A5DF-251B-EE53-4A70-191B04782678}"/>
              </a:ext>
            </a:extLst>
          </p:cNvPr>
          <p:cNvGraphicFramePr>
            <a:graphicFrameLocks noGrp="1"/>
          </p:cNvGraphicFramePr>
          <p:nvPr>
            <p:extLst>
              <p:ext uri="{D42A27DB-BD31-4B8C-83A1-F6EECF244321}">
                <p14:modId xmlns:p14="http://schemas.microsoft.com/office/powerpoint/2010/main" val="2975706999"/>
              </p:ext>
            </p:extLst>
          </p:nvPr>
        </p:nvGraphicFramePr>
        <p:xfrm>
          <a:off x="5418668" y="2620541"/>
          <a:ext cx="5993044" cy="2740290"/>
        </p:xfrm>
        <a:graphic>
          <a:graphicData uri="http://schemas.openxmlformats.org/drawingml/2006/table">
            <a:tbl>
              <a:tblPr firstRow="1" bandRow="1">
                <a:solidFill>
                  <a:srgbClr val="F2F2F2">
                    <a:alpha val="45098"/>
                  </a:srgbClr>
                </a:solidFill>
                <a:tableStyleId>{72833802-FEF1-4C79-8D5D-14CF1EAF98D9}</a:tableStyleId>
              </a:tblPr>
              <a:tblGrid>
                <a:gridCol w="2911516">
                  <a:extLst>
                    <a:ext uri="{9D8B030D-6E8A-4147-A177-3AD203B41FA5}">
                      <a16:colId xmlns:a16="http://schemas.microsoft.com/office/drawing/2014/main" val="2384040010"/>
                    </a:ext>
                  </a:extLst>
                </a:gridCol>
                <a:gridCol w="3081528">
                  <a:extLst>
                    <a:ext uri="{9D8B030D-6E8A-4147-A177-3AD203B41FA5}">
                      <a16:colId xmlns:a16="http://schemas.microsoft.com/office/drawing/2014/main" val="2569605936"/>
                    </a:ext>
                  </a:extLst>
                </a:gridCol>
              </a:tblGrid>
              <a:tr h="339981">
                <a:tc>
                  <a:txBody>
                    <a:bodyPr/>
                    <a:lstStyle/>
                    <a:p>
                      <a:pPr algn="ctr"/>
                      <a:r>
                        <a:rPr lang="en-US" sz="2000" b="0" cap="none" spc="0" dirty="0">
                          <a:solidFill>
                            <a:schemeClr val="bg1"/>
                          </a:solidFill>
                          <a:latin typeface="Bookman Old Style" panose="02050604050505020204" pitchFamily="18" charset="0"/>
                        </a:rPr>
                        <a:t>Pros</a:t>
                      </a:r>
                    </a:p>
                  </a:txBody>
                  <a:tcPr marL="80310" marR="80310" marT="80310" marB="40155"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000" b="0" cap="none" spc="0" dirty="0">
                          <a:solidFill>
                            <a:schemeClr val="bg1"/>
                          </a:solidFill>
                          <a:latin typeface="Bookman Old Style" panose="02050604050505020204" pitchFamily="18" charset="0"/>
                        </a:rPr>
                        <a:t>Cons</a:t>
                      </a:r>
                    </a:p>
                  </a:txBody>
                  <a:tcPr marL="80310" marR="80310" marT="80310" marB="40155"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27216279"/>
                  </a:ext>
                </a:extLst>
              </a:tr>
              <a:tr h="1276934">
                <a:tc>
                  <a:txBody>
                    <a:bodyPr/>
                    <a:lstStyle/>
                    <a:p>
                      <a:pPr marL="342900" indent="-342900" algn="just">
                        <a:buFont typeface="+mj-lt"/>
                        <a:buAutoNum type="arabicPeriod"/>
                      </a:pPr>
                      <a:r>
                        <a:rPr lang="en-US" sz="1600" cap="none" spc="0" dirty="0">
                          <a:solidFill>
                            <a:schemeClr val="tx1"/>
                          </a:solidFill>
                          <a:latin typeface="Bookman Old Style" panose="02050604050505020204" pitchFamily="18" charset="0"/>
                        </a:rPr>
                        <a:t>Straightforward and easy-to-understand technique.</a:t>
                      </a:r>
                    </a:p>
                    <a:p>
                      <a:pPr marL="342900" indent="-342900" algn="just">
                        <a:buFont typeface="+mj-lt"/>
                        <a:buAutoNum type="arabicPeriod"/>
                      </a:pPr>
                      <a:r>
                        <a:rPr lang="en-US" sz="1600" cap="none" spc="0" dirty="0">
                          <a:solidFill>
                            <a:schemeClr val="tx1"/>
                          </a:solidFill>
                          <a:latin typeface="Bookman Old Style" panose="02050604050505020204" pitchFamily="18" charset="0"/>
                        </a:rPr>
                        <a:t>Computationally efficient for generating recommendations once the similarity matrix is computed.</a:t>
                      </a:r>
                    </a:p>
                  </a:txBody>
                  <a:tcPr marL="80310" marR="80310" marT="80310" marB="40155">
                    <a:lnL w="12700" cmpd="sng">
                      <a:noFill/>
                      <a:prstDash val="solid"/>
                    </a:lnL>
                    <a:lnR w="12700" cmpd="sng">
                      <a:noFill/>
                      <a:prstDash val="solid"/>
                    </a:lnR>
                    <a:lnT w="38100" cmpd="sng">
                      <a:noFill/>
                    </a:lnT>
                    <a:lnB w="12700" cmpd="sng">
                      <a:noFill/>
                      <a:prstDash val="solid"/>
                    </a:lnB>
                    <a:solidFill>
                      <a:srgbClr val="F2F2F2">
                        <a:alpha val="45098"/>
                      </a:srgbClr>
                    </a:solidFill>
                  </a:tcPr>
                </a:tc>
                <a:tc>
                  <a:txBody>
                    <a:bodyPr/>
                    <a:lstStyle/>
                    <a:p>
                      <a:pPr marL="342900" indent="-342900" algn="just">
                        <a:buFont typeface="+mj-lt"/>
                        <a:buAutoNum type="arabicPeriod"/>
                      </a:pPr>
                      <a:r>
                        <a:rPr lang="en-US" sz="1600" b="0" kern="1200" cap="none" spc="0" dirty="0">
                          <a:solidFill>
                            <a:schemeClr val="tx1"/>
                          </a:solidFill>
                          <a:effectLst/>
                          <a:latin typeface="Bookman Old Style" panose="02050604050505020204" pitchFamily="18" charset="0"/>
                        </a:rPr>
                        <a:t>Limited in capturing individual user preferences and tastes.</a:t>
                      </a:r>
                    </a:p>
                    <a:p>
                      <a:pPr marL="342900" indent="-342900" algn="just">
                        <a:buFont typeface="+mj-lt"/>
                        <a:buAutoNum type="arabicPeriod"/>
                      </a:pPr>
                      <a:r>
                        <a:rPr lang="en-US" sz="1600" b="0" kern="1200" cap="none" spc="0" dirty="0">
                          <a:solidFill>
                            <a:schemeClr val="tx1"/>
                          </a:solidFill>
                          <a:effectLst/>
                          <a:latin typeface="Bookman Old Style" panose="02050604050505020204" pitchFamily="18" charset="0"/>
                        </a:rPr>
                        <a:t>May prioritize recommending popular or mainstream movies over a niche or less popular items</a:t>
                      </a:r>
                    </a:p>
                    <a:p>
                      <a:pPr marL="457200" lvl="1" indent="0" algn="just">
                        <a:buFont typeface="Arial" panose="020B0604020202020204" pitchFamily="34" charset="0"/>
                        <a:buNone/>
                      </a:pPr>
                      <a:endParaRPr lang="en-US" sz="1600" cap="none" spc="0" dirty="0">
                        <a:solidFill>
                          <a:schemeClr val="tx1"/>
                        </a:solidFill>
                        <a:latin typeface="Bookman Old Style" panose="02050604050505020204" pitchFamily="18" charset="0"/>
                      </a:endParaRPr>
                    </a:p>
                  </a:txBody>
                  <a:tcPr marL="80310" marR="80310" marT="80310" marB="40155">
                    <a:lnL w="12700" cmpd="sng">
                      <a:noFill/>
                      <a:prstDash val="solid"/>
                    </a:lnL>
                    <a:lnR w="12700" cmpd="sng">
                      <a:noFill/>
                      <a:prstDash val="solid"/>
                    </a:lnR>
                    <a:lnT w="38100" cmpd="sng">
                      <a:noFill/>
                    </a:lnT>
                    <a:lnB w="12700" cmpd="sng">
                      <a:noFill/>
                      <a:prstDash val="solid"/>
                    </a:lnB>
                    <a:solidFill>
                      <a:srgbClr val="F2F2F2">
                        <a:alpha val="45098"/>
                      </a:srgbClr>
                    </a:solidFill>
                  </a:tcPr>
                </a:tc>
                <a:extLst>
                  <a:ext uri="{0D108BD9-81ED-4DB2-BD59-A6C34878D82A}">
                    <a16:rowId xmlns:a16="http://schemas.microsoft.com/office/drawing/2014/main" val="354642251"/>
                  </a:ext>
                </a:extLst>
              </a:tr>
            </a:tbl>
          </a:graphicData>
        </a:graphic>
      </p:graphicFrame>
    </p:spTree>
    <p:extLst>
      <p:ext uri="{BB962C8B-B14F-4D97-AF65-F5344CB8AC3E}">
        <p14:creationId xmlns:p14="http://schemas.microsoft.com/office/powerpoint/2010/main" val="397940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2" name="Straight Connector 31">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3" name="Rectangle 32">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5" name="Rectangle 3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7051066" y="841276"/>
            <a:ext cx="4141189" cy="1444724"/>
          </a:xfrm>
        </p:spPr>
        <p:txBody>
          <a:bodyPr vert="horz" lIns="91440" tIns="45720" rIns="91440" bIns="45720" rtlCol="0" anchor="ctr">
            <a:noAutofit/>
          </a:bodyPr>
          <a:lstStyle/>
          <a:p>
            <a:pPr>
              <a:lnSpc>
                <a:spcPct val="90000"/>
              </a:lnSpc>
            </a:pPr>
            <a:r>
              <a:rPr lang="en-US" sz="4000" dirty="0">
                <a:solidFill>
                  <a:schemeClr val="tx1">
                    <a:lumMod val="85000"/>
                    <a:lumOff val="15000"/>
                  </a:schemeClr>
                </a:solidFill>
                <a:latin typeface="Bookman Old Style" panose="02050604050505020204" pitchFamily="18" charset="0"/>
              </a:rPr>
              <a:t>Surprise Library Models Evaluation</a:t>
            </a:r>
          </a:p>
        </p:txBody>
      </p:sp>
      <p:sp>
        <p:nvSpPr>
          <p:cNvPr id="36" name="Rectangle 35">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oup of colored bars&#10;&#10;Description automatically generated with medium confidence">
            <a:extLst>
              <a:ext uri="{FF2B5EF4-FFF2-40B4-BE49-F238E27FC236}">
                <a16:creationId xmlns:a16="http://schemas.microsoft.com/office/drawing/2014/main" id="{95CC40E3-8AE7-79ED-E321-77134FB4010A}"/>
              </a:ext>
            </a:extLst>
          </p:cNvPr>
          <p:cNvPicPr>
            <a:picLocks noChangeAspect="1"/>
          </p:cNvPicPr>
          <p:nvPr/>
        </p:nvPicPr>
        <p:blipFill rotWithShape="1">
          <a:blip r:embed="rId6"/>
          <a:srcRect l="2531" r="3" b="3"/>
          <a:stretch/>
        </p:blipFill>
        <p:spPr>
          <a:xfrm>
            <a:off x="1412683" y="1410208"/>
            <a:ext cx="5278777" cy="3858780"/>
          </a:xfrm>
          <a:prstGeom prst="rect">
            <a:avLst/>
          </a:prstGeom>
          <a:noFill/>
        </p:spPr>
      </p:pic>
      <p:cxnSp>
        <p:nvCxnSpPr>
          <p:cNvPr id="29" name="Straight Connector 2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DBA34351-9D9C-8C32-5CC0-3F19A1CAC037}"/>
              </a:ext>
            </a:extLst>
          </p:cNvPr>
          <p:cNvSpPr>
            <a:spLocks noGrp="1"/>
          </p:cNvSpPr>
          <p:nvPr>
            <p:ph idx="11"/>
          </p:nvPr>
        </p:nvSpPr>
        <p:spPr>
          <a:xfrm>
            <a:off x="7196328" y="2556932"/>
            <a:ext cx="4240531" cy="3318935"/>
          </a:xfrm>
        </p:spPr>
        <p:txBody>
          <a:bodyPr vert="horz" lIns="91440" tIns="45720" rIns="91440" bIns="45720" rtlCol="0" anchor="t">
            <a:noAutofit/>
          </a:bodyPr>
          <a:lstStyle/>
          <a:p>
            <a:pPr marL="0" indent="0" algn="just">
              <a:lnSpc>
                <a:spcPct val="90000"/>
              </a:lnSpc>
              <a:spcBef>
                <a:spcPct val="20000"/>
              </a:spcBef>
            </a:pPr>
            <a:r>
              <a:rPr lang="en-US" sz="1200" b="1" dirty="0">
                <a:solidFill>
                  <a:schemeClr val="tx1">
                    <a:lumMod val="85000"/>
                    <a:lumOff val="15000"/>
                  </a:schemeClr>
                </a:solidFill>
                <a:latin typeface="Bookman Old Style" panose="02050604050505020204" pitchFamily="18" charset="0"/>
              </a:rPr>
              <a:t>Evaluation Metrics Used:</a:t>
            </a:r>
          </a:p>
          <a:p>
            <a:pPr marL="0" indent="0" algn="just">
              <a:lnSpc>
                <a:spcPct val="90000"/>
              </a:lnSpc>
              <a:spcBef>
                <a:spcPct val="20000"/>
              </a:spcBef>
            </a:pPr>
            <a:r>
              <a:rPr lang="en-US" sz="1200" dirty="0">
                <a:solidFill>
                  <a:schemeClr val="tx1">
                    <a:lumMod val="85000"/>
                    <a:lumOff val="15000"/>
                  </a:schemeClr>
                </a:solidFill>
                <a:latin typeface="Bookman Old Style" panose="02050604050505020204" pitchFamily="18" charset="0"/>
              </a:rPr>
              <a:t>-&gt;RMSE (Root Mean Square Error):</a:t>
            </a:r>
          </a:p>
          <a:p>
            <a:pPr marL="909828" lvl="1" indent="-342900" algn="just">
              <a:lnSpc>
                <a:spcPct val="90000"/>
              </a:lnSpc>
              <a:spcBef>
                <a:spcPct val="20000"/>
              </a:spcBef>
              <a:buFont typeface="Arial"/>
              <a:buChar char="•"/>
            </a:pPr>
            <a:r>
              <a:rPr lang="en-US" sz="1200" dirty="0">
                <a:solidFill>
                  <a:schemeClr val="tx1">
                    <a:lumMod val="85000"/>
                    <a:lumOff val="15000"/>
                  </a:schemeClr>
                </a:solidFill>
                <a:latin typeface="Bookman Old Style" panose="02050604050505020204" pitchFamily="18" charset="0"/>
              </a:rPr>
              <a:t>Measures average magnitude of errors between predicted and actual values.</a:t>
            </a:r>
          </a:p>
          <a:p>
            <a:pPr marL="909828" lvl="1" indent="-342900" algn="just">
              <a:lnSpc>
                <a:spcPct val="90000"/>
              </a:lnSpc>
              <a:spcBef>
                <a:spcPct val="20000"/>
              </a:spcBef>
              <a:buFont typeface="Arial"/>
              <a:buChar char="•"/>
            </a:pPr>
            <a:r>
              <a:rPr lang="en-US" sz="1200" dirty="0">
                <a:solidFill>
                  <a:schemeClr val="tx1">
                    <a:lumMod val="85000"/>
                    <a:lumOff val="15000"/>
                  </a:schemeClr>
                </a:solidFill>
                <a:latin typeface="Bookman Old Style" panose="02050604050505020204" pitchFamily="18" charset="0"/>
              </a:rPr>
              <a:t>Lower RMSE indicates better model accuracy, closer to zero is more precise.</a:t>
            </a:r>
          </a:p>
          <a:p>
            <a:pPr marL="0" indent="0" algn="just">
              <a:lnSpc>
                <a:spcPct val="90000"/>
              </a:lnSpc>
              <a:spcBef>
                <a:spcPct val="20000"/>
              </a:spcBef>
            </a:pPr>
            <a:r>
              <a:rPr lang="en-US" sz="1200" dirty="0">
                <a:solidFill>
                  <a:schemeClr val="tx1">
                    <a:lumMod val="85000"/>
                    <a:lumOff val="15000"/>
                  </a:schemeClr>
                </a:solidFill>
                <a:latin typeface="Bookman Old Style" panose="02050604050505020204" pitchFamily="18" charset="0"/>
              </a:rPr>
              <a:t>-&gt;MAPE (Mean Absolute Percentage Error):</a:t>
            </a:r>
          </a:p>
          <a:p>
            <a:pPr marL="909828" lvl="1" indent="-342900" algn="just">
              <a:lnSpc>
                <a:spcPct val="90000"/>
              </a:lnSpc>
              <a:spcBef>
                <a:spcPct val="20000"/>
              </a:spcBef>
              <a:buFont typeface="Arial"/>
              <a:buChar char="•"/>
            </a:pPr>
            <a:r>
              <a:rPr lang="en-US" sz="1200" dirty="0">
                <a:solidFill>
                  <a:schemeClr val="tx1">
                    <a:lumMod val="85000"/>
                    <a:lumOff val="15000"/>
                  </a:schemeClr>
                </a:solidFill>
                <a:latin typeface="Bookman Old Style" panose="02050604050505020204" pitchFamily="18" charset="0"/>
              </a:rPr>
              <a:t>Measures average percentage difference between predicted and actual values.</a:t>
            </a:r>
          </a:p>
          <a:p>
            <a:pPr marL="909828" lvl="1" indent="-342900" algn="just">
              <a:lnSpc>
                <a:spcPct val="90000"/>
              </a:lnSpc>
              <a:spcBef>
                <a:spcPct val="20000"/>
              </a:spcBef>
              <a:buFont typeface="Arial"/>
              <a:buChar char="•"/>
            </a:pPr>
            <a:r>
              <a:rPr lang="en-US" sz="1200" dirty="0">
                <a:solidFill>
                  <a:schemeClr val="tx1">
                    <a:lumMod val="85000"/>
                    <a:lumOff val="15000"/>
                  </a:schemeClr>
                </a:solidFill>
                <a:latin typeface="Bookman Old Style" panose="02050604050505020204" pitchFamily="18" charset="0"/>
              </a:rPr>
              <a:t>Lower MAPE signifies better model performance, closer to zero is more accurate relative to actual values.</a:t>
            </a:r>
          </a:p>
        </p:txBody>
      </p:sp>
    </p:spTree>
    <p:extLst>
      <p:ext uri="{BB962C8B-B14F-4D97-AF65-F5344CB8AC3E}">
        <p14:creationId xmlns:p14="http://schemas.microsoft.com/office/powerpoint/2010/main" val="4244320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604965" y="1055077"/>
            <a:ext cx="3552006" cy="4794578"/>
          </a:xfrm>
        </p:spPr>
        <p:txBody>
          <a:bodyPr vert="horz" lIns="91440" tIns="45720" rIns="91440" bIns="45720" rtlCol="0" anchor="ctr">
            <a:normAutofit/>
          </a:bodyPr>
          <a:lstStyle/>
          <a:p>
            <a:r>
              <a:rPr lang="en-US" sz="4000" dirty="0">
                <a:solidFill>
                  <a:srgbClr val="262626"/>
                </a:solidFill>
                <a:latin typeface="Bookman Old Style" panose="02050604050505020204" pitchFamily="18" charset="0"/>
              </a:rPr>
              <a:t>Surprise Library Models Evaluation</a:t>
            </a:r>
          </a:p>
        </p:txBody>
      </p:sp>
      <p:sp useBgFill="1">
        <p:nvSpPr>
          <p:cNvPr id="26" name="Rectangle 2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3">
            <a:extLst>
              <a:ext uri="{FF2B5EF4-FFF2-40B4-BE49-F238E27FC236}">
                <a16:creationId xmlns:a16="http://schemas.microsoft.com/office/drawing/2014/main" id="{41B75131-1C84-E78E-3A06-7877F44AF26B}"/>
              </a:ext>
            </a:extLst>
          </p:cNvPr>
          <p:cNvGraphicFramePr>
            <a:graphicFrameLocks noGrp="1"/>
          </p:cNvGraphicFramePr>
          <p:nvPr>
            <p:ph idx="11"/>
            <p:extLst>
              <p:ext uri="{D42A27DB-BD31-4B8C-83A1-F6EECF244321}">
                <p14:modId xmlns:p14="http://schemas.microsoft.com/office/powerpoint/2010/main" val="2655140094"/>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401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685800" y="1055077"/>
            <a:ext cx="3282695" cy="4794578"/>
          </a:xfrm>
        </p:spPr>
        <p:txBody>
          <a:bodyPr vert="horz" lIns="91440" tIns="45720" rIns="91440" bIns="45720" rtlCol="0" anchor="ctr">
            <a:normAutofit/>
          </a:bodyPr>
          <a:lstStyle/>
          <a:p>
            <a:r>
              <a:rPr lang="en-US" sz="4000" dirty="0">
                <a:solidFill>
                  <a:srgbClr val="262626"/>
                </a:solidFill>
                <a:latin typeface="Bookman Old Style" panose="02050604050505020204" pitchFamily="18" charset="0"/>
              </a:rPr>
              <a:t>Surprise Library Models Evaluation</a:t>
            </a:r>
          </a:p>
        </p:txBody>
      </p:sp>
      <p:sp useBgFill="1">
        <p:nvSpPr>
          <p:cNvPr id="26" name="Rectangle 2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3">
            <a:extLst>
              <a:ext uri="{FF2B5EF4-FFF2-40B4-BE49-F238E27FC236}">
                <a16:creationId xmlns:a16="http://schemas.microsoft.com/office/drawing/2014/main" id="{278BC522-D8CD-6BEC-7CE9-B946724207FF}"/>
              </a:ext>
            </a:extLst>
          </p:cNvPr>
          <p:cNvGraphicFramePr>
            <a:graphicFrameLocks noGrp="1"/>
          </p:cNvGraphicFramePr>
          <p:nvPr>
            <p:ph idx="11"/>
            <p:extLst>
              <p:ext uri="{D42A27DB-BD31-4B8C-83A1-F6EECF244321}">
                <p14:modId xmlns:p14="http://schemas.microsoft.com/office/powerpoint/2010/main" val="3697222662"/>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2895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1" name="Picture 30">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555307" y="1055077"/>
            <a:ext cx="3488733" cy="4794578"/>
          </a:xfrm>
        </p:spPr>
        <p:txBody>
          <a:bodyPr vert="horz" lIns="91440" tIns="45720" rIns="91440" bIns="45720" rtlCol="0" anchor="ctr">
            <a:normAutofit/>
          </a:bodyPr>
          <a:lstStyle/>
          <a:p>
            <a:r>
              <a:rPr lang="en-US" sz="4000" dirty="0">
                <a:solidFill>
                  <a:srgbClr val="262626"/>
                </a:solidFill>
                <a:latin typeface="Bookman Old Style" panose="02050604050505020204" pitchFamily="18" charset="0"/>
              </a:rPr>
              <a:t>Surprise Library Models Evaluation</a:t>
            </a:r>
          </a:p>
        </p:txBody>
      </p:sp>
      <p:sp useBgFill="1">
        <p:nvSpPr>
          <p:cNvPr id="26" name="Rectangle 2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3">
            <a:extLst>
              <a:ext uri="{FF2B5EF4-FFF2-40B4-BE49-F238E27FC236}">
                <a16:creationId xmlns:a16="http://schemas.microsoft.com/office/drawing/2014/main" id="{2354278E-E595-3399-0298-90F3038C3020}"/>
              </a:ext>
            </a:extLst>
          </p:cNvPr>
          <p:cNvGraphicFramePr>
            <a:graphicFrameLocks noGrp="1"/>
          </p:cNvGraphicFramePr>
          <p:nvPr>
            <p:ph idx="11"/>
            <p:extLst>
              <p:ext uri="{D42A27DB-BD31-4B8C-83A1-F6EECF244321}">
                <p14:modId xmlns:p14="http://schemas.microsoft.com/office/powerpoint/2010/main" val="2584275947"/>
              </p:ext>
            </p:extLst>
          </p:nvPr>
        </p:nvGraphicFramePr>
        <p:xfrm>
          <a:off x="5630336" y="828037"/>
          <a:ext cx="5914209" cy="52486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44047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4" name="Picture 53">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4" name="Rectangle 73">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6" name="Picture 55">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7" name="Picture 56">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5" name="Straight Connector 74">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sz="4400" dirty="0">
                <a:latin typeface="Bookman Old Style" panose="02050604050505020204" pitchFamily="18" charset="0"/>
              </a:rPr>
              <a:t>Feature Importance</a:t>
            </a:r>
          </a:p>
        </p:txBody>
      </p:sp>
      <p:sp>
        <p:nvSpPr>
          <p:cNvPr id="5" name="Content Placeholder 4">
            <a:extLst>
              <a:ext uri="{FF2B5EF4-FFF2-40B4-BE49-F238E27FC236}">
                <a16:creationId xmlns:a16="http://schemas.microsoft.com/office/drawing/2014/main" id="{2110277C-205D-E2E7-2022-78AE252F86DE}"/>
              </a:ext>
            </a:extLst>
          </p:cNvPr>
          <p:cNvSpPr>
            <a:spLocks noGrp="1"/>
          </p:cNvSpPr>
          <p:nvPr>
            <p:ph idx="1"/>
          </p:nvPr>
        </p:nvSpPr>
        <p:spPr>
          <a:xfrm>
            <a:off x="788156" y="2421466"/>
            <a:ext cx="6764112" cy="3454402"/>
          </a:xfrm>
        </p:spPr>
        <p:txBody>
          <a:bodyPr vert="horz" lIns="91440" tIns="45720" rIns="91440" bIns="45720" rtlCol="0" anchor="t">
            <a:noAutofit/>
          </a:bodyPr>
          <a:lstStyle/>
          <a:p>
            <a:pPr>
              <a:lnSpc>
                <a:spcPct val="90000"/>
              </a:lnSpc>
            </a:pPr>
            <a:r>
              <a:rPr lang="en-US" sz="1200" b="1" dirty="0" err="1">
                <a:latin typeface="Bookman Old Style" panose="02050604050505020204" pitchFamily="18" charset="0"/>
              </a:rPr>
              <a:t>XGBoost</a:t>
            </a:r>
            <a:r>
              <a:rPr lang="en-US" sz="1200" b="1" dirty="0">
                <a:latin typeface="Bookman Old Style" panose="02050604050505020204" pitchFamily="18" charset="0"/>
              </a:rPr>
              <a:t> with Surprise Features:</a:t>
            </a:r>
          </a:p>
          <a:p>
            <a:pPr marL="285750" indent="-285750">
              <a:lnSpc>
                <a:spcPct val="90000"/>
              </a:lnSpc>
              <a:buFont typeface="Arial"/>
              <a:buChar char="•"/>
            </a:pPr>
            <a:r>
              <a:rPr lang="en-US" sz="1200" dirty="0">
                <a:latin typeface="Bookman Old Style" panose="02050604050505020204" pitchFamily="18" charset="0"/>
              </a:rPr>
              <a:t>Outperforms other models with the lowest RMSE and MAPE on train and test sets.</a:t>
            </a:r>
          </a:p>
          <a:p>
            <a:pPr marL="285750" indent="-285750">
              <a:lnSpc>
                <a:spcPct val="90000"/>
              </a:lnSpc>
              <a:buFont typeface="Arial"/>
              <a:buChar char="•"/>
            </a:pPr>
            <a:r>
              <a:rPr lang="en-US" sz="1200" dirty="0">
                <a:latin typeface="Bookman Old Style" panose="02050604050505020204" pitchFamily="18" charset="0"/>
              </a:rPr>
              <a:t>Incorporating machine learning models with collaborative filtering features leads to superior performance.</a:t>
            </a:r>
          </a:p>
          <a:p>
            <a:pPr>
              <a:lnSpc>
                <a:spcPct val="90000"/>
              </a:lnSpc>
            </a:pPr>
            <a:r>
              <a:rPr lang="en-US" sz="1200" b="1" dirty="0">
                <a:latin typeface="Bookman Old Style" panose="02050604050505020204" pitchFamily="18" charset="0"/>
              </a:rPr>
              <a:t>Feature Importance based on F1 Score:</a:t>
            </a:r>
          </a:p>
          <a:p>
            <a:pPr marL="342900" indent="-342900">
              <a:lnSpc>
                <a:spcPct val="90000"/>
              </a:lnSpc>
              <a:buFont typeface="Arial"/>
              <a:buChar char="•"/>
            </a:pPr>
            <a:r>
              <a:rPr lang="en-US" sz="1200" dirty="0">
                <a:latin typeface="Bookman Old Style" panose="02050604050505020204" pitchFamily="18" charset="0"/>
              </a:rPr>
              <a:t>Predicted ratings from baseline model (</a:t>
            </a:r>
            <a:r>
              <a:rPr lang="en-US" sz="1200" dirty="0" err="1">
                <a:latin typeface="Bookman Old Style" panose="02050604050505020204" pitchFamily="18" charset="0"/>
              </a:rPr>
              <a:t>bsl</a:t>
            </a:r>
            <a:r>
              <a:rPr lang="en-US" sz="1200" dirty="0">
                <a:latin typeface="Bookman Old Style" panose="02050604050505020204" pitchFamily="18" charset="0"/>
              </a:rPr>
              <a:t>)</a:t>
            </a:r>
          </a:p>
          <a:p>
            <a:pPr marL="342900" indent="-342900">
              <a:lnSpc>
                <a:spcPct val="90000"/>
              </a:lnSpc>
              <a:buFont typeface="Arial"/>
              <a:buChar char="•"/>
            </a:pPr>
            <a:r>
              <a:rPr lang="en-US" sz="1200" dirty="0">
                <a:latin typeface="Bookman Old Style" panose="02050604050505020204" pitchFamily="18" charset="0"/>
              </a:rPr>
              <a:t>Predicted ratings from user-user KNN model (</a:t>
            </a:r>
            <a:r>
              <a:rPr lang="en-US" sz="1200" dirty="0" err="1">
                <a:latin typeface="Bookman Old Style" panose="02050604050505020204" pitchFamily="18" charset="0"/>
              </a:rPr>
              <a:t>knn_u</a:t>
            </a:r>
            <a:r>
              <a:rPr lang="en-US" sz="1200" dirty="0">
                <a:latin typeface="Bookman Old Style" panose="02050604050505020204" pitchFamily="18" charset="0"/>
              </a:rPr>
              <a:t>)</a:t>
            </a:r>
          </a:p>
          <a:p>
            <a:pPr marL="342900" indent="-342900">
              <a:lnSpc>
                <a:spcPct val="90000"/>
              </a:lnSpc>
              <a:buFont typeface="Arial"/>
              <a:buChar char="•"/>
            </a:pPr>
            <a:r>
              <a:rPr lang="en-US" sz="1200" dirty="0">
                <a:latin typeface="Bookman Old Style" panose="02050604050505020204" pitchFamily="18" charset="0"/>
              </a:rPr>
              <a:t>Predicted ratings from movie-movie KNN model (</a:t>
            </a:r>
            <a:r>
              <a:rPr lang="en-US" sz="1200" dirty="0" err="1">
                <a:latin typeface="Bookman Old Style" panose="02050604050505020204" pitchFamily="18" charset="0"/>
              </a:rPr>
              <a:t>knn_m</a:t>
            </a:r>
            <a:r>
              <a:rPr lang="en-US" sz="1200" dirty="0">
                <a:latin typeface="Bookman Old Style" panose="02050604050505020204" pitchFamily="18" charset="0"/>
              </a:rPr>
              <a:t>)</a:t>
            </a:r>
          </a:p>
          <a:p>
            <a:pPr marL="342900" indent="-342900">
              <a:lnSpc>
                <a:spcPct val="90000"/>
              </a:lnSpc>
              <a:buFont typeface="Arial"/>
              <a:buChar char="•"/>
            </a:pPr>
            <a:r>
              <a:rPr lang="en-US" sz="1200" dirty="0">
                <a:latin typeface="Bookman Old Style" panose="02050604050505020204" pitchFamily="18" charset="0"/>
              </a:rPr>
              <a:t>Predicted ratings from the Singular Value Decomposition (SVD) model</a:t>
            </a:r>
          </a:p>
          <a:p>
            <a:pPr marL="342900" indent="-342900">
              <a:lnSpc>
                <a:spcPct val="90000"/>
              </a:lnSpc>
              <a:buFont typeface="Arial"/>
              <a:buChar char="•"/>
            </a:pPr>
            <a:r>
              <a:rPr lang="en-US" sz="1200" dirty="0">
                <a:latin typeface="Bookman Old Style" panose="02050604050505020204" pitchFamily="18" charset="0"/>
              </a:rPr>
              <a:t>Predicted ratings from the SVD++ model with implicit feedback</a:t>
            </a:r>
          </a:p>
          <a:p>
            <a:pPr marL="342900" indent="-342900">
              <a:lnSpc>
                <a:spcPct val="90000"/>
              </a:lnSpc>
              <a:buFont typeface="Arial"/>
              <a:buChar char="•"/>
            </a:pPr>
            <a:r>
              <a:rPr lang="en-US" sz="1200" dirty="0">
                <a:latin typeface="Bookman Old Style" panose="02050604050505020204" pitchFamily="18" charset="0"/>
              </a:rPr>
              <a:t>Global average rating for the user</a:t>
            </a:r>
          </a:p>
          <a:p>
            <a:pPr marL="342900" indent="-342900">
              <a:lnSpc>
                <a:spcPct val="90000"/>
              </a:lnSpc>
              <a:buFont typeface="Arial"/>
              <a:buChar char="•"/>
            </a:pPr>
            <a:r>
              <a:rPr lang="en-US" sz="1200" dirty="0">
                <a:latin typeface="Bookman Old Style" panose="02050604050505020204" pitchFamily="18" charset="0"/>
              </a:rPr>
              <a:t>Global average rating for the movie</a:t>
            </a:r>
          </a:p>
          <a:p>
            <a:pPr marL="342900" indent="-342900">
              <a:lnSpc>
                <a:spcPct val="90000"/>
              </a:lnSpc>
              <a:buFont typeface="Arial"/>
              <a:buChar char="•"/>
            </a:pPr>
            <a:r>
              <a:rPr lang="en-US" sz="1200" dirty="0">
                <a:latin typeface="Bookman Old Style" panose="02050604050505020204" pitchFamily="18" charset="0"/>
              </a:rPr>
              <a:t>User ID</a:t>
            </a:r>
          </a:p>
          <a:p>
            <a:pPr marL="342900" indent="-342900">
              <a:lnSpc>
                <a:spcPct val="90000"/>
              </a:lnSpc>
              <a:buFont typeface="Arial"/>
              <a:buChar char="•"/>
            </a:pPr>
            <a:r>
              <a:rPr lang="en-US" sz="1200" dirty="0">
                <a:latin typeface="Bookman Old Style" panose="02050604050505020204" pitchFamily="18" charset="0"/>
              </a:rPr>
              <a:t>Movie ID</a:t>
            </a:r>
          </a:p>
        </p:txBody>
      </p:sp>
      <p:pic>
        <p:nvPicPr>
          <p:cNvPr id="3" name="Picture 2" descr="A graph with text and numbers&#10;&#10;Description automatically generated">
            <a:extLst>
              <a:ext uri="{FF2B5EF4-FFF2-40B4-BE49-F238E27FC236}">
                <a16:creationId xmlns:a16="http://schemas.microsoft.com/office/drawing/2014/main" id="{97556736-35A2-D744-3DBB-EE8B9A0C787A}"/>
              </a:ext>
            </a:extLst>
          </p:cNvPr>
          <p:cNvPicPr>
            <a:picLocks noChangeAspect="1"/>
          </p:cNvPicPr>
          <p:nvPr/>
        </p:nvPicPr>
        <p:blipFill rotWithShape="1">
          <a:blip r:embed="rId6"/>
          <a:srcRect l="21344" r="18150"/>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18821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761504" y="954756"/>
            <a:ext cx="3139936" cy="4946003"/>
          </a:xfrm>
        </p:spPr>
        <p:txBody>
          <a:bodyPr vert="horz" lIns="91440" tIns="45720" rIns="91440" bIns="45720" rtlCol="0" anchor="ctr">
            <a:normAutofit/>
          </a:bodyPr>
          <a:lstStyle/>
          <a:p>
            <a:r>
              <a:rPr lang="en-US" sz="4400" dirty="0">
                <a:solidFill>
                  <a:srgbClr val="FFFFFF"/>
                </a:solidFill>
                <a:latin typeface="Bookman Old Style" panose="02050604050505020204" pitchFamily="18" charset="0"/>
              </a:rPr>
              <a:t>Summary</a:t>
            </a:r>
          </a:p>
        </p:txBody>
      </p:sp>
      <p:sp>
        <p:nvSpPr>
          <p:cNvPr id="25" name="Rectangle 2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5140934" y="469900"/>
            <a:ext cx="6791986" cy="5405968"/>
          </a:xfrm>
        </p:spPr>
        <p:txBody>
          <a:bodyPr vert="horz" lIns="91440" tIns="45720" rIns="91440" bIns="45720" rtlCol="0" anchor="ctr">
            <a:normAutofit/>
          </a:bodyPr>
          <a:lstStyle/>
          <a:p>
            <a:pPr marL="0" indent="0" algn="just">
              <a:spcBef>
                <a:spcPct val="20000"/>
              </a:spcBef>
            </a:pPr>
            <a:r>
              <a:rPr lang="en-US" b="0" i="0" dirty="0">
                <a:highlight>
                  <a:srgbClr val="FFFFFF"/>
                </a:highlight>
                <a:latin typeface="Bookman Old Style" panose="02050604050505020204" pitchFamily="18" charset="0"/>
              </a:rPr>
              <a:t>The KNN models, SVD, SVD++, and </a:t>
            </a:r>
            <a:r>
              <a:rPr lang="en-US" b="0" i="0" dirty="0" err="1">
                <a:highlight>
                  <a:srgbClr val="FFFFFF"/>
                </a:highlight>
                <a:latin typeface="Bookman Old Style" panose="02050604050505020204" pitchFamily="18" charset="0"/>
              </a:rPr>
              <a:t>XGBoost</a:t>
            </a:r>
            <a:r>
              <a:rPr lang="en-US" b="0" i="0" dirty="0">
                <a:highlight>
                  <a:srgbClr val="FFFFFF"/>
                </a:highlight>
                <a:latin typeface="Bookman Old Style" panose="02050604050505020204" pitchFamily="18" charset="0"/>
              </a:rPr>
              <a:t> with Surprise features outperform the Baseline model regarding RMSE and MAPE. Among these, </a:t>
            </a:r>
            <a:r>
              <a:rPr lang="en-US" b="0" i="0" dirty="0" err="1">
                <a:highlight>
                  <a:srgbClr val="FFFFFF"/>
                </a:highlight>
                <a:latin typeface="Bookman Old Style" panose="02050604050505020204" pitchFamily="18" charset="0"/>
              </a:rPr>
              <a:t>XGBoost</a:t>
            </a:r>
            <a:r>
              <a:rPr lang="en-US" b="0" i="0" dirty="0">
                <a:highlight>
                  <a:srgbClr val="FFFFFF"/>
                </a:highlight>
                <a:latin typeface="Bookman Old Style" panose="02050604050505020204" pitchFamily="18" charset="0"/>
              </a:rPr>
              <a:t> with Surprise features performs best on both train and test sets, indicating its effectiveness in capturing complex patterns. Incorporating machine learning techniques like </a:t>
            </a:r>
            <a:r>
              <a:rPr lang="en-US" b="0" i="0" dirty="0" err="1">
                <a:highlight>
                  <a:srgbClr val="FFFFFF"/>
                </a:highlight>
                <a:latin typeface="Bookman Old Style" panose="02050604050505020204" pitchFamily="18" charset="0"/>
              </a:rPr>
              <a:t>XGBoost</a:t>
            </a:r>
            <a:r>
              <a:rPr lang="en-US" b="0" i="0" dirty="0">
                <a:highlight>
                  <a:srgbClr val="FFFFFF"/>
                </a:highlight>
                <a:latin typeface="Bookman Old Style" panose="02050604050505020204" pitchFamily="18" charset="0"/>
              </a:rPr>
              <a:t> with collaborative filtering features enhances recommendation system accuracy, showcasing the potential of hybrid approaches for personalized recommendations.</a:t>
            </a:r>
          </a:p>
        </p:txBody>
      </p:sp>
    </p:spTree>
    <p:extLst>
      <p:ext uri="{BB962C8B-B14F-4D97-AF65-F5344CB8AC3E}">
        <p14:creationId xmlns:p14="http://schemas.microsoft.com/office/powerpoint/2010/main" val="61544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034473" y="1517904"/>
            <a:ext cx="8841047" cy="1911096"/>
          </a:xfrm>
        </p:spPr>
        <p:txBody>
          <a:bodyPr/>
          <a:lstStyle/>
          <a:p>
            <a:r>
              <a:rPr lang="en-US" sz="7200" dirty="0">
                <a:latin typeface="Bookman Old Style" panose="02050604050505020204" pitchFamily="18" charset="0"/>
              </a:rPr>
              <a:t>    </a:t>
            </a:r>
            <a:r>
              <a:rPr lang="en-US" sz="7200" b="1" dirty="0">
                <a:latin typeface="Bookman Old Style" panose="02050604050505020204" pitchFamily="18" charset="0"/>
              </a:rPr>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4BFDA050-B52C-4ED5-AC0D-698B39C883C4}"/>
              </a:ext>
            </a:extLst>
          </p:cNvPr>
          <p:cNvPicPr>
            <a:picLocks noChangeAspect="1"/>
          </p:cNvPicPr>
          <p:nvPr/>
        </p:nvPicPr>
        <p:blipFill rotWithShape="1">
          <a:blip r:embed="rId3">
            <a:alphaModFix amt="35000"/>
          </a:blip>
          <a:srcRect t="1310" b="14420"/>
          <a:stretch/>
        </p:blipFill>
        <p:spPr>
          <a:xfrm>
            <a:off x="20" y="10"/>
            <a:ext cx="12191980" cy="6857990"/>
          </a:xfrm>
          <a:prstGeom prst="rect">
            <a:avLst/>
          </a:prstGeom>
        </p:spPr>
      </p:pic>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95402" y="982132"/>
            <a:ext cx="9601196" cy="1303867"/>
          </a:xfrm>
        </p:spPr>
        <p:txBody>
          <a:bodyPr>
            <a:normAutofit/>
          </a:bodyPr>
          <a:lstStyle/>
          <a:p>
            <a:r>
              <a:rPr lang="en-US" b="1" dirty="0">
                <a:solidFill>
                  <a:srgbClr val="FFFFFF"/>
                </a:solidFill>
                <a:latin typeface="Bookman Old Style" panose="02050604050505020204" pitchFamily="18" charset="0"/>
              </a:rPr>
              <a:t>Agenda</a:t>
            </a:r>
          </a:p>
        </p:txBody>
      </p:sp>
      <p:cxnSp>
        <p:nvCxnSpPr>
          <p:cNvPr id="18" name="Straight Connector 17">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95401" y="2556932"/>
            <a:ext cx="9601196" cy="3318936"/>
          </a:xfrm>
        </p:spPr>
        <p:txBody>
          <a:bodyPr vert="horz" lIns="91440" tIns="45720" rIns="91440" bIns="45720" rtlCol="0">
            <a:normAutofit lnSpcReduction="10000"/>
          </a:bodyPr>
          <a:lstStyle/>
          <a:p>
            <a:pPr algn="just">
              <a:lnSpc>
                <a:spcPct val="90000"/>
              </a:lnSpc>
            </a:pPr>
            <a:r>
              <a:rPr lang="en-US" sz="1600" dirty="0">
                <a:solidFill>
                  <a:srgbClr val="FFFFFF"/>
                </a:solidFill>
                <a:latin typeface="Bookman Old Style" panose="02050604050505020204" pitchFamily="18" charset="0"/>
              </a:rPr>
              <a:t>Abstract</a:t>
            </a:r>
          </a:p>
          <a:p>
            <a:pPr algn="just">
              <a:lnSpc>
                <a:spcPct val="90000"/>
              </a:lnSpc>
            </a:pPr>
            <a:r>
              <a:rPr lang="en-US" sz="1600" dirty="0">
                <a:solidFill>
                  <a:srgbClr val="FFFFFF"/>
                </a:solidFill>
                <a:latin typeface="Bookman Old Style" panose="02050604050505020204" pitchFamily="18" charset="0"/>
              </a:rPr>
              <a:t>Introduction</a:t>
            </a:r>
          </a:p>
          <a:p>
            <a:pPr algn="just">
              <a:lnSpc>
                <a:spcPct val="90000"/>
              </a:lnSpc>
            </a:pPr>
            <a:r>
              <a:rPr lang="en-US" sz="1600" dirty="0">
                <a:solidFill>
                  <a:srgbClr val="FFFFFF"/>
                </a:solidFill>
                <a:latin typeface="Bookman Old Style" panose="02050604050505020204" pitchFamily="18" charset="0"/>
              </a:rPr>
              <a:t>Problem Statement</a:t>
            </a:r>
          </a:p>
          <a:p>
            <a:pPr algn="just">
              <a:lnSpc>
                <a:spcPct val="90000"/>
              </a:lnSpc>
            </a:pPr>
            <a:r>
              <a:rPr lang="en-US" sz="1600" dirty="0">
                <a:solidFill>
                  <a:srgbClr val="FFFFFF"/>
                </a:solidFill>
                <a:latin typeface="Bookman Old Style" panose="02050604050505020204" pitchFamily="18" charset="0"/>
              </a:rPr>
              <a:t>Proposed Methodology</a:t>
            </a:r>
          </a:p>
          <a:p>
            <a:pPr algn="just">
              <a:lnSpc>
                <a:spcPct val="90000"/>
              </a:lnSpc>
            </a:pPr>
            <a:r>
              <a:rPr lang="en-US" sz="1600" dirty="0">
                <a:solidFill>
                  <a:srgbClr val="FFFFFF"/>
                </a:solidFill>
                <a:latin typeface="Bookman Old Style" panose="02050604050505020204" pitchFamily="18" charset="0"/>
              </a:rPr>
              <a:t>Analysis</a:t>
            </a:r>
          </a:p>
          <a:p>
            <a:pPr algn="just">
              <a:lnSpc>
                <a:spcPct val="90000"/>
              </a:lnSpc>
            </a:pPr>
            <a:r>
              <a:rPr lang="en-US" sz="1600" dirty="0">
                <a:solidFill>
                  <a:srgbClr val="FFFFFF"/>
                </a:solidFill>
                <a:latin typeface="Bookman Old Style" panose="02050604050505020204" pitchFamily="18" charset="0"/>
              </a:rPr>
              <a:t>Exploratory Data Analysis</a:t>
            </a:r>
          </a:p>
          <a:p>
            <a:pPr algn="just">
              <a:lnSpc>
                <a:spcPct val="90000"/>
              </a:lnSpc>
            </a:pPr>
            <a:r>
              <a:rPr lang="en-US" sz="1600" dirty="0">
                <a:solidFill>
                  <a:srgbClr val="FFFFFF"/>
                </a:solidFill>
                <a:latin typeface="Bookman Old Style" panose="02050604050505020204" pitchFamily="18" charset="0"/>
              </a:rPr>
              <a:t>Similarity Techniques</a:t>
            </a:r>
          </a:p>
          <a:p>
            <a:pPr algn="just">
              <a:lnSpc>
                <a:spcPct val="90000"/>
              </a:lnSpc>
            </a:pPr>
            <a:r>
              <a:rPr lang="en-US" sz="1600" dirty="0">
                <a:solidFill>
                  <a:srgbClr val="FFFFFF"/>
                </a:solidFill>
                <a:latin typeface="Bookman Old Style" panose="02050604050505020204" pitchFamily="18" charset="0"/>
              </a:rPr>
              <a:t>Surprise Library Models Evaluation</a:t>
            </a:r>
          </a:p>
          <a:p>
            <a:pPr algn="just">
              <a:lnSpc>
                <a:spcPct val="90000"/>
              </a:lnSpc>
            </a:pPr>
            <a:r>
              <a:rPr lang="en-US" sz="1600" dirty="0">
                <a:solidFill>
                  <a:srgbClr val="FFFFFF"/>
                </a:solidFill>
                <a:latin typeface="Bookman Old Style" panose="02050604050505020204" pitchFamily="18" charset="0"/>
              </a:rPr>
              <a:t>Feature Importance</a:t>
            </a:r>
          </a:p>
          <a:p>
            <a:pPr algn="just">
              <a:lnSpc>
                <a:spcPct val="90000"/>
              </a:lnSpc>
            </a:pPr>
            <a:r>
              <a:rPr lang="en-US" sz="1600" dirty="0">
                <a:solidFill>
                  <a:srgbClr val="FFFFFF"/>
                </a:solidFill>
                <a:latin typeface="Bookman Old Style" panose="02050604050505020204" pitchFamily="18" charset="0"/>
              </a:rPr>
              <a:t>Summary</a:t>
            </a:r>
          </a:p>
          <a:p>
            <a:pPr>
              <a:lnSpc>
                <a:spcPct val="90000"/>
              </a:lnSpc>
            </a:pPr>
            <a:endParaRPr lang="en-US" sz="1300" dirty="0">
              <a:solidFill>
                <a:srgbClr val="FFFFFF"/>
              </a:solidFill>
              <a:latin typeface="Bookman Old Style" panose="02050604050505020204" pitchFamily="18" charset="0"/>
            </a:endParaRPr>
          </a:p>
          <a:p>
            <a:pPr>
              <a:lnSpc>
                <a:spcPct val="90000"/>
              </a:lnSpc>
            </a:pPr>
            <a:endParaRPr lang="en-US" sz="1300" dirty="0">
              <a:solidFill>
                <a:srgbClr val="FFFFFF"/>
              </a:solidFill>
              <a:latin typeface="Bookman Old Style" panose="02050604050505020204" pitchFamily="18" charset="0"/>
            </a:endParaRPr>
          </a:p>
        </p:txBody>
      </p:sp>
    </p:spTree>
    <p:extLst>
      <p:ext uri="{BB962C8B-B14F-4D97-AF65-F5344CB8AC3E}">
        <p14:creationId xmlns:p14="http://schemas.microsoft.com/office/powerpoint/2010/main" val="13256085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Film reel and slate">
            <a:extLst>
              <a:ext uri="{FF2B5EF4-FFF2-40B4-BE49-F238E27FC236}">
                <a16:creationId xmlns:a16="http://schemas.microsoft.com/office/drawing/2014/main" id="{1DBF51AB-B30C-44F6-3942-47C7F7A3A4A9}"/>
              </a:ext>
            </a:extLst>
          </p:cNvPr>
          <p:cNvPicPr>
            <a:picLocks noChangeAspect="1"/>
          </p:cNvPicPr>
          <p:nvPr/>
        </p:nvPicPr>
        <p:blipFill rotWithShape="1">
          <a:blip r:embed="rId5">
            <a:alphaModFix amt="35000"/>
          </a:blip>
          <a:srcRect t="12496" b="3234"/>
          <a:stretch/>
        </p:blipFill>
        <p:spPr>
          <a:xfrm>
            <a:off x="20" y="10"/>
            <a:ext cx="12191980" cy="6857990"/>
          </a:xfrm>
          <a:prstGeom prst="rect">
            <a:avLst/>
          </a:prstGeom>
        </p:spPr>
      </p:pic>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sz="4400" dirty="0">
                <a:solidFill>
                  <a:srgbClr val="FFFFFF"/>
                </a:solidFill>
                <a:latin typeface="Bookman Old Style" panose="02050604050505020204" pitchFamily="18" charset="0"/>
              </a:rPr>
              <a:t>Abstract</a:t>
            </a:r>
          </a:p>
        </p:txBody>
      </p:sp>
      <p:cxnSp>
        <p:nvCxnSpPr>
          <p:cNvPr id="22" name="Straight Connector 2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295401" y="2556932"/>
            <a:ext cx="9601196" cy="3318936"/>
          </a:xfrm>
        </p:spPr>
        <p:txBody>
          <a:bodyPr vert="horz" lIns="91440" tIns="45720" rIns="91440" bIns="45720" rtlCol="0" anchor="t">
            <a:normAutofit/>
          </a:bodyPr>
          <a:lstStyle/>
          <a:p>
            <a:pPr marL="59436" indent="0" algn="just">
              <a:spcBef>
                <a:spcPct val="20000"/>
              </a:spcBef>
            </a:pPr>
            <a:r>
              <a:rPr lang="en-US" dirty="0">
                <a:solidFill>
                  <a:srgbClr val="FFFFFF"/>
                </a:solidFill>
                <a:latin typeface="Bookman Old Style" panose="02050604050505020204" pitchFamily="18" charset="0"/>
              </a:rPr>
              <a:t>Our project proposes a Movie Recommender System utilizing collaborative filtering and matrix factorization techniques. Leveraging a Netflix dataset with millions of ratings from users, our system aims to combat choice overload by offering personalized movie recommendations. By analyzing user behaviors, our system enhances satisfaction, streamlines decision-making, and potentially boosts business revenue through improved conversion and retention rates. Committed to thorough research and implementation, we aim to deliver an adaptive and effective recommendation system for enriching the movie-watching experience.</a:t>
            </a:r>
          </a:p>
        </p:txBody>
      </p:sp>
    </p:spTree>
    <p:extLst>
      <p:ext uri="{BB962C8B-B14F-4D97-AF65-F5344CB8AC3E}">
        <p14:creationId xmlns:p14="http://schemas.microsoft.com/office/powerpoint/2010/main" val="12659396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433433" y="1055077"/>
            <a:ext cx="3955687" cy="4794578"/>
          </a:xfrm>
        </p:spPr>
        <p:txBody>
          <a:bodyPr vert="horz" lIns="91440" tIns="45720" rIns="91440" bIns="45720" rtlCol="0" anchor="ctr">
            <a:normAutofit/>
          </a:bodyPr>
          <a:lstStyle/>
          <a:p>
            <a:r>
              <a:rPr lang="en-US" sz="4000" dirty="0">
                <a:solidFill>
                  <a:srgbClr val="262626"/>
                </a:solidFill>
                <a:latin typeface="Bookman Old Style" panose="02050604050505020204" pitchFamily="18" charset="0"/>
              </a:rPr>
              <a:t>Introduction</a:t>
            </a:r>
          </a:p>
        </p:txBody>
      </p:sp>
      <p:sp useBgFill="1">
        <p:nvSpPr>
          <p:cNvPr id="26" name="Rectangle 2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3">
            <a:extLst>
              <a:ext uri="{FF2B5EF4-FFF2-40B4-BE49-F238E27FC236}">
                <a16:creationId xmlns:a16="http://schemas.microsoft.com/office/drawing/2014/main" id="{90CDB3E4-CE8A-55EE-E203-803493029BDA}"/>
              </a:ext>
            </a:extLst>
          </p:cNvPr>
          <p:cNvGraphicFramePr>
            <a:graphicFrameLocks noGrp="1"/>
          </p:cNvGraphicFramePr>
          <p:nvPr>
            <p:ph idx="11"/>
            <p:extLst>
              <p:ext uri="{D42A27DB-BD31-4B8C-83A1-F6EECF244321}">
                <p14:modId xmlns:p14="http://schemas.microsoft.com/office/powerpoint/2010/main" val="3853109746"/>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5210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 name="Picture 29">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32">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9" name="Straight Connector 38">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sz="4400" dirty="0">
                <a:solidFill>
                  <a:srgbClr val="262626"/>
                </a:solidFill>
                <a:latin typeface="Bookman Old Style" panose="02050604050505020204" pitchFamily="18" charset="0"/>
              </a:rPr>
              <a:t>Problem Statement</a:t>
            </a:r>
          </a:p>
        </p:txBody>
      </p:sp>
      <p:graphicFrame>
        <p:nvGraphicFramePr>
          <p:cNvPr id="6" name="Content Placeholder 3">
            <a:extLst>
              <a:ext uri="{FF2B5EF4-FFF2-40B4-BE49-F238E27FC236}">
                <a16:creationId xmlns:a16="http://schemas.microsoft.com/office/drawing/2014/main" id="{8A5F69E0-5730-AB3C-6AD5-A529B078AC1C}"/>
              </a:ext>
            </a:extLst>
          </p:cNvPr>
          <p:cNvGraphicFramePr>
            <a:graphicFrameLocks noGrp="1"/>
          </p:cNvGraphicFramePr>
          <p:nvPr>
            <p:ph idx="1"/>
            <p:extLst>
              <p:ext uri="{D42A27DB-BD31-4B8C-83A1-F6EECF244321}">
                <p14:modId xmlns:p14="http://schemas.microsoft.com/office/powerpoint/2010/main" val="3585346539"/>
              </p:ext>
            </p:extLst>
          </p:nvPr>
        </p:nvGraphicFramePr>
        <p:xfrm>
          <a:off x="1295400" y="2772384"/>
          <a:ext cx="9601197" cy="3024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90791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483090" y="1055077"/>
            <a:ext cx="3878968" cy="4794578"/>
          </a:xfrm>
        </p:spPr>
        <p:txBody>
          <a:bodyPr vert="horz" lIns="91440" tIns="45720" rIns="91440" bIns="45720" rtlCol="0" anchor="ctr">
            <a:normAutofit/>
          </a:bodyPr>
          <a:lstStyle/>
          <a:p>
            <a:r>
              <a:rPr lang="en-US" sz="4000" dirty="0">
                <a:solidFill>
                  <a:srgbClr val="262626"/>
                </a:solidFill>
                <a:latin typeface="Bookman Old Style" panose="02050604050505020204" pitchFamily="18" charset="0"/>
              </a:rPr>
              <a:t>Proposed    Methodology</a:t>
            </a:r>
          </a:p>
        </p:txBody>
      </p:sp>
      <p:sp useBgFill="1">
        <p:nvSpPr>
          <p:cNvPr id="26" name="Rectangle 2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B44E4DD3-04D8-1FD6-7289-67BEE26C9574}"/>
              </a:ext>
            </a:extLst>
          </p:cNvPr>
          <p:cNvGraphicFramePr>
            <a:graphicFrameLocks noGrp="1"/>
          </p:cNvGraphicFramePr>
          <p:nvPr>
            <p:ph idx="1"/>
            <p:extLst>
              <p:ext uri="{D42A27DB-BD31-4B8C-83A1-F6EECF244321}">
                <p14:modId xmlns:p14="http://schemas.microsoft.com/office/powerpoint/2010/main" val="514826609"/>
              </p:ext>
            </p:extLst>
          </p:nvPr>
        </p:nvGraphicFramePr>
        <p:xfrm>
          <a:off x="5303520" y="265176"/>
          <a:ext cx="6399166" cy="611420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0839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411481" y="1055077"/>
            <a:ext cx="3897872" cy="4794578"/>
          </a:xfrm>
        </p:spPr>
        <p:txBody>
          <a:bodyPr vert="horz" lIns="91440" tIns="45720" rIns="91440" bIns="45720" rtlCol="0" anchor="ctr">
            <a:normAutofit/>
          </a:bodyPr>
          <a:lstStyle/>
          <a:p>
            <a:r>
              <a:rPr lang="en-US" sz="4000" dirty="0">
                <a:solidFill>
                  <a:srgbClr val="262626"/>
                </a:solidFill>
                <a:latin typeface="Bookman Old Style" panose="02050604050505020204" pitchFamily="18" charset="0"/>
              </a:rPr>
              <a:t>Proposed Methodology</a:t>
            </a:r>
          </a:p>
        </p:txBody>
      </p:sp>
      <p:sp useBgFill="1">
        <p:nvSpPr>
          <p:cNvPr id="26" name="Rectangle 2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F4ADFCC0-627F-9246-4637-52B9B30C14D6}"/>
              </a:ext>
            </a:extLst>
          </p:cNvPr>
          <p:cNvGraphicFramePr>
            <a:graphicFrameLocks noGrp="1"/>
          </p:cNvGraphicFramePr>
          <p:nvPr>
            <p:ph idx="1"/>
            <p:extLst>
              <p:ext uri="{D42A27DB-BD31-4B8C-83A1-F6EECF244321}">
                <p14:modId xmlns:p14="http://schemas.microsoft.com/office/powerpoint/2010/main" val="1356967518"/>
              </p:ext>
            </p:extLst>
          </p:nvPr>
        </p:nvGraphicFramePr>
        <p:xfrm>
          <a:off x="5212081" y="301752"/>
          <a:ext cx="6568438" cy="57515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4579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5905931A-AC91-44D9-B92B-884869B1F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 name="Picture 18">
              <a:extLst>
                <a:ext uri="{FF2B5EF4-FFF2-40B4-BE49-F238E27FC236}">
                  <a16:creationId xmlns:a16="http://schemas.microsoft.com/office/drawing/2014/main" id="{8A1EEA72-A26B-4B81-AD25-363C15B9AA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7" name="Rectangle 46">
              <a:extLst>
                <a:ext uri="{FF2B5EF4-FFF2-40B4-BE49-F238E27FC236}">
                  <a16:creationId xmlns:a16="http://schemas.microsoft.com/office/drawing/2014/main" id="{4E9957B0-2320-4193-B75C-E67F13E79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3E9227BD-4822-4CB5-803B-7EE5D03D50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84310C4E-BB64-4302-AA1B-A6CF24C848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8" name="Straight Connector 47">
            <a:extLst>
              <a:ext uri="{FF2B5EF4-FFF2-40B4-BE49-F238E27FC236}">
                <a16:creationId xmlns:a16="http://schemas.microsoft.com/office/drawing/2014/main" id="{10961521-1458-435A-A26E-3E9BD28D1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9" name="Rectangle 48">
            <a:extLst>
              <a:ext uri="{FF2B5EF4-FFF2-40B4-BE49-F238E27FC236}">
                <a16:creationId xmlns:a16="http://schemas.microsoft.com/office/drawing/2014/main" id="{16F1A1B1-D72D-4219-AE30-3EDB2FD2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01FE7BE-30C9-47E1-AA23-7FC5DE0C9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9" name="Picture 28">
              <a:extLst>
                <a:ext uri="{FF2B5EF4-FFF2-40B4-BE49-F238E27FC236}">
                  <a16:creationId xmlns:a16="http://schemas.microsoft.com/office/drawing/2014/main" id="{58256DDC-2B46-4CBD-98CD-4843A1D36C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 name="Rectangle 50">
              <a:extLst>
                <a:ext uri="{FF2B5EF4-FFF2-40B4-BE49-F238E27FC236}">
                  <a16:creationId xmlns:a16="http://schemas.microsoft.com/office/drawing/2014/main" id="{AB299BC9-AA13-472C-B2CB-8B1A49F1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1" name="Picture 30">
              <a:extLst>
                <a:ext uri="{FF2B5EF4-FFF2-40B4-BE49-F238E27FC236}">
                  <a16:creationId xmlns:a16="http://schemas.microsoft.com/office/drawing/2014/main" id="{CCEA125A-C8E0-43E9-A034-878F58FA98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2" name="Picture 31">
              <a:extLst>
                <a:ext uri="{FF2B5EF4-FFF2-40B4-BE49-F238E27FC236}">
                  <a16:creationId xmlns:a16="http://schemas.microsoft.com/office/drawing/2014/main" id="{BC268254-A470-41D9-884E-9DE377E94B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70564" y="982132"/>
            <a:ext cx="4667015" cy="1303867"/>
          </a:xfrm>
        </p:spPr>
        <p:txBody>
          <a:bodyPr vert="horz" lIns="91440" tIns="45720" rIns="91440" bIns="45720" rtlCol="0" anchor="ctr">
            <a:normAutofit/>
          </a:bodyPr>
          <a:lstStyle/>
          <a:p>
            <a:r>
              <a:rPr lang="en-US" sz="4000" dirty="0">
                <a:solidFill>
                  <a:schemeClr val="tx1">
                    <a:lumMod val="85000"/>
                    <a:lumOff val="15000"/>
                  </a:schemeClr>
                </a:solidFill>
                <a:latin typeface="Bookman Old Style" panose="02050604050505020204" pitchFamily="18" charset="0"/>
              </a:rPr>
              <a:t>Analysis</a:t>
            </a:r>
          </a:p>
        </p:txBody>
      </p:sp>
      <p:cxnSp>
        <p:nvCxnSpPr>
          <p:cNvPr id="52" name="Straight Connector 51">
            <a:extLst>
              <a:ext uri="{FF2B5EF4-FFF2-40B4-BE49-F238E27FC236}">
                <a16:creationId xmlns:a16="http://schemas.microsoft.com/office/drawing/2014/main" id="{1F510FDE-DE95-4B70-9D1C-7214BFCC34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92391"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Content Placeholder 2">
            <a:extLst>
              <a:ext uri="{FF2B5EF4-FFF2-40B4-BE49-F238E27FC236}">
                <a16:creationId xmlns:a16="http://schemas.microsoft.com/office/drawing/2014/main" id="{F375CD1F-9E4A-E20A-E9B7-B19EF5AB7225}"/>
              </a:ext>
            </a:extLst>
          </p:cNvPr>
          <p:cNvSpPr>
            <a:spLocks noGrp="1"/>
          </p:cNvSpPr>
          <p:nvPr>
            <p:ph idx="12"/>
          </p:nvPr>
        </p:nvSpPr>
        <p:spPr>
          <a:xfrm>
            <a:off x="1167385" y="2556932"/>
            <a:ext cx="4673373" cy="3318936"/>
          </a:xfrm>
        </p:spPr>
        <p:txBody>
          <a:bodyPr vert="horz" lIns="91440" tIns="45720" rIns="91440" bIns="45720" rtlCol="0" anchor="t">
            <a:normAutofit/>
          </a:bodyPr>
          <a:lstStyle/>
          <a:p>
            <a:pPr marL="0" marR="0" indent="0" algn="just">
              <a:lnSpc>
                <a:spcPct val="90000"/>
              </a:lnSpc>
              <a:spcBef>
                <a:spcPct val="20000"/>
              </a:spcBef>
              <a:buNone/>
            </a:pPr>
            <a:r>
              <a:rPr lang="en-US" sz="1600" dirty="0">
                <a:solidFill>
                  <a:schemeClr val="tx1">
                    <a:lumMod val="85000"/>
                    <a:lumOff val="15000"/>
                  </a:schemeClr>
                </a:solidFill>
                <a:latin typeface="Bookman Old Style" panose="02050604050505020204" pitchFamily="18" charset="0"/>
              </a:rPr>
              <a:t>1. We imported our dataset from Kaggle in the format shown in  4 different text files.</a:t>
            </a:r>
          </a:p>
          <a:p>
            <a:pPr marL="0" marR="0" indent="0" algn="just">
              <a:lnSpc>
                <a:spcPct val="90000"/>
              </a:lnSpc>
              <a:spcBef>
                <a:spcPct val="20000"/>
              </a:spcBef>
              <a:buNone/>
            </a:pPr>
            <a:r>
              <a:rPr lang="en-US" sz="1600" dirty="0">
                <a:solidFill>
                  <a:schemeClr val="tx1">
                    <a:lumMod val="85000"/>
                    <a:lumOff val="15000"/>
                  </a:schemeClr>
                </a:solidFill>
                <a:latin typeface="Bookman Old Style" panose="02050604050505020204" pitchFamily="18" charset="0"/>
              </a:rPr>
              <a:t>2. We then converted the data set into pandas using pandas Data frames.</a:t>
            </a:r>
          </a:p>
          <a:p>
            <a:pPr marL="0" indent="0" algn="just">
              <a:lnSpc>
                <a:spcPct val="90000"/>
              </a:lnSpc>
              <a:spcBef>
                <a:spcPct val="20000"/>
              </a:spcBef>
              <a:buFont typeface="Arial"/>
              <a:buChar char="•"/>
            </a:pPr>
            <a:endParaRPr lang="en-US" sz="1600" dirty="0">
              <a:solidFill>
                <a:schemeClr val="tx1">
                  <a:lumMod val="85000"/>
                  <a:lumOff val="15000"/>
                </a:schemeClr>
              </a:solidFill>
              <a:latin typeface="Bookman Old Style" panose="02050604050505020204" pitchFamily="18" charset="0"/>
            </a:endParaRPr>
          </a:p>
          <a:p>
            <a:pPr marL="0" indent="0" algn="just">
              <a:lnSpc>
                <a:spcPct val="90000"/>
              </a:lnSpc>
              <a:spcBef>
                <a:spcPct val="20000"/>
              </a:spcBef>
              <a:buFont typeface="Arial"/>
              <a:buChar char="•"/>
            </a:pPr>
            <a:endParaRPr lang="en-US" sz="1600" dirty="0">
              <a:solidFill>
                <a:schemeClr val="tx1">
                  <a:lumMod val="85000"/>
                  <a:lumOff val="15000"/>
                </a:schemeClr>
              </a:solidFill>
              <a:latin typeface="Bookman Old Style" panose="02050604050505020204" pitchFamily="18" charset="0"/>
            </a:endParaRPr>
          </a:p>
          <a:p>
            <a:pPr marL="0" indent="0" algn="just">
              <a:lnSpc>
                <a:spcPct val="90000"/>
              </a:lnSpc>
              <a:spcBef>
                <a:spcPct val="20000"/>
              </a:spcBef>
              <a:buFont typeface="Arial"/>
              <a:buChar char="•"/>
            </a:pPr>
            <a:endParaRPr lang="en-US" sz="1600" dirty="0">
              <a:solidFill>
                <a:schemeClr val="tx1">
                  <a:lumMod val="85000"/>
                  <a:lumOff val="15000"/>
                </a:schemeClr>
              </a:solidFill>
              <a:latin typeface="Bookman Old Style" panose="02050604050505020204" pitchFamily="18" charset="0"/>
            </a:endParaRPr>
          </a:p>
          <a:p>
            <a:pPr marL="0" indent="0" algn="just">
              <a:lnSpc>
                <a:spcPct val="90000"/>
              </a:lnSpc>
              <a:spcBef>
                <a:spcPct val="20000"/>
              </a:spcBef>
              <a:buFont typeface="Arial"/>
              <a:buChar char="•"/>
            </a:pPr>
            <a:endParaRPr lang="en-US" sz="1600" dirty="0">
              <a:solidFill>
                <a:schemeClr val="tx1">
                  <a:lumMod val="85000"/>
                  <a:lumOff val="15000"/>
                </a:schemeClr>
              </a:solidFill>
              <a:latin typeface="Bookman Old Style" panose="02050604050505020204" pitchFamily="18" charset="0"/>
            </a:endParaRPr>
          </a:p>
          <a:p>
            <a:pPr marL="0" indent="0" algn="just">
              <a:lnSpc>
                <a:spcPct val="90000"/>
              </a:lnSpc>
              <a:spcBef>
                <a:spcPct val="20000"/>
              </a:spcBef>
              <a:buNone/>
            </a:pPr>
            <a:r>
              <a:rPr lang="en-US" sz="1600" dirty="0">
                <a:solidFill>
                  <a:schemeClr val="tx1">
                    <a:lumMod val="85000"/>
                    <a:lumOff val="15000"/>
                  </a:schemeClr>
                </a:solidFill>
                <a:latin typeface="Bookman Old Style" panose="02050604050505020204" pitchFamily="18" charset="0"/>
              </a:rPr>
              <a:t>3. The statistics obtained are displayed here.</a:t>
            </a:r>
          </a:p>
          <a:p>
            <a:pPr marL="0" indent="0">
              <a:lnSpc>
                <a:spcPct val="90000"/>
              </a:lnSpc>
              <a:spcBef>
                <a:spcPct val="20000"/>
              </a:spcBef>
              <a:buFont typeface="Arial"/>
              <a:buChar char="•"/>
            </a:pPr>
            <a:endParaRPr lang="en-US" sz="1400" dirty="0">
              <a:solidFill>
                <a:schemeClr val="tx1">
                  <a:lumMod val="85000"/>
                  <a:lumOff val="15000"/>
                </a:schemeClr>
              </a:solidFill>
            </a:endParaRPr>
          </a:p>
        </p:txBody>
      </p:sp>
      <p:pic>
        <p:nvPicPr>
          <p:cNvPr id="3" name="Picture 2" descr="A screenshot of a computer screen&#10;&#10;Description automatically generated">
            <a:extLst>
              <a:ext uri="{FF2B5EF4-FFF2-40B4-BE49-F238E27FC236}">
                <a16:creationId xmlns:a16="http://schemas.microsoft.com/office/drawing/2014/main" id="{6A2D9C7B-3005-EE78-9901-60C96A2C101D}"/>
              </a:ext>
            </a:extLst>
          </p:cNvPr>
          <p:cNvPicPr>
            <a:picLocks noChangeAspect="1"/>
          </p:cNvPicPr>
          <p:nvPr/>
        </p:nvPicPr>
        <p:blipFill>
          <a:blip r:embed="rId6"/>
          <a:stretch>
            <a:fillRect/>
          </a:stretch>
        </p:blipFill>
        <p:spPr>
          <a:xfrm>
            <a:off x="6312185" y="1719607"/>
            <a:ext cx="2254829" cy="1199500"/>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61ED9DB1-F407-8760-9B8E-A324C9FCD9A8}"/>
              </a:ext>
            </a:extLst>
          </p:cNvPr>
          <p:cNvPicPr>
            <a:picLocks noChangeAspect="1"/>
          </p:cNvPicPr>
          <p:nvPr/>
        </p:nvPicPr>
        <p:blipFill>
          <a:blip r:embed="rId7"/>
          <a:stretch>
            <a:fillRect/>
          </a:stretch>
        </p:blipFill>
        <p:spPr>
          <a:xfrm>
            <a:off x="6312311" y="4271738"/>
            <a:ext cx="2254703" cy="608987"/>
          </a:xfrm>
          <a:prstGeom prst="rect">
            <a:avLst/>
          </a:prstGeom>
        </p:spPr>
      </p:pic>
      <p:pic>
        <p:nvPicPr>
          <p:cNvPr id="2" name="Content Placeholder 1" descr="A screenshot of a computer&#10;&#10;Description automatically generated">
            <a:extLst>
              <a:ext uri="{FF2B5EF4-FFF2-40B4-BE49-F238E27FC236}">
                <a16:creationId xmlns:a16="http://schemas.microsoft.com/office/drawing/2014/main" id="{1783DF48-2938-6FDA-8301-C0FF607CD52D}"/>
              </a:ext>
            </a:extLst>
          </p:cNvPr>
          <p:cNvPicPr>
            <a:picLocks noGrp="1" noChangeAspect="1"/>
          </p:cNvPicPr>
          <p:nvPr>
            <p:ph idx="11"/>
          </p:nvPr>
        </p:nvPicPr>
        <p:blipFill>
          <a:blip r:embed="rId8"/>
          <a:stretch>
            <a:fillRect/>
          </a:stretch>
        </p:blipFill>
        <p:spPr>
          <a:xfrm>
            <a:off x="8724859" y="2178840"/>
            <a:ext cx="2254829" cy="2526396"/>
          </a:xfrm>
          <a:prstGeom prst="rect">
            <a:avLst/>
          </a:prstGeom>
          <a:noFill/>
        </p:spPr>
      </p:pic>
    </p:spTree>
    <p:extLst>
      <p:ext uri="{BB962C8B-B14F-4D97-AF65-F5344CB8AC3E}">
        <p14:creationId xmlns:p14="http://schemas.microsoft.com/office/powerpoint/2010/main" val="119096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3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7187184" y="982133"/>
            <a:ext cx="4249802" cy="1303866"/>
          </a:xfrm>
        </p:spPr>
        <p:txBody>
          <a:bodyPr vert="horz" lIns="91440" tIns="45720" rIns="91440" bIns="45720" rtlCol="0" anchor="ctr">
            <a:noAutofit/>
          </a:bodyPr>
          <a:lstStyle/>
          <a:p>
            <a:pPr>
              <a:lnSpc>
                <a:spcPct val="90000"/>
              </a:lnSpc>
            </a:pPr>
            <a:r>
              <a:rPr lang="en-US" sz="4000" dirty="0">
                <a:latin typeface="Bookman Old Style" panose="02050604050505020204" pitchFamily="18" charset="0"/>
              </a:rPr>
              <a:t>Exploratory Data Analysis</a:t>
            </a:r>
          </a:p>
        </p:txBody>
      </p:sp>
      <p:sp>
        <p:nvSpPr>
          <p:cNvPr id="27" name="Rectangle 2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blue rectangular bars&#10;&#10;Description automatically generated with medium confidence">
            <a:extLst>
              <a:ext uri="{FF2B5EF4-FFF2-40B4-BE49-F238E27FC236}">
                <a16:creationId xmlns:a16="http://schemas.microsoft.com/office/drawing/2014/main" id="{71888A2D-BA3F-B92F-FC9D-DA2D1FCA487D}"/>
              </a:ext>
            </a:extLst>
          </p:cNvPr>
          <p:cNvPicPr>
            <a:picLocks noChangeAspect="1"/>
          </p:cNvPicPr>
          <p:nvPr/>
        </p:nvPicPr>
        <p:blipFill rotWithShape="1">
          <a:blip r:embed="rId6"/>
          <a:srcRect t="4131"/>
          <a:stretch/>
        </p:blipFill>
        <p:spPr>
          <a:xfrm>
            <a:off x="1412683" y="1410208"/>
            <a:ext cx="5278777" cy="3858780"/>
          </a:xfrm>
          <a:prstGeom prst="rect">
            <a:avLst/>
          </a:prstGeom>
          <a:noFill/>
        </p:spPr>
      </p:pic>
      <p:cxnSp>
        <p:nvCxnSpPr>
          <p:cNvPr id="29" name="Straight Connector 2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a:extLst>
              <a:ext uri="{FF2B5EF4-FFF2-40B4-BE49-F238E27FC236}">
                <a16:creationId xmlns:a16="http://schemas.microsoft.com/office/drawing/2014/main" id="{2110277C-205D-E2E7-2022-78AE252F86DE}"/>
              </a:ext>
            </a:extLst>
          </p:cNvPr>
          <p:cNvSpPr>
            <a:spLocks noGrp="1"/>
          </p:cNvSpPr>
          <p:nvPr>
            <p:ph idx="1"/>
          </p:nvPr>
        </p:nvSpPr>
        <p:spPr>
          <a:xfrm>
            <a:off x="7535824" y="2556932"/>
            <a:ext cx="3811880" cy="3318936"/>
          </a:xfrm>
        </p:spPr>
        <p:txBody>
          <a:bodyPr vert="horz" lIns="91440" tIns="45720" rIns="91440" bIns="45720" rtlCol="0" anchor="t">
            <a:normAutofit/>
          </a:bodyPr>
          <a:lstStyle/>
          <a:p>
            <a:pPr algn="just">
              <a:lnSpc>
                <a:spcPct val="90000"/>
              </a:lnSpc>
            </a:pPr>
            <a:r>
              <a:rPr lang="en-US" sz="1800" b="1" dirty="0">
                <a:latin typeface="Bookman Old Style" panose="02050604050505020204" pitchFamily="18" charset="0"/>
              </a:rPr>
              <a:t>Histogram Analysis of Movie Ratings Distribution</a:t>
            </a:r>
          </a:p>
          <a:p>
            <a:pPr>
              <a:lnSpc>
                <a:spcPct val="90000"/>
              </a:lnSpc>
              <a:buFont typeface="Arial"/>
              <a:buChar char="•"/>
            </a:pPr>
            <a:endParaRPr lang="en-US" sz="1500" dirty="0"/>
          </a:p>
          <a:p>
            <a:pPr marL="285750" indent="-285750" algn="just">
              <a:lnSpc>
                <a:spcPct val="90000"/>
              </a:lnSpc>
              <a:buFont typeface="Arial"/>
              <a:buChar char="•"/>
            </a:pPr>
            <a:r>
              <a:rPr lang="en-US" sz="1600" dirty="0">
                <a:latin typeface="Bookman Old Style" panose="02050604050505020204" pitchFamily="18" charset="0"/>
              </a:rPr>
              <a:t>Peak: Highest count at rating 4, slightly above 12 million movies.</a:t>
            </a:r>
          </a:p>
          <a:p>
            <a:pPr marL="285750" indent="-285750" algn="just">
              <a:lnSpc>
                <a:spcPct val="90000"/>
              </a:lnSpc>
              <a:buFont typeface="Arial"/>
              <a:buChar char="•"/>
            </a:pPr>
            <a:r>
              <a:rPr lang="en-US" sz="1600" dirty="0">
                <a:latin typeface="Bookman Old Style" panose="02050604050505020204" pitchFamily="18" charset="0"/>
              </a:rPr>
              <a:t>Overall Trend: Lower counts for ratings 1 and 5, more common for ratings 2, 3, and 4.</a:t>
            </a:r>
          </a:p>
          <a:p>
            <a:pPr marL="285750" indent="-285750" algn="just">
              <a:lnSpc>
                <a:spcPct val="90000"/>
              </a:lnSpc>
              <a:buFont typeface="Arial"/>
              <a:buChar char="•"/>
            </a:pPr>
            <a:r>
              <a:rPr lang="en-US" sz="1600" dirty="0">
                <a:latin typeface="Bookman Old Style" panose="02050604050505020204" pitchFamily="18" charset="0"/>
              </a:rPr>
              <a:t>Favorable Ratings: The dataset favors moderate ratings (3 and 4) with fewer extreme ratings (1 and 5).</a:t>
            </a:r>
          </a:p>
        </p:txBody>
      </p:sp>
    </p:spTree>
    <p:extLst>
      <p:ext uri="{BB962C8B-B14F-4D97-AF65-F5344CB8AC3E}">
        <p14:creationId xmlns:p14="http://schemas.microsoft.com/office/powerpoint/2010/main" val="16781633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Default Theme</Template>
  <TotalTime>147</TotalTime>
  <Words>1318</Words>
  <Application>Microsoft Macintosh PowerPoint</Application>
  <PresentationFormat>Widescreen</PresentationFormat>
  <Paragraphs>159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Garamond</vt:lpstr>
      <vt:lpstr>Wingdings</vt:lpstr>
      <vt:lpstr>Organic</vt:lpstr>
      <vt:lpstr>Movie Recommender System</vt:lpstr>
      <vt:lpstr>Agenda</vt:lpstr>
      <vt:lpstr>Abstract</vt:lpstr>
      <vt:lpstr>Introduction</vt:lpstr>
      <vt:lpstr>Problem Statement</vt:lpstr>
      <vt:lpstr>Proposed    Methodology</vt:lpstr>
      <vt:lpstr>Proposed Methodology</vt:lpstr>
      <vt:lpstr>Analysis</vt:lpstr>
      <vt:lpstr>Exploratory Data Analysis</vt:lpstr>
      <vt:lpstr>Exploratory Data Analysis</vt:lpstr>
      <vt:lpstr>Exploratory Data Analysis</vt:lpstr>
      <vt:lpstr>Similarity Techniques</vt:lpstr>
      <vt:lpstr>Surprise Library Models Evaluation</vt:lpstr>
      <vt:lpstr>Surprise Library Models Evaluation</vt:lpstr>
      <vt:lpstr>Surprise Library Models Evaluation</vt:lpstr>
      <vt:lpstr>Surprise Library Models Evaluation</vt:lpstr>
      <vt:lpstr>Feature Importance</vt:lpstr>
      <vt:lpstr>Summary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Katragadda, Sai Praneetha</dc:creator>
  <cp:lastModifiedBy>Makaraju, Chinmayee</cp:lastModifiedBy>
  <cp:revision>4</cp:revision>
  <dcterms:created xsi:type="dcterms:W3CDTF">2024-04-27T22:03:04Z</dcterms:created>
  <dcterms:modified xsi:type="dcterms:W3CDTF">2024-04-30T02:07:53Z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