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776" y="-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rgbClr val="312E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rgbClr val="312E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rgbClr val="312E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24296" y="604792"/>
            <a:ext cx="8639407" cy="1043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0">
                <a:solidFill>
                  <a:srgbClr val="312E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28" y="2041791"/>
            <a:ext cx="18213542" cy="6270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57300" cy="1374775"/>
          </a:xfrm>
          <a:custGeom>
            <a:avLst/>
            <a:gdLst/>
            <a:ahLst/>
            <a:cxnLst/>
            <a:rect l="l" t="t" r="r" b="b"/>
            <a:pathLst>
              <a:path w="1257300" h="1374775">
                <a:moveTo>
                  <a:pt x="0" y="971208"/>
                </a:moveTo>
                <a:lnTo>
                  <a:pt x="0" y="921733"/>
                </a:lnTo>
                <a:lnTo>
                  <a:pt x="21738" y="910344"/>
                </a:lnTo>
                <a:lnTo>
                  <a:pt x="65318" y="886965"/>
                </a:lnTo>
                <a:lnTo>
                  <a:pt x="121097" y="855390"/>
                </a:lnTo>
                <a:lnTo>
                  <a:pt x="172978" y="823351"/>
                </a:lnTo>
                <a:lnTo>
                  <a:pt x="220954" y="790857"/>
                </a:lnTo>
                <a:lnTo>
                  <a:pt x="265017" y="757916"/>
                </a:lnTo>
                <a:lnTo>
                  <a:pt x="305160" y="724537"/>
                </a:lnTo>
                <a:lnTo>
                  <a:pt x="341377" y="690730"/>
                </a:lnTo>
                <a:lnTo>
                  <a:pt x="373660" y="656502"/>
                </a:lnTo>
                <a:lnTo>
                  <a:pt x="402002" y="621862"/>
                </a:lnTo>
                <a:lnTo>
                  <a:pt x="426397" y="586820"/>
                </a:lnTo>
                <a:lnTo>
                  <a:pt x="446836" y="551384"/>
                </a:lnTo>
                <a:lnTo>
                  <a:pt x="463314" y="515562"/>
                </a:lnTo>
                <a:lnTo>
                  <a:pt x="475822" y="479364"/>
                </a:lnTo>
                <a:lnTo>
                  <a:pt x="488903" y="405873"/>
                </a:lnTo>
                <a:lnTo>
                  <a:pt x="489462" y="368598"/>
                </a:lnTo>
                <a:lnTo>
                  <a:pt x="485407" y="326442"/>
                </a:lnTo>
                <a:lnTo>
                  <a:pt x="477303" y="284646"/>
                </a:lnTo>
                <a:lnTo>
                  <a:pt x="466380" y="242685"/>
                </a:lnTo>
                <a:lnTo>
                  <a:pt x="453870" y="200040"/>
                </a:lnTo>
                <a:lnTo>
                  <a:pt x="442922" y="162871"/>
                </a:lnTo>
                <a:lnTo>
                  <a:pt x="432738" y="125066"/>
                </a:lnTo>
                <a:lnTo>
                  <a:pt x="424250" y="86615"/>
                </a:lnTo>
                <a:lnTo>
                  <a:pt x="418392" y="47507"/>
                </a:lnTo>
                <a:lnTo>
                  <a:pt x="415923" y="7831"/>
                </a:lnTo>
                <a:lnTo>
                  <a:pt x="416136" y="0"/>
                </a:lnTo>
                <a:lnTo>
                  <a:pt x="459812" y="0"/>
                </a:lnTo>
                <a:lnTo>
                  <a:pt x="459675" y="3310"/>
                </a:lnTo>
                <a:lnTo>
                  <a:pt x="461935" y="42809"/>
                </a:lnTo>
                <a:lnTo>
                  <a:pt x="467454" y="79264"/>
                </a:lnTo>
                <a:lnTo>
                  <a:pt x="475561" y="115652"/>
                </a:lnTo>
                <a:lnTo>
                  <a:pt x="485336" y="151790"/>
                </a:lnTo>
                <a:lnTo>
                  <a:pt x="495861" y="187499"/>
                </a:lnTo>
                <a:lnTo>
                  <a:pt x="508633" y="231092"/>
                </a:lnTo>
                <a:lnTo>
                  <a:pt x="520117" y="275477"/>
                </a:lnTo>
                <a:lnTo>
                  <a:pt x="528825" y="320722"/>
                </a:lnTo>
                <a:lnTo>
                  <a:pt x="533269" y="366893"/>
                </a:lnTo>
                <a:lnTo>
                  <a:pt x="532892" y="405190"/>
                </a:lnTo>
                <a:lnTo>
                  <a:pt x="528810" y="443071"/>
                </a:lnTo>
                <a:lnTo>
                  <a:pt x="521031" y="480528"/>
                </a:lnTo>
                <a:lnTo>
                  <a:pt x="509560" y="517555"/>
                </a:lnTo>
                <a:lnTo>
                  <a:pt x="494403" y="554142"/>
                </a:lnTo>
                <a:lnTo>
                  <a:pt x="475568" y="590284"/>
                </a:lnTo>
                <a:lnTo>
                  <a:pt x="453059" y="625971"/>
                </a:lnTo>
                <a:lnTo>
                  <a:pt x="426883" y="661198"/>
                </a:lnTo>
                <a:lnTo>
                  <a:pt x="397047" y="695955"/>
                </a:lnTo>
                <a:lnTo>
                  <a:pt x="363556" y="730236"/>
                </a:lnTo>
                <a:lnTo>
                  <a:pt x="326418" y="764034"/>
                </a:lnTo>
                <a:lnTo>
                  <a:pt x="285637" y="797339"/>
                </a:lnTo>
                <a:lnTo>
                  <a:pt x="241220" y="830146"/>
                </a:lnTo>
                <a:lnTo>
                  <a:pt x="193174" y="862446"/>
                </a:lnTo>
                <a:lnTo>
                  <a:pt x="141505" y="894232"/>
                </a:lnTo>
                <a:lnTo>
                  <a:pt x="86218" y="925496"/>
                </a:lnTo>
                <a:lnTo>
                  <a:pt x="42339" y="949029"/>
                </a:lnTo>
                <a:lnTo>
                  <a:pt x="0" y="971208"/>
                </a:lnTo>
                <a:close/>
              </a:path>
              <a:path w="1257300" h="1374775">
                <a:moveTo>
                  <a:pt x="0" y="1374533"/>
                </a:moveTo>
                <a:lnTo>
                  <a:pt x="0" y="1324503"/>
                </a:lnTo>
                <a:lnTo>
                  <a:pt x="284194" y="1166978"/>
                </a:lnTo>
                <a:lnTo>
                  <a:pt x="414722" y="1092307"/>
                </a:lnTo>
                <a:lnTo>
                  <a:pt x="501279" y="1041321"/>
                </a:lnTo>
                <a:lnTo>
                  <a:pt x="587235" y="989184"/>
                </a:lnTo>
                <a:lnTo>
                  <a:pt x="629925" y="962634"/>
                </a:lnTo>
                <a:lnTo>
                  <a:pt x="672390" y="935737"/>
                </a:lnTo>
                <a:lnTo>
                  <a:pt x="714606" y="908472"/>
                </a:lnTo>
                <a:lnTo>
                  <a:pt x="756548" y="880820"/>
                </a:lnTo>
                <a:lnTo>
                  <a:pt x="798190" y="852760"/>
                </a:lnTo>
                <a:lnTo>
                  <a:pt x="839509" y="824272"/>
                </a:lnTo>
                <a:lnTo>
                  <a:pt x="880478" y="795338"/>
                </a:lnTo>
                <a:lnTo>
                  <a:pt x="921074" y="765935"/>
                </a:lnTo>
                <a:lnTo>
                  <a:pt x="961271" y="736045"/>
                </a:lnTo>
                <a:lnTo>
                  <a:pt x="1001046" y="705648"/>
                </a:lnTo>
                <a:lnTo>
                  <a:pt x="1040372" y="674723"/>
                </a:lnTo>
                <a:lnTo>
                  <a:pt x="1076489" y="645164"/>
                </a:lnTo>
                <a:lnTo>
                  <a:pt x="1111433" y="613875"/>
                </a:lnTo>
                <a:lnTo>
                  <a:pt x="1143734" y="580263"/>
                </a:lnTo>
                <a:lnTo>
                  <a:pt x="1171918" y="543737"/>
                </a:lnTo>
                <a:lnTo>
                  <a:pt x="1194513" y="503702"/>
                </a:lnTo>
                <a:lnTo>
                  <a:pt x="1208048" y="463884"/>
                </a:lnTo>
                <a:lnTo>
                  <a:pt x="1213632" y="420866"/>
                </a:lnTo>
                <a:lnTo>
                  <a:pt x="1209984" y="377807"/>
                </a:lnTo>
                <a:lnTo>
                  <a:pt x="1195821" y="337862"/>
                </a:lnTo>
                <a:lnTo>
                  <a:pt x="1169864" y="304190"/>
                </a:lnTo>
                <a:lnTo>
                  <a:pt x="1134387" y="279070"/>
                </a:lnTo>
                <a:lnTo>
                  <a:pt x="1104582" y="261615"/>
                </a:lnTo>
                <a:lnTo>
                  <a:pt x="1088155" y="251144"/>
                </a:lnTo>
                <a:lnTo>
                  <a:pt x="1057524" y="225689"/>
                </a:lnTo>
                <a:lnTo>
                  <a:pt x="1031391" y="189559"/>
                </a:lnTo>
                <a:lnTo>
                  <a:pt x="1017509" y="150265"/>
                </a:lnTo>
                <a:lnTo>
                  <a:pt x="1014508" y="108702"/>
                </a:lnTo>
                <a:lnTo>
                  <a:pt x="1021019" y="65762"/>
                </a:lnTo>
                <a:lnTo>
                  <a:pt x="1035672" y="22340"/>
                </a:lnTo>
                <a:lnTo>
                  <a:pt x="1046800" y="0"/>
                </a:lnTo>
                <a:lnTo>
                  <a:pt x="1096526" y="0"/>
                </a:lnTo>
                <a:lnTo>
                  <a:pt x="1076697" y="39078"/>
                </a:lnTo>
                <a:lnTo>
                  <a:pt x="1062882" y="81104"/>
                </a:lnTo>
                <a:lnTo>
                  <a:pt x="1058719" y="122198"/>
                </a:lnTo>
                <a:lnTo>
                  <a:pt x="1066666" y="160807"/>
                </a:lnTo>
                <a:lnTo>
                  <a:pt x="1089177" y="195380"/>
                </a:lnTo>
                <a:lnTo>
                  <a:pt x="1128169" y="224645"/>
                </a:lnTo>
                <a:lnTo>
                  <a:pt x="1157536" y="241833"/>
                </a:lnTo>
                <a:lnTo>
                  <a:pt x="1171932" y="250798"/>
                </a:lnTo>
                <a:lnTo>
                  <a:pt x="1229558" y="308211"/>
                </a:lnTo>
                <a:lnTo>
                  <a:pt x="1248266" y="349681"/>
                </a:lnTo>
                <a:lnTo>
                  <a:pt x="1256826" y="394001"/>
                </a:lnTo>
                <a:lnTo>
                  <a:pt x="1256508" y="438965"/>
                </a:lnTo>
                <a:lnTo>
                  <a:pt x="1248578" y="482367"/>
                </a:lnTo>
                <a:lnTo>
                  <a:pt x="1234307" y="522002"/>
                </a:lnTo>
                <a:lnTo>
                  <a:pt x="1209282" y="566758"/>
                </a:lnTo>
                <a:lnTo>
                  <a:pt x="1178603" y="607038"/>
                </a:lnTo>
                <a:lnTo>
                  <a:pt x="1143777" y="643642"/>
                </a:lnTo>
                <a:lnTo>
                  <a:pt x="1106310" y="677367"/>
                </a:lnTo>
                <a:lnTo>
                  <a:pt x="1067709" y="709011"/>
                </a:lnTo>
                <a:lnTo>
                  <a:pt x="1028020" y="740222"/>
                </a:lnTo>
                <a:lnTo>
                  <a:pt x="987896" y="770891"/>
                </a:lnTo>
                <a:lnTo>
                  <a:pt x="947362" y="801039"/>
                </a:lnTo>
                <a:lnTo>
                  <a:pt x="906440" y="830686"/>
                </a:lnTo>
                <a:lnTo>
                  <a:pt x="865156" y="859853"/>
                </a:lnTo>
                <a:lnTo>
                  <a:pt x="823534" y="888561"/>
                </a:lnTo>
                <a:lnTo>
                  <a:pt x="781598" y="916830"/>
                </a:lnTo>
                <a:lnTo>
                  <a:pt x="739373" y="944681"/>
                </a:lnTo>
                <a:lnTo>
                  <a:pt x="696882" y="972134"/>
                </a:lnTo>
                <a:lnTo>
                  <a:pt x="654151" y="999210"/>
                </a:lnTo>
                <a:lnTo>
                  <a:pt x="611202" y="1025929"/>
                </a:lnTo>
                <a:lnTo>
                  <a:pt x="524752" y="1078381"/>
                </a:lnTo>
                <a:lnTo>
                  <a:pt x="437726" y="1129653"/>
                </a:lnTo>
                <a:lnTo>
                  <a:pt x="306532" y="1204712"/>
                </a:lnTo>
                <a:lnTo>
                  <a:pt x="0" y="1374533"/>
                </a:lnTo>
                <a:close/>
              </a:path>
              <a:path w="1257300" h="1374775">
                <a:moveTo>
                  <a:pt x="0" y="647288"/>
                </a:moveTo>
                <a:lnTo>
                  <a:pt x="0" y="591682"/>
                </a:lnTo>
                <a:lnTo>
                  <a:pt x="3449" y="588986"/>
                </a:lnTo>
                <a:lnTo>
                  <a:pt x="40630" y="558391"/>
                </a:lnTo>
                <a:lnTo>
                  <a:pt x="76076" y="525435"/>
                </a:lnTo>
                <a:lnTo>
                  <a:pt x="107581" y="489190"/>
                </a:lnTo>
                <a:lnTo>
                  <a:pt x="132942" y="448729"/>
                </a:lnTo>
                <a:lnTo>
                  <a:pt x="147715" y="408625"/>
                </a:lnTo>
                <a:lnTo>
                  <a:pt x="153298" y="364658"/>
                </a:lnTo>
                <a:lnTo>
                  <a:pt x="146961" y="321031"/>
                </a:lnTo>
                <a:lnTo>
                  <a:pt x="125975" y="281951"/>
                </a:lnTo>
                <a:lnTo>
                  <a:pt x="68787" y="241090"/>
                </a:lnTo>
                <a:lnTo>
                  <a:pt x="0" y="217472"/>
                </a:lnTo>
                <a:lnTo>
                  <a:pt x="0" y="171644"/>
                </a:lnTo>
                <a:lnTo>
                  <a:pt x="49525" y="186860"/>
                </a:lnTo>
                <a:lnTo>
                  <a:pt x="90166" y="202677"/>
                </a:lnTo>
                <a:lnTo>
                  <a:pt x="127554" y="224156"/>
                </a:lnTo>
                <a:lnTo>
                  <a:pt x="159711" y="254028"/>
                </a:lnTo>
                <a:lnTo>
                  <a:pt x="183792" y="294377"/>
                </a:lnTo>
                <a:lnTo>
                  <a:pt x="195292" y="338696"/>
                </a:lnTo>
                <a:lnTo>
                  <a:pt x="195985" y="384280"/>
                </a:lnTo>
                <a:lnTo>
                  <a:pt x="187647" y="428426"/>
                </a:lnTo>
                <a:lnTo>
                  <a:pt x="172054" y="468430"/>
                </a:lnTo>
                <a:lnTo>
                  <a:pt x="143372" y="514351"/>
                </a:lnTo>
                <a:lnTo>
                  <a:pt x="108326" y="554973"/>
                </a:lnTo>
                <a:lnTo>
                  <a:pt x="69808" y="591034"/>
                </a:lnTo>
                <a:lnTo>
                  <a:pt x="30711" y="623273"/>
                </a:lnTo>
                <a:lnTo>
                  <a:pt x="0" y="647288"/>
                </a:lnTo>
                <a:close/>
              </a:path>
            </a:pathLst>
          </a:custGeom>
          <a:solidFill>
            <a:srgbClr val="1C1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75408" y="8862036"/>
            <a:ext cx="1812925" cy="1425575"/>
          </a:xfrm>
          <a:custGeom>
            <a:avLst/>
            <a:gdLst/>
            <a:ahLst/>
            <a:cxnLst/>
            <a:rect l="l" t="t" r="r" b="b"/>
            <a:pathLst>
              <a:path w="1812925" h="1425575">
                <a:moveTo>
                  <a:pt x="0" y="1424963"/>
                </a:moveTo>
                <a:lnTo>
                  <a:pt x="89983" y="1409860"/>
                </a:lnTo>
                <a:lnTo>
                  <a:pt x="189468" y="1391925"/>
                </a:lnTo>
                <a:lnTo>
                  <a:pt x="239156" y="1382379"/>
                </a:lnTo>
                <a:lnTo>
                  <a:pt x="288776" y="1372391"/>
                </a:lnTo>
                <a:lnTo>
                  <a:pt x="338306" y="1361920"/>
                </a:lnTo>
                <a:lnTo>
                  <a:pt x="387721" y="1350924"/>
                </a:lnTo>
                <a:lnTo>
                  <a:pt x="436998" y="1339363"/>
                </a:lnTo>
                <a:lnTo>
                  <a:pt x="486113" y="1327193"/>
                </a:lnTo>
                <a:lnTo>
                  <a:pt x="535044" y="1314374"/>
                </a:lnTo>
                <a:lnTo>
                  <a:pt x="583766" y="1300865"/>
                </a:lnTo>
                <a:lnTo>
                  <a:pt x="632256" y="1286622"/>
                </a:lnTo>
                <a:lnTo>
                  <a:pt x="680491" y="1271606"/>
                </a:lnTo>
                <a:lnTo>
                  <a:pt x="728447" y="1255774"/>
                </a:lnTo>
                <a:lnTo>
                  <a:pt x="773778" y="1239540"/>
                </a:lnTo>
                <a:lnTo>
                  <a:pt x="818273" y="1220496"/>
                </a:lnTo>
                <a:lnTo>
                  <a:pt x="860171" y="1197026"/>
                </a:lnTo>
                <a:lnTo>
                  <a:pt x="897710" y="1167512"/>
                </a:lnTo>
                <a:lnTo>
                  <a:pt x="925163" y="1134757"/>
                </a:lnTo>
                <a:lnTo>
                  <a:pt x="945272" y="1095261"/>
                </a:lnTo>
                <a:lnTo>
                  <a:pt x="954047" y="1052059"/>
                </a:lnTo>
                <a:lnTo>
                  <a:pt x="947497" y="1008186"/>
                </a:lnTo>
                <a:lnTo>
                  <a:pt x="931148" y="977381"/>
                </a:lnTo>
                <a:lnTo>
                  <a:pt x="907476" y="950407"/>
                </a:lnTo>
                <a:lnTo>
                  <a:pt x="878628" y="925772"/>
                </a:lnTo>
                <a:lnTo>
                  <a:pt x="810488" y="874782"/>
                </a:lnTo>
                <a:lnTo>
                  <a:pt x="776894" y="845213"/>
                </a:lnTo>
                <a:lnTo>
                  <a:pt x="748816" y="810975"/>
                </a:lnTo>
                <a:lnTo>
                  <a:pt x="729444" y="770070"/>
                </a:lnTo>
                <a:lnTo>
                  <a:pt x="722481" y="729926"/>
                </a:lnTo>
                <a:lnTo>
                  <a:pt x="726126" y="688516"/>
                </a:lnTo>
                <a:lnTo>
                  <a:pt x="740350" y="645908"/>
                </a:lnTo>
                <a:lnTo>
                  <a:pt x="765124" y="602168"/>
                </a:lnTo>
                <a:lnTo>
                  <a:pt x="800420" y="557366"/>
                </a:lnTo>
                <a:lnTo>
                  <a:pt x="846208" y="511569"/>
                </a:lnTo>
                <a:lnTo>
                  <a:pt x="883629" y="478401"/>
                </a:lnTo>
                <a:lnTo>
                  <a:pt x="921756" y="446122"/>
                </a:lnTo>
                <a:lnTo>
                  <a:pt x="960570" y="414741"/>
                </a:lnTo>
                <a:lnTo>
                  <a:pt x="1000054" y="384269"/>
                </a:lnTo>
                <a:lnTo>
                  <a:pt x="1040188" y="354715"/>
                </a:lnTo>
                <a:lnTo>
                  <a:pt x="1080954" y="326089"/>
                </a:lnTo>
                <a:lnTo>
                  <a:pt x="1122333" y="298399"/>
                </a:lnTo>
                <a:lnTo>
                  <a:pt x="1164307" y="271656"/>
                </a:lnTo>
                <a:lnTo>
                  <a:pt x="1206858" y="245869"/>
                </a:lnTo>
                <a:lnTo>
                  <a:pt x="1249966" y="221048"/>
                </a:lnTo>
                <a:lnTo>
                  <a:pt x="1293613" y="197202"/>
                </a:lnTo>
                <a:lnTo>
                  <a:pt x="1337781" y="174341"/>
                </a:lnTo>
                <a:lnTo>
                  <a:pt x="1382452" y="152475"/>
                </a:lnTo>
                <a:lnTo>
                  <a:pt x="1427606" y="131612"/>
                </a:lnTo>
                <a:lnTo>
                  <a:pt x="1473225" y="111764"/>
                </a:lnTo>
                <a:lnTo>
                  <a:pt x="1519291" y="92938"/>
                </a:lnTo>
                <a:lnTo>
                  <a:pt x="1565785" y="75145"/>
                </a:lnTo>
                <a:lnTo>
                  <a:pt x="1612689" y="58394"/>
                </a:lnTo>
                <a:lnTo>
                  <a:pt x="1659983" y="42695"/>
                </a:lnTo>
                <a:lnTo>
                  <a:pt x="1707650" y="28057"/>
                </a:lnTo>
                <a:lnTo>
                  <a:pt x="1755671" y="14491"/>
                </a:lnTo>
                <a:lnTo>
                  <a:pt x="1804027" y="2004"/>
                </a:lnTo>
                <a:lnTo>
                  <a:pt x="1812591" y="0"/>
                </a:lnTo>
                <a:lnTo>
                  <a:pt x="1812591" y="45059"/>
                </a:lnTo>
                <a:lnTo>
                  <a:pt x="1762790" y="57989"/>
                </a:lnTo>
                <a:lnTo>
                  <a:pt x="1713619" y="72013"/>
                </a:lnTo>
                <a:lnTo>
                  <a:pt x="1664830" y="87183"/>
                </a:lnTo>
                <a:lnTo>
                  <a:pt x="1616443" y="103490"/>
                </a:lnTo>
                <a:lnTo>
                  <a:pt x="1568480" y="120922"/>
                </a:lnTo>
                <a:lnTo>
                  <a:pt x="1520961" y="139468"/>
                </a:lnTo>
                <a:lnTo>
                  <a:pt x="1473907" y="159118"/>
                </a:lnTo>
                <a:lnTo>
                  <a:pt x="1427338" y="179860"/>
                </a:lnTo>
                <a:lnTo>
                  <a:pt x="1381277" y="201685"/>
                </a:lnTo>
                <a:lnTo>
                  <a:pt x="1335742" y="224581"/>
                </a:lnTo>
                <a:lnTo>
                  <a:pt x="1290756" y="248538"/>
                </a:lnTo>
                <a:lnTo>
                  <a:pt x="1246339" y="273544"/>
                </a:lnTo>
                <a:lnTo>
                  <a:pt x="1202511" y="299589"/>
                </a:lnTo>
                <a:lnTo>
                  <a:pt x="1159294" y="326663"/>
                </a:lnTo>
                <a:lnTo>
                  <a:pt x="1116708" y="354754"/>
                </a:lnTo>
                <a:lnTo>
                  <a:pt x="1074775" y="383852"/>
                </a:lnTo>
                <a:lnTo>
                  <a:pt x="1033514" y="413945"/>
                </a:lnTo>
                <a:lnTo>
                  <a:pt x="992947" y="445024"/>
                </a:lnTo>
                <a:lnTo>
                  <a:pt x="953095" y="477077"/>
                </a:lnTo>
                <a:lnTo>
                  <a:pt x="913978" y="510094"/>
                </a:lnTo>
                <a:lnTo>
                  <a:pt x="875617" y="544064"/>
                </a:lnTo>
                <a:lnTo>
                  <a:pt x="829042" y="591074"/>
                </a:lnTo>
                <a:lnTo>
                  <a:pt x="795276" y="635972"/>
                </a:lnTo>
                <a:lnTo>
                  <a:pt x="774365" y="678662"/>
                </a:lnTo>
                <a:lnTo>
                  <a:pt x="766356" y="719048"/>
                </a:lnTo>
                <a:lnTo>
                  <a:pt x="771294" y="757035"/>
                </a:lnTo>
                <a:lnTo>
                  <a:pt x="786875" y="788984"/>
                </a:lnTo>
                <a:lnTo>
                  <a:pt x="810536" y="816829"/>
                </a:lnTo>
                <a:lnTo>
                  <a:pt x="839897" y="842161"/>
                </a:lnTo>
                <a:lnTo>
                  <a:pt x="907668" y="892859"/>
                </a:lnTo>
                <a:lnTo>
                  <a:pt x="940630" y="921540"/>
                </a:lnTo>
                <a:lnTo>
                  <a:pt x="968509" y="954323"/>
                </a:lnTo>
                <a:lnTo>
                  <a:pt x="988683" y="993303"/>
                </a:lnTo>
                <a:lnTo>
                  <a:pt x="997717" y="1039415"/>
                </a:lnTo>
                <a:lnTo>
                  <a:pt x="993568" y="1085013"/>
                </a:lnTo>
                <a:lnTo>
                  <a:pt x="978820" y="1128151"/>
                </a:lnTo>
                <a:lnTo>
                  <a:pt x="956058" y="1166885"/>
                </a:lnTo>
                <a:lnTo>
                  <a:pt x="927867" y="1199268"/>
                </a:lnTo>
                <a:lnTo>
                  <a:pt x="885357" y="1232799"/>
                </a:lnTo>
                <a:lnTo>
                  <a:pt x="838648" y="1259192"/>
                </a:lnTo>
                <a:lnTo>
                  <a:pt x="790211" y="1280120"/>
                </a:lnTo>
                <a:lnTo>
                  <a:pt x="742522" y="1297255"/>
                </a:lnTo>
                <a:lnTo>
                  <a:pt x="694026" y="1313274"/>
                </a:lnTo>
                <a:lnTo>
                  <a:pt x="645276" y="1328463"/>
                </a:lnTo>
                <a:lnTo>
                  <a:pt x="596295" y="1342863"/>
                </a:lnTo>
                <a:lnTo>
                  <a:pt x="547103" y="1356518"/>
                </a:lnTo>
                <a:lnTo>
                  <a:pt x="497725" y="1369470"/>
                </a:lnTo>
                <a:lnTo>
                  <a:pt x="448180" y="1381761"/>
                </a:lnTo>
                <a:lnTo>
                  <a:pt x="398493" y="1393434"/>
                </a:lnTo>
                <a:lnTo>
                  <a:pt x="348685" y="1404531"/>
                </a:lnTo>
                <a:lnTo>
                  <a:pt x="298778" y="1415094"/>
                </a:lnTo>
                <a:lnTo>
                  <a:pt x="249801" y="1424963"/>
                </a:lnTo>
                <a:lnTo>
                  <a:pt x="0" y="1424963"/>
                </a:lnTo>
                <a:close/>
              </a:path>
              <a:path w="1812925" h="1425575">
                <a:moveTo>
                  <a:pt x="1086463" y="1424963"/>
                </a:moveTo>
                <a:lnTo>
                  <a:pt x="1127258" y="1396625"/>
                </a:lnTo>
                <a:lnTo>
                  <a:pt x="1158467" y="1370177"/>
                </a:lnTo>
                <a:lnTo>
                  <a:pt x="1186078" y="1342029"/>
                </a:lnTo>
                <a:lnTo>
                  <a:pt x="1210080" y="1312185"/>
                </a:lnTo>
                <a:lnTo>
                  <a:pt x="1247220" y="1247434"/>
                </a:lnTo>
                <a:lnTo>
                  <a:pt x="1270765" y="1171493"/>
                </a:lnTo>
                <a:lnTo>
                  <a:pt x="1277258" y="1129416"/>
                </a:lnTo>
                <a:lnTo>
                  <a:pt x="1281153" y="1086232"/>
                </a:lnTo>
                <a:lnTo>
                  <a:pt x="1283786" y="1041868"/>
                </a:lnTo>
                <a:lnTo>
                  <a:pt x="1286039" y="1003186"/>
                </a:lnTo>
                <a:lnTo>
                  <a:pt x="1289226" y="964163"/>
                </a:lnTo>
                <a:lnTo>
                  <a:pt x="1294227" y="925106"/>
                </a:lnTo>
                <a:lnTo>
                  <a:pt x="1301926" y="886318"/>
                </a:lnTo>
                <a:lnTo>
                  <a:pt x="1314649" y="843926"/>
                </a:lnTo>
                <a:lnTo>
                  <a:pt x="1345560" y="774414"/>
                </a:lnTo>
                <a:lnTo>
                  <a:pt x="1367015" y="738883"/>
                </a:lnTo>
                <a:lnTo>
                  <a:pt x="1391910" y="704252"/>
                </a:lnTo>
                <a:lnTo>
                  <a:pt x="1420234" y="670531"/>
                </a:lnTo>
                <a:lnTo>
                  <a:pt x="1451977" y="637728"/>
                </a:lnTo>
                <a:lnTo>
                  <a:pt x="1487131" y="605853"/>
                </a:lnTo>
                <a:lnTo>
                  <a:pt x="1525685" y="574915"/>
                </a:lnTo>
                <a:lnTo>
                  <a:pt x="1567630" y="544923"/>
                </a:lnTo>
                <a:lnTo>
                  <a:pt x="1612956" y="515885"/>
                </a:lnTo>
                <a:lnTo>
                  <a:pt x="1661654" y="487812"/>
                </a:lnTo>
                <a:lnTo>
                  <a:pt x="1713713" y="460712"/>
                </a:lnTo>
                <a:lnTo>
                  <a:pt x="1769124" y="434595"/>
                </a:lnTo>
                <a:lnTo>
                  <a:pt x="1812591" y="415576"/>
                </a:lnTo>
                <a:lnTo>
                  <a:pt x="1812591" y="463438"/>
                </a:lnTo>
                <a:lnTo>
                  <a:pt x="1787065" y="474606"/>
                </a:lnTo>
                <a:lnTo>
                  <a:pt x="1730447" y="501353"/>
                </a:lnTo>
                <a:lnTo>
                  <a:pt x="1677549" y="529091"/>
                </a:lnTo>
                <a:lnTo>
                  <a:pt x="1628382" y="557810"/>
                </a:lnTo>
                <a:lnTo>
                  <a:pt x="1582960" y="587500"/>
                </a:lnTo>
                <a:lnTo>
                  <a:pt x="1541292" y="618149"/>
                </a:lnTo>
                <a:lnTo>
                  <a:pt x="1503390" y="649748"/>
                </a:lnTo>
                <a:lnTo>
                  <a:pt x="1469266" y="682284"/>
                </a:lnTo>
                <a:lnTo>
                  <a:pt x="1438932" y="715749"/>
                </a:lnTo>
                <a:lnTo>
                  <a:pt x="1412398" y="750130"/>
                </a:lnTo>
                <a:lnTo>
                  <a:pt x="1389676" y="785417"/>
                </a:lnTo>
                <a:lnTo>
                  <a:pt x="1370777" y="821599"/>
                </a:lnTo>
                <a:lnTo>
                  <a:pt x="1355713" y="858666"/>
                </a:lnTo>
                <a:lnTo>
                  <a:pt x="1344496" y="896607"/>
                </a:lnTo>
                <a:lnTo>
                  <a:pt x="1332712" y="969770"/>
                </a:lnTo>
                <a:lnTo>
                  <a:pt x="1327545" y="1044251"/>
                </a:lnTo>
                <a:lnTo>
                  <a:pt x="1324838" y="1089595"/>
                </a:lnTo>
                <a:lnTo>
                  <a:pt x="1320652" y="1135250"/>
                </a:lnTo>
                <a:lnTo>
                  <a:pt x="1313562" y="1180777"/>
                </a:lnTo>
                <a:lnTo>
                  <a:pt x="1302147" y="1225735"/>
                </a:lnTo>
                <a:lnTo>
                  <a:pt x="1288854" y="1261653"/>
                </a:lnTo>
                <a:lnTo>
                  <a:pt x="1272214" y="1295928"/>
                </a:lnTo>
                <a:lnTo>
                  <a:pt x="1252238" y="1328554"/>
                </a:lnTo>
                <a:lnTo>
                  <a:pt x="1228932" y="1359528"/>
                </a:lnTo>
                <a:lnTo>
                  <a:pt x="1202306" y="1388844"/>
                </a:lnTo>
                <a:lnTo>
                  <a:pt x="1172367" y="1416497"/>
                </a:lnTo>
                <a:lnTo>
                  <a:pt x="1161537" y="1424963"/>
                </a:lnTo>
                <a:lnTo>
                  <a:pt x="1086463" y="1424963"/>
                </a:lnTo>
                <a:close/>
              </a:path>
            </a:pathLst>
          </a:custGeom>
          <a:solidFill>
            <a:srgbClr val="1C1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776" y="2277972"/>
            <a:ext cx="142875" cy="1428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77036" y="2003639"/>
            <a:ext cx="4808855" cy="229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1920">
              <a:lnSpc>
                <a:spcPct val="115199"/>
              </a:lnSpc>
              <a:spcBef>
                <a:spcPts val="100"/>
              </a:spcBef>
            </a:pPr>
            <a:r>
              <a:rPr sz="3200" smtClean="0">
                <a:latin typeface="Verdana"/>
                <a:cs typeface="Verdana"/>
              </a:rPr>
              <a:t>C</a:t>
            </a:r>
            <a:r>
              <a:rPr sz="3200" spc="-145" smtClean="0">
                <a:latin typeface="Verdana"/>
                <a:cs typeface="Verdana"/>
              </a:rPr>
              <a:t>a</a:t>
            </a:r>
            <a:r>
              <a:rPr sz="3200" spc="-180" smtClean="0">
                <a:latin typeface="Verdana"/>
                <a:cs typeface="Verdana"/>
              </a:rPr>
              <a:t>m</a:t>
            </a:r>
            <a:r>
              <a:rPr sz="3200" spc="-75" smtClean="0">
                <a:latin typeface="Verdana"/>
                <a:cs typeface="Verdana"/>
              </a:rPr>
              <a:t>e</a:t>
            </a:r>
            <a:r>
              <a:rPr sz="3200" spc="-40" smtClean="0">
                <a:latin typeface="Verdana"/>
                <a:cs typeface="Verdana"/>
              </a:rPr>
              <a:t>r</a:t>
            </a:r>
            <a:r>
              <a:rPr sz="3200" spc="-105" smtClean="0">
                <a:latin typeface="Verdana"/>
                <a:cs typeface="Verdana"/>
              </a:rPr>
              <a:t>a  </a:t>
            </a:r>
            <a:endParaRPr lang="en-US" sz="3200" spc="-105" dirty="0" smtClean="0">
              <a:latin typeface="Verdana"/>
              <a:cs typeface="Verdana"/>
            </a:endParaRPr>
          </a:p>
          <a:p>
            <a:pPr marL="12700" marR="1391920">
              <a:lnSpc>
                <a:spcPct val="115199"/>
              </a:lnSpc>
              <a:spcBef>
                <a:spcPts val="100"/>
              </a:spcBef>
            </a:pPr>
            <a:r>
              <a:rPr sz="3200" spc="-50" smtClean="0">
                <a:latin typeface="Verdana"/>
                <a:cs typeface="Verdana"/>
              </a:rPr>
              <a:t>A</a:t>
            </a:r>
            <a:r>
              <a:rPr sz="3200" spc="-40" smtClean="0">
                <a:latin typeface="Verdana"/>
                <a:cs typeface="Verdana"/>
              </a:rPr>
              <a:t>r</a:t>
            </a:r>
            <a:r>
              <a:rPr sz="3200" spc="55" smtClean="0">
                <a:latin typeface="Verdana"/>
                <a:cs typeface="Verdana"/>
              </a:rPr>
              <a:t>d</a:t>
            </a:r>
            <a:r>
              <a:rPr sz="3200" spc="-75" smtClean="0">
                <a:latin typeface="Verdana"/>
                <a:cs typeface="Verdana"/>
              </a:rPr>
              <a:t>u</a:t>
            </a:r>
            <a:r>
              <a:rPr sz="3200" spc="-30" smtClean="0">
                <a:latin typeface="Verdana"/>
                <a:cs typeface="Verdana"/>
              </a:rPr>
              <a:t>i</a:t>
            </a:r>
            <a:r>
              <a:rPr sz="3200" spc="-50" smtClean="0">
                <a:latin typeface="Verdana"/>
                <a:cs typeface="Verdana"/>
              </a:rPr>
              <a:t>n</a:t>
            </a:r>
            <a:r>
              <a:rPr sz="3200" spc="35" smtClean="0">
                <a:latin typeface="Verdana"/>
                <a:cs typeface="Verdana"/>
              </a:rPr>
              <a:t>o</a:t>
            </a:r>
            <a:r>
              <a:rPr sz="3200" spc="-345" smtClean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U</a:t>
            </a:r>
            <a:r>
              <a:rPr sz="3200" spc="35" dirty="0">
                <a:latin typeface="Verdana"/>
                <a:cs typeface="Verdana"/>
              </a:rPr>
              <a:t>N</a:t>
            </a:r>
            <a:r>
              <a:rPr sz="3200" spc="-15" dirty="0">
                <a:latin typeface="Verdana"/>
                <a:cs typeface="Verdana"/>
              </a:rPr>
              <a:t>O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235" dirty="0">
                <a:latin typeface="Verdana"/>
                <a:cs typeface="Verdana"/>
              </a:rPr>
              <a:t>S</a:t>
            </a:r>
            <a:r>
              <a:rPr sz="3200" spc="-30" dirty="0">
                <a:latin typeface="Verdana"/>
                <a:cs typeface="Verdana"/>
              </a:rPr>
              <a:t>i</a:t>
            </a:r>
            <a:r>
              <a:rPr sz="3200" spc="-50" dirty="0">
                <a:latin typeface="Verdana"/>
                <a:cs typeface="Verdana"/>
              </a:rPr>
              <a:t>n</a:t>
            </a:r>
            <a:r>
              <a:rPr sz="3200" spc="-235" dirty="0">
                <a:latin typeface="Verdana"/>
                <a:cs typeface="Verdana"/>
              </a:rPr>
              <a:t>g</a:t>
            </a:r>
            <a:r>
              <a:rPr sz="3200" spc="50" dirty="0">
                <a:latin typeface="Verdana"/>
                <a:cs typeface="Verdana"/>
              </a:rPr>
              <a:t>l</a:t>
            </a:r>
            <a:r>
              <a:rPr sz="3200" spc="-70" dirty="0">
                <a:latin typeface="Verdana"/>
                <a:cs typeface="Verdana"/>
              </a:rPr>
              <a:t>e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s</a:t>
            </a:r>
            <a:r>
              <a:rPr sz="3200" spc="-50" dirty="0">
                <a:latin typeface="Verdana"/>
                <a:cs typeface="Verdana"/>
              </a:rPr>
              <a:t>h</a:t>
            </a:r>
            <a:r>
              <a:rPr sz="3200" spc="-145" dirty="0">
                <a:latin typeface="Verdana"/>
                <a:cs typeface="Verdana"/>
              </a:rPr>
              <a:t>a</a:t>
            </a:r>
            <a:r>
              <a:rPr sz="3200" spc="95" dirty="0">
                <a:latin typeface="Verdana"/>
                <a:cs typeface="Verdana"/>
              </a:rPr>
              <a:t>f</a:t>
            </a:r>
            <a:r>
              <a:rPr sz="3200" spc="50" dirty="0">
                <a:latin typeface="Verdana"/>
                <a:cs typeface="Verdana"/>
              </a:rPr>
              <a:t>t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B</a:t>
            </a:r>
            <a:r>
              <a:rPr sz="3200" spc="-15" dirty="0">
                <a:latin typeface="Verdana"/>
                <a:cs typeface="Verdana"/>
              </a:rPr>
              <a:t>O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180">
                <a:latin typeface="Verdana"/>
                <a:cs typeface="Verdana"/>
              </a:rPr>
              <a:t>m</a:t>
            </a:r>
            <a:r>
              <a:rPr sz="3200" spc="30">
                <a:latin typeface="Verdana"/>
                <a:cs typeface="Verdana"/>
              </a:rPr>
              <a:t>o</a:t>
            </a:r>
            <a:r>
              <a:rPr sz="3200" spc="45">
                <a:latin typeface="Verdana"/>
                <a:cs typeface="Verdana"/>
              </a:rPr>
              <a:t>t</a:t>
            </a:r>
            <a:r>
              <a:rPr sz="3200" spc="30">
                <a:latin typeface="Verdana"/>
                <a:cs typeface="Verdana"/>
              </a:rPr>
              <a:t>o</a:t>
            </a:r>
            <a:r>
              <a:rPr sz="3200" spc="-40">
                <a:latin typeface="Verdana"/>
                <a:cs typeface="Verdana"/>
              </a:rPr>
              <a:t>r</a:t>
            </a:r>
            <a:r>
              <a:rPr sz="3200" spc="-420">
                <a:latin typeface="Verdana"/>
                <a:cs typeface="Verdana"/>
              </a:rPr>
              <a:t>(</a:t>
            </a:r>
            <a:r>
              <a:rPr sz="3200" spc="-285">
                <a:latin typeface="Verdana"/>
                <a:cs typeface="Verdana"/>
              </a:rPr>
              <a:t>2</a:t>
            </a:r>
            <a:r>
              <a:rPr sz="3200" spc="-415" smtClean="0">
                <a:latin typeface="Verdana"/>
                <a:cs typeface="Verdana"/>
              </a:rPr>
              <a:t>)</a:t>
            </a:r>
            <a:endParaRPr lang="en-US" sz="3200" spc="-415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lang="en-US" sz="3200" spc="-85" dirty="0" smtClean="0">
                <a:latin typeface="Verdana"/>
                <a:cs typeface="Verdana"/>
              </a:rPr>
              <a:t>Wires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776" y="2839947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382" y="3428988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4318" y="584293"/>
            <a:ext cx="6476999" cy="42386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3679" y="2262187"/>
            <a:ext cx="142875" cy="1428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908939" y="1987854"/>
            <a:ext cx="4636135" cy="2281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8325">
              <a:lnSpc>
                <a:spcPct val="115199"/>
              </a:lnSpc>
              <a:spcBef>
                <a:spcPts val="100"/>
              </a:spcBef>
            </a:pPr>
            <a:r>
              <a:rPr sz="3200" spc="190" dirty="0">
                <a:latin typeface="Verdana"/>
                <a:cs typeface="Verdana"/>
              </a:rPr>
              <a:t>M</a:t>
            </a:r>
            <a:r>
              <a:rPr sz="3200" spc="30" dirty="0">
                <a:latin typeface="Verdana"/>
                <a:cs typeface="Verdana"/>
              </a:rPr>
              <a:t>o</a:t>
            </a:r>
            <a:r>
              <a:rPr sz="3200" spc="45" dirty="0">
                <a:latin typeface="Verdana"/>
                <a:cs typeface="Verdana"/>
              </a:rPr>
              <a:t>t</a:t>
            </a:r>
            <a:r>
              <a:rPr sz="3200" spc="30" dirty="0">
                <a:latin typeface="Verdana"/>
                <a:cs typeface="Verdana"/>
              </a:rPr>
              <a:t>o</a:t>
            </a:r>
            <a:r>
              <a:rPr sz="3200" spc="-35" dirty="0">
                <a:latin typeface="Verdana"/>
                <a:cs typeface="Verdana"/>
              </a:rPr>
              <a:t>r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D</a:t>
            </a:r>
            <a:r>
              <a:rPr sz="3200" spc="-40" dirty="0">
                <a:latin typeface="Verdana"/>
                <a:cs typeface="Verdana"/>
              </a:rPr>
              <a:t>r</a:t>
            </a:r>
            <a:r>
              <a:rPr sz="3200" spc="-30" dirty="0">
                <a:latin typeface="Verdana"/>
                <a:cs typeface="Verdana"/>
              </a:rPr>
              <a:t>i</a:t>
            </a:r>
            <a:r>
              <a:rPr sz="3200" spc="-75" dirty="0">
                <a:latin typeface="Verdana"/>
                <a:cs typeface="Verdana"/>
              </a:rPr>
              <a:t>ve</a:t>
            </a:r>
            <a:r>
              <a:rPr sz="3200" spc="-40" dirty="0">
                <a:latin typeface="Verdana"/>
                <a:cs typeface="Verdana"/>
              </a:rPr>
              <a:t>r</a:t>
            </a:r>
            <a:r>
              <a:rPr sz="3200" spc="-420" dirty="0">
                <a:latin typeface="Verdana"/>
                <a:cs typeface="Verdana"/>
              </a:rPr>
              <a:t>(</a:t>
            </a:r>
            <a:r>
              <a:rPr sz="3200" spc="20" dirty="0">
                <a:latin typeface="Verdana"/>
                <a:cs typeface="Verdana"/>
              </a:rPr>
              <a:t>L</a:t>
            </a:r>
            <a:r>
              <a:rPr sz="3200" spc="-285" dirty="0">
                <a:latin typeface="Verdana"/>
                <a:cs typeface="Verdana"/>
              </a:rPr>
              <a:t>2</a:t>
            </a:r>
            <a:r>
              <a:rPr sz="3200" spc="15" dirty="0">
                <a:latin typeface="Verdana"/>
                <a:cs typeface="Verdana"/>
              </a:rPr>
              <a:t>9</a:t>
            </a:r>
            <a:r>
              <a:rPr sz="3200" spc="-185" dirty="0">
                <a:latin typeface="Verdana"/>
                <a:cs typeface="Verdana"/>
              </a:rPr>
              <a:t>3</a:t>
            </a:r>
            <a:r>
              <a:rPr sz="3200" spc="-45" dirty="0">
                <a:latin typeface="Verdana"/>
                <a:cs typeface="Verdana"/>
              </a:rPr>
              <a:t>D</a:t>
            </a:r>
            <a:r>
              <a:rPr sz="3200" spc="-355" dirty="0">
                <a:latin typeface="Verdana"/>
                <a:cs typeface="Verdana"/>
              </a:rPr>
              <a:t>)  </a:t>
            </a:r>
            <a:r>
              <a:rPr sz="3200" spc="-5" dirty="0">
                <a:latin typeface="Verdana"/>
                <a:cs typeface="Verdana"/>
              </a:rPr>
              <a:t>B</a:t>
            </a:r>
            <a:r>
              <a:rPr sz="3200" spc="-145" dirty="0">
                <a:latin typeface="Verdana"/>
                <a:cs typeface="Verdana"/>
              </a:rPr>
              <a:t>a</a:t>
            </a:r>
            <a:r>
              <a:rPr sz="3200" spc="45" dirty="0">
                <a:latin typeface="Verdana"/>
                <a:cs typeface="Verdana"/>
              </a:rPr>
              <a:t>tt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-40" dirty="0">
                <a:latin typeface="Verdana"/>
                <a:cs typeface="Verdana"/>
              </a:rPr>
              <a:t>r</a:t>
            </a:r>
            <a:r>
              <a:rPr sz="3200" spc="-80" dirty="0">
                <a:latin typeface="Verdana"/>
                <a:cs typeface="Verdana"/>
              </a:rPr>
              <a:t>y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340" dirty="0">
                <a:latin typeface="Verdana"/>
                <a:cs typeface="Verdana"/>
              </a:rPr>
              <a:t>1</a:t>
            </a:r>
            <a:r>
              <a:rPr sz="3200" spc="-285" dirty="0">
                <a:latin typeface="Verdana"/>
                <a:cs typeface="Verdana"/>
              </a:rPr>
              <a:t>2</a:t>
            </a:r>
            <a:r>
              <a:rPr sz="3200" spc="-55" dirty="0">
                <a:latin typeface="Verdana"/>
                <a:cs typeface="Verdana"/>
              </a:rPr>
              <a:t>V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65" dirty="0">
                <a:latin typeface="Verdana"/>
                <a:cs typeface="Verdana"/>
              </a:rPr>
              <a:t>Chasis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ct val="115199"/>
              </a:lnSpc>
            </a:pPr>
            <a:r>
              <a:rPr sz="3200" spc="-190" dirty="0">
                <a:latin typeface="Verdana"/>
                <a:cs typeface="Verdana"/>
              </a:rPr>
              <a:t>W</a:t>
            </a:r>
            <a:r>
              <a:rPr sz="3200" spc="-50" dirty="0">
                <a:latin typeface="Verdana"/>
                <a:cs typeface="Verdana"/>
              </a:rPr>
              <a:t>h</a:t>
            </a:r>
            <a:r>
              <a:rPr sz="3200" spc="-75" dirty="0">
                <a:latin typeface="Verdana"/>
                <a:cs typeface="Verdana"/>
              </a:rPr>
              <a:t>ee</a:t>
            </a:r>
            <a:r>
              <a:rPr sz="3200" spc="50" dirty="0">
                <a:latin typeface="Verdana"/>
                <a:cs typeface="Verdana"/>
              </a:rPr>
              <a:t>l</a:t>
            </a:r>
            <a:r>
              <a:rPr sz="3200" spc="-80" dirty="0">
                <a:latin typeface="Verdana"/>
                <a:cs typeface="Verdana"/>
              </a:rPr>
              <a:t>s</a:t>
            </a:r>
            <a:r>
              <a:rPr sz="3200" spc="-420" dirty="0">
                <a:latin typeface="Verdana"/>
                <a:cs typeface="Verdana"/>
              </a:rPr>
              <a:t>(</a:t>
            </a:r>
            <a:r>
              <a:rPr sz="3200" spc="-285" dirty="0">
                <a:latin typeface="Verdana"/>
                <a:cs typeface="Verdana"/>
              </a:rPr>
              <a:t>2</a:t>
            </a:r>
            <a:r>
              <a:rPr sz="3200" spc="-420" dirty="0">
                <a:latin typeface="Verdana"/>
                <a:cs typeface="Verdana"/>
              </a:rPr>
              <a:t>)</a:t>
            </a:r>
            <a:r>
              <a:rPr sz="3200" spc="-320" dirty="0">
                <a:latin typeface="Verdana"/>
                <a:cs typeface="Verdana"/>
              </a:rPr>
              <a:t>,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100">
                <a:latin typeface="Verdana"/>
                <a:cs typeface="Verdana"/>
              </a:rPr>
              <a:t>c</a:t>
            </a:r>
            <a:r>
              <a:rPr sz="3200" spc="-145">
                <a:latin typeface="Verdana"/>
                <a:cs typeface="Verdana"/>
              </a:rPr>
              <a:t>a</a:t>
            </a:r>
            <a:r>
              <a:rPr sz="3200" spc="-80">
                <a:latin typeface="Verdana"/>
                <a:cs typeface="Verdana"/>
              </a:rPr>
              <a:t>s</a:t>
            </a:r>
            <a:r>
              <a:rPr sz="3200" spc="45">
                <a:latin typeface="Verdana"/>
                <a:cs typeface="Verdana"/>
              </a:rPr>
              <a:t>t</a:t>
            </a:r>
            <a:r>
              <a:rPr sz="3200" spc="30">
                <a:latin typeface="Verdana"/>
                <a:cs typeface="Verdana"/>
              </a:rPr>
              <a:t>o</a:t>
            </a:r>
            <a:r>
              <a:rPr sz="3200" spc="-35">
                <a:latin typeface="Verdana"/>
                <a:cs typeface="Verdana"/>
              </a:rPr>
              <a:t>r</a:t>
            </a:r>
            <a:r>
              <a:rPr sz="3200" spc="-345">
                <a:latin typeface="Verdana"/>
                <a:cs typeface="Verdana"/>
              </a:rPr>
              <a:t> </a:t>
            </a:r>
            <a:r>
              <a:rPr sz="3200" spc="-114" smtClean="0">
                <a:latin typeface="Verdana"/>
                <a:cs typeface="Verdana"/>
              </a:rPr>
              <a:t>w</a:t>
            </a:r>
            <a:r>
              <a:rPr sz="3200" spc="-50" smtClean="0">
                <a:latin typeface="Verdana"/>
                <a:cs typeface="Verdana"/>
              </a:rPr>
              <a:t>h</a:t>
            </a:r>
            <a:r>
              <a:rPr sz="3200" spc="-75" smtClean="0">
                <a:latin typeface="Verdana"/>
                <a:cs typeface="Verdana"/>
              </a:rPr>
              <a:t>ee</a:t>
            </a:r>
            <a:r>
              <a:rPr sz="3200" spc="70" smtClean="0">
                <a:latin typeface="Verdana"/>
                <a:cs typeface="Verdana"/>
              </a:rPr>
              <a:t>l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3679" y="2824162"/>
            <a:ext cx="142875" cy="1428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3679" y="3386137"/>
            <a:ext cx="142875" cy="1428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3679" y="3948112"/>
            <a:ext cx="142875" cy="1428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382" y="4000494"/>
            <a:ext cx="142875" cy="14287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1266394" y="4984224"/>
            <a:ext cx="6005830" cy="5302885"/>
            <a:chOff x="11266394" y="4984224"/>
            <a:chExt cx="6005830" cy="530288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04550" y="4984224"/>
              <a:ext cx="1010555" cy="53027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66394" y="4984224"/>
              <a:ext cx="1010555" cy="530277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771672" y="5097970"/>
              <a:ext cx="1938020" cy="5189220"/>
            </a:xfrm>
            <a:custGeom>
              <a:avLst/>
              <a:gdLst/>
              <a:ahLst/>
              <a:cxnLst/>
              <a:rect l="l" t="t" r="r" b="b"/>
              <a:pathLst>
                <a:path w="1938019" h="5189220">
                  <a:moveTo>
                    <a:pt x="1937964" y="5189029"/>
                  </a:moveTo>
                  <a:lnTo>
                    <a:pt x="0" y="5189029"/>
                  </a:lnTo>
                  <a:lnTo>
                    <a:pt x="0" y="0"/>
                  </a:lnTo>
                  <a:lnTo>
                    <a:pt x="1937964" y="0"/>
                  </a:lnTo>
                  <a:lnTo>
                    <a:pt x="1937964" y="51890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894" y="5333687"/>
              <a:ext cx="4657724" cy="4533899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38342" y="527146"/>
            <a:ext cx="9709785" cy="866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0" u="heavy" spc="55" dirty="0">
                <a:uFill>
                  <a:solidFill>
                    <a:srgbClr val="312E83"/>
                  </a:solidFill>
                </a:uFill>
              </a:rPr>
              <a:t>HARDWARE</a:t>
            </a:r>
            <a:r>
              <a:rPr sz="5500" u="heavy" spc="-75" dirty="0">
                <a:uFill>
                  <a:solidFill>
                    <a:srgbClr val="312E83"/>
                  </a:solidFill>
                </a:uFill>
              </a:rPr>
              <a:t> </a:t>
            </a:r>
            <a:r>
              <a:rPr sz="5500" u="heavy" spc="-235" dirty="0">
                <a:uFill>
                  <a:solidFill>
                    <a:srgbClr val="312E83"/>
                  </a:solidFill>
                </a:uFill>
              </a:rPr>
              <a:t>REQUIREMENTS</a:t>
            </a:r>
            <a:endParaRPr sz="5500"/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776" y="7165338"/>
            <a:ext cx="142875" cy="14287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776" y="7727313"/>
            <a:ext cx="142875" cy="14287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1776" y="8289288"/>
            <a:ext cx="142875" cy="14287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166896" y="5601981"/>
            <a:ext cx="4241165" cy="3000375"/>
          </a:xfrm>
          <a:prstGeom prst="rect">
            <a:avLst/>
          </a:prstGeom>
        </p:spPr>
        <p:txBody>
          <a:bodyPr vert="horz" wrap="square" lIns="0" tIns="345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20"/>
              </a:spcBef>
            </a:pPr>
            <a:r>
              <a:rPr sz="5500" b="1" u="heavy" spc="-260" dirty="0">
                <a:solidFill>
                  <a:srgbClr val="312E83"/>
                </a:solidFill>
                <a:uFill>
                  <a:solidFill>
                    <a:srgbClr val="312E83"/>
                  </a:solidFill>
                </a:uFill>
                <a:latin typeface="Arial"/>
                <a:cs typeface="Arial"/>
              </a:rPr>
              <a:t>TOOLS</a:t>
            </a:r>
            <a:endParaRPr sz="5500">
              <a:latin typeface="Arial"/>
              <a:cs typeface="Arial"/>
            </a:endParaRPr>
          </a:p>
          <a:p>
            <a:pPr marL="422275" marR="994410">
              <a:lnSpc>
                <a:spcPct val="115199"/>
              </a:lnSpc>
              <a:spcBef>
                <a:spcPts val="930"/>
              </a:spcBef>
            </a:pPr>
            <a:r>
              <a:rPr sz="3200" spc="-50" dirty="0">
                <a:latin typeface="Verdana"/>
                <a:cs typeface="Verdana"/>
              </a:rPr>
              <a:t>A</a:t>
            </a:r>
            <a:r>
              <a:rPr sz="3200" spc="-40" dirty="0">
                <a:latin typeface="Verdana"/>
                <a:cs typeface="Verdana"/>
              </a:rPr>
              <a:t>r</a:t>
            </a:r>
            <a:r>
              <a:rPr sz="3200" spc="55" dirty="0">
                <a:latin typeface="Verdana"/>
                <a:cs typeface="Verdana"/>
              </a:rPr>
              <a:t>d</a:t>
            </a:r>
            <a:r>
              <a:rPr sz="3200" spc="-75" dirty="0">
                <a:latin typeface="Verdana"/>
                <a:cs typeface="Verdana"/>
              </a:rPr>
              <a:t>u</a:t>
            </a:r>
            <a:r>
              <a:rPr sz="3200" spc="-30" dirty="0">
                <a:latin typeface="Verdana"/>
                <a:cs typeface="Verdana"/>
              </a:rPr>
              <a:t>i</a:t>
            </a:r>
            <a:r>
              <a:rPr sz="3200" spc="-50" dirty="0">
                <a:latin typeface="Verdana"/>
                <a:cs typeface="Verdana"/>
              </a:rPr>
              <a:t>n</a:t>
            </a:r>
            <a:r>
              <a:rPr sz="3200" spc="35" dirty="0">
                <a:latin typeface="Verdana"/>
                <a:cs typeface="Verdana"/>
              </a:rPr>
              <a:t>o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-340" dirty="0">
                <a:latin typeface="Verdana"/>
                <a:cs typeface="Verdana"/>
              </a:rPr>
              <a:t>1</a:t>
            </a:r>
            <a:r>
              <a:rPr sz="3200" spc="-330" dirty="0">
                <a:latin typeface="Verdana"/>
                <a:cs typeface="Verdana"/>
              </a:rPr>
              <a:t>.</a:t>
            </a:r>
            <a:r>
              <a:rPr sz="3200" spc="-110" dirty="0">
                <a:latin typeface="Verdana"/>
                <a:cs typeface="Verdana"/>
              </a:rPr>
              <a:t>8</a:t>
            </a:r>
            <a:r>
              <a:rPr sz="3200" spc="-330" dirty="0">
                <a:latin typeface="Verdana"/>
                <a:cs typeface="Verdana"/>
              </a:rPr>
              <a:t>.</a:t>
            </a:r>
            <a:r>
              <a:rPr sz="3200" spc="-340" dirty="0">
                <a:latin typeface="Verdana"/>
                <a:cs typeface="Verdana"/>
              </a:rPr>
              <a:t>1</a:t>
            </a:r>
            <a:r>
              <a:rPr sz="3200" spc="15" dirty="0">
                <a:latin typeface="Verdana"/>
                <a:cs typeface="Verdana"/>
              </a:rPr>
              <a:t>9  </a:t>
            </a:r>
            <a:r>
              <a:rPr sz="3200" spc="-50" dirty="0">
                <a:latin typeface="Verdana"/>
                <a:cs typeface="Verdana"/>
              </a:rPr>
              <a:t>PyCharm</a:t>
            </a:r>
            <a:endParaRPr sz="3200">
              <a:latin typeface="Verdana"/>
              <a:cs typeface="Verdana"/>
            </a:endParaRPr>
          </a:p>
          <a:p>
            <a:pPr marL="422275">
              <a:lnSpc>
                <a:spcPct val="100000"/>
              </a:lnSpc>
              <a:spcBef>
                <a:spcPts val="585"/>
              </a:spcBef>
            </a:pPr>
            <a:r>
              <a:rPr sz="3200" spc="-85" dirty="0">
                <a:latin typeface="Verdana"/>
                <a:cs typeface="Verdana"/>
              </a:rPr>
              <a:t>Circuit-diagram.org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3679" y="7165338"/>
            <a:ext cx="142875" cy="14287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3679" y="7727313"/>
            <a:ext cx="142875" cy="14287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3679" y="8289288"/>
            <a:ext cx="142875" cy="14287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3679" y="8851263"/>
            <a:ext cx="142875" cy="14287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571189" y="5601981"/>
            <a:ext cx="3829685" cy="3562350"/>
          </a:xfrm>
          <a:prstGeom prst="rect">
            <a:avLst/>
          </a:prstGeom>
        </p:spPr>
        <p:txBody>
          <a:bodyPr vert="horz" wrap="square" lIns="0" tIns="345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20"/>
              </a:spcBef>
            </a:pPr>
            <a:r>
              <a:rPr sz="5500" b="1" u="heavy" spc="-160" dirty="0">
                <a:solidFill>
                  <a:srgbClr val="312E83"/>
                </a:solidFill>
                <a:uFill>
                  <a:solidFill>
                    <a:srgbClr val="312E83"/>
                  </a:solidFill>
                </a:uFill>
                <a:latin typeface="Arial"/>
                <a:cs typeface="Arial"/>
              </a:rPr>
              <a:t>PACKAGES</a:t>
            </a:r>
            <a:endParaRPr sz="5500">
              <a:latin typeface="Arial"/>
              <a:cs typeface="Arial"/>
            </a:endParaRPr>
          </a:p>
          <a:p>
            <a:pPr marL="349885" marR="1307465">
              <a:lnSpc>
                <a:spcPct val="115199"/>
              </a:lnSpc>
              <a:spcBef>
                <a:spcPts val="930"/>
              </a:spcBef>
            </a:pPr>
            <a:r>
              <a:rPr sz="3200" spc="190" dirty="0">
                <a:latin typeface="Verdana"/>
                <a:cs typeface="Verdana"/>
              </a:rPr>
              <a:t>M</a:t>
            </a:r>
            <a:r>
              <a:rPr sz="3200" spc="-75" dirty="0">
                <a:latin typeface="Verdana"/>
                <a:cs typeface="Verdana"/>
              </a:rPr>
              <a:t>e</a:t>
            </a:r>
            <a:r>
              <a:rPr sz="3200" spc="55" dirty="0">
                <a:latin typeface="Verdana"/>
                <a:cs typeface="Verdana"/>
              </a:rPr>
              <a:t>d</a:t>
            </a:r>
            <a:r>
              <a:rPr sz="3200" spc="-30" dirty="0">
                <a:latin typeface="Verdana"/>
                <a:cs typeface="Verdana"/>
              </a:rPr>
              <a:t>i</a:t>
            </a:r>
            <a:r>
              <a:rPr sz="3200" spc="-140" dirty="0">
                <a:latin typeface="Verdana"/>
                <a:cs typeface="Verdana"/>
              </a:rPr>
              <a:t>a</a:t>
            </a:r>
            <a:r>
              <a:rPr sz="3200" spc="-345" dirty="0">
                <a:latin typeface="Verdana"/>
                <a:cs typeface="Verdana"/>
              </a:rPr>
              <a:t> </a:t>
            </a:r>
            <a:r>
              <a:rPr sz="3200" spc="145" dirty="0">
                <a:latin typeface="Verdana"/>
                <a:cs typeface="Verdana"/>
              </a:rPr>
              <a:t>P</a:t>
            </a:r>
            <a:r>
              <a:rPr sz="3200" spc="-30" dirty="0">
                <a:latin typeface="Verdana"/>
                <a:cs typeface="Verdana"/>
              </a:rPr>
              <a:t>i</a:t>
            </a:r>
            <a:r>
              <a:rPr sz="3200" spc="55" dirty="0">
                <a:latin typeface="Verdana"/>
                <a:cs typeface="Verdana"/>
              </a:rPr>
              <a:t>p</a:t>
            </a:r>
            <a:r>
              <a:rPr sz="3200" spc="-50" dirty="0">
                <a:latin typeface="Verdana"/>
                <a:cs typeface="Verdana"/>
              </a:rPr>
              <a:t>e  Numpy 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-114" dirty="0">
                <a:latin typeface="Verdana"/>
                <a:cs typeface="Verdana"/>
              </a:rPr>
              <a:t>CV2</a:t>
            </a:r>
            <a:endParaRPr sz="3200">
              <a:latin typeface="Verdana"/>
              <a:cs typeface="Verdana"/>
            </a:endParaRPr>
          </a:p>
          <a:p>
            <a:pPr marL="349885">
              <a:lnSpc>
                <a:spcPct val="100000"/>
              </a:lnSpc>
              <a:spcBef>
                <a:spcPts val="585"/>
              </a:spcBef>
            </a:pPr>
            <a:r>
              <a:rPr sz="3200" spc="-25" dirty="0">
                <a:latin typeface="Verdana"/>
                <a:cs typeface="Verdana"/>
              </a:rPr>
              <a:t>Tensorflow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50645" cy="1737995"/>
          </a:xfrm>
          <a:custGeom>
            <a:avLst/>
            <a:gdLst/>
            <a:ahLst/>
            <a:cxnLst/>
            <a:rect l="l" t="t" r="r" b="b"/>
            <a:pathLst>
              <a:path w="1350645" h="1737995">
                <a:moveTo>
                  <a:pt x="0" y="1303374"/>
                </a:moveTo>
                <a:lnTo>
                  <a:pt x="0" y="1243657"/>
                </a:lnTo>
                <a:lnTo>
                  <a:pt x="32105" y="1209617"/>
                </a:lnTo>
                <a:lnTo>
                  <a:pt x="60447" y="1174977"/>
                </a:lnTo>
                <a:lnTo>
                  <a:pt x="84842" y="1139935"/>
                </a:lnTo>
                <a:lnTo>
                  <a:pt x="105281" y="1104499"/>
                </a:lnTo>
                <a:lnTo>
                  <a:pt x="121758" y="1068677"/>
                </a:lnTo>
                <a:lnTo>
                  <a:pt x="134267" y="1032479"/>
                </a:lnTo>
                <a:lnTo>
                  <a:pt x="147348" y="958988"/>
                </a:lnTo>
                <a:lnTo>
                  <a:pt x="147907" y="921713"/>
                </a:lnTo>
                <a:lnTo>
                  <a:pt x="143852" y="879557"/>
                </a:lnTo>
                <a:lnTo>
                  <a:pt x="135748" y="837761"/>
                </a:lnTo>
                <a:lnTo>
                  <a:pt x="124825" y="795800"/>
                </a:lnTo>
                <a:lnTo>
                  <a:pt x="112315" y="753155"/>
                </a:lnTo>
                <a:lnTo>
                  <a:pt x="101367" y="715986"/>
                </a:lnTo>
                <a:lnTo>
                  <a:pt x="91183" y="678181"/>
                </a:lnTo>
                <a:lnTo>
                  <a:pt x="82695" y="639730"/>
                </a:lnTo>
                <a:lnTo>
                  <a:pt x="76837" y="600622"/>
                </a:lnTo>
                <a:lnTo>
                  <a:pt x="74367" y="560946"/>
                </a:lnTo>
                <a:lnTo>
                  <a:pt x="75457" y="520921"/>
                </a:lnTo>
                <a:lnTo>
                  <a:pt x="80100" y="480556"/>
                </a:lnTo>
                <a:lnTo>
                  <a:pt x="88289" y="439866"/>
                </a:lnTo>
                <a:lnTo>
                  <a:pt x="100020" y="398861"/>
                </a:lnTo>
                <a:lnTo>
                  <a:pt x="115287" y="357554"/>
                </a:lnTo>
                <a:lnTo>
                  <a:pt x="134082" y="315955"/>
                </a:lnTo>
                <a:lnTo>
                  <a:pt x="156400" y="274078"/>
                </a:lnTo>
                <a:lnTo>
                  <a:pt x="182235" y="231934"/>
                </a:lnTo>
                <a:lnTo>
                  <a:pt x="211581" y="189534"/>
                </a:lnTo>
                <a:lnTo>
                  <a:pt x="244432" y="146891"/>
                </a:lnTo>
                <a:lnTo>
                  <a:pt x="280782" y="104017"/>
                </a:lnTo>
                <a:lnTo>
                  <a:pt x="320625" y="60922"/>
                </a:lnTo>
                <a:lnTo>
                  <a:pt x="363954" y="17620"/>
                </a:lnTo>
                <a:lnTo>
                  <a:pt x="382602" y="0"/>
                </a:lnTo>
                <a:lnTo>
                  <a:pt x="447019" y="0"/>
                </a:lnTo>
                <a:lnTo>
                  <a:pt x="431429" y="14190"/>
                </a:lnTo>
                <a:lnTo>
                  <a:pt x="394358" y="49218"/>
                </a:lnTo>
                <a:lnTo>
                  <a:pt x="350105" y="93520"/>
                </a:lnTo>
                <a:lnTo>
                  <a:pt x="309688" y="137498"/>
                </a:lnTo>
                <a:lnTo>
                  <a:pt x="273115" y="181139"/>
                </a:lnTo>
                <a:lnTo>
                  <a:pt x="240393" y="224429"/>
                </a:lnTo>
                <a:lnTo>
                  <a:pt x="211530" y="267353"/>
                </a:lnTo>
                <a:lnTo>
                  <a:pt x="186532" y="309899"/>
                </a:lnTo>
                <a:lnTo>
                  <a:pt x="165407" y="352051"/>
                </a:lnTo>
                <a:lnTo>
                  <a:pt x="148162" y="393796"/>
                </a:lnTo>
                <a:lnTo>
                  <a:pt x="134803" y="435120"/>
                </a:lnTo>
                <a:lnTo>
                  <a:pt x="125336" y="476026"/>
                </a:lnTo>
                <a:lnTo>
                  <a:pt x="119775" y="516448"/>
                </a:lnTo>
                <a:lnTo>
                  <a:pt x="118120" y="556425"/>
                </a:lnTo>
                <a:lnTo>
                  <a:pt x="120380" y="595924"/>
                </a:lnTo>
                <a:lnTo>
                  <a:pt x="125899" y="632379"/>
                </a:lnTo>
                <a:lnTo>
                  <a:pt x="134006" y="668767"/>
                </a:lnTo>
                <a:lnTo>
                  <a:pt x="143781" y="704905"/>
                </a:lnTo>
                <a:lnTo>
                  <a:pt x="154305" y="740614"/>
                </a:lnTo>
                <a:lnTo>
                  <a:pt x="167078" y="784207"/>
                </a:lnTo>
                <a:lnTo>
                  <a:pt x="178562" y="828592"/>
                </a:lnTo>
                <a:lnTo>
                  <a:pt x="187270" y="873837"/>
                </a:lnTo>
                <a:lnTo>
                  <a:pt x="191714" y="920008"/>
                </a:lnTo>
                <a:lnTo>
                  <a:pt x="191337" y="958305"/>
                </a:lnTo>
                <a:lnTo>
                  <a:pt x="187255" y="996186"/>
                </a:lnTo>
                <a:lnTo>
                  <a:pt x="179476" y="1033643"/>
                </a:lnTo>
                <a:lnTo>
                  <a:pt x="168005" y="1070670"/>
                </a:lnTo>
                <a:lnTo>
                  <a:pt x="152848" y="1107257"/>
                </a:lnTo>
                <a:lnTo>
                  <a:pt x="134013" y="1143399"/>
                </a:lnTo>
                <a:lnTo>
                  <a:pt x="111504" y="1179086"/>
                </a:lnTo>
                <a:lnTo>
                  <a:pt x="85328" y="1214313"/>
                </a:lnTo>
                <a:lnTo>
                  <a:pt x="55492" y="1249070"/>
                </a:lnTo>
                <a:lnTo>
                  <a:pt x="22001" y="1283351"/>
                </a:lnTo>
                <a:lnTo>
                  <a:pt x="0" y="1303374"/>
                </a:lnTo>
                <a:close/>
              </a:path>
              <a:path w="1350645" h="1737995">
                <a:moveTo>
                  <a:pt x="0" y="1737991"/>
                </a:moveTo>
                <a:lnTo>
                  <a:pt x="0" y="1687531"/>
                </a:lnTo>
                <a:lnTo>
                  <a:pt x="73167" y="1645422"/>
                </a:lnTo>
                <a:lnTo>
                  <a:pt x="159724" y="1594436"/>
                </a:lnTo>
                <a:lnTo>
                  <a:pt x="245679" y="1542299"/>
                </a:lnTo>
                <a:lnTo>
                  <a:pt x="288370" y="1515749"/>
                </a:lnTo>
                <a:lnTo>
                  <a:pt x="330835" y="1488852"/>
                </a:lnTo>
                <a:lnTo>
                  <a:pt x="373051" y="1461587"/>
                </a:lnTo>
                <a:lnTo>
                  <a:pt x="414993" y="1433935"/>
                </a:lnTo>
                <a:lnTo>
                  <a:pt x="456635" y="1405875"/>
                </a:lnTo>
                <a:lnTo>
                  <a:pt x="497953" y="1377388"/>
                </a:lnTo>
                <a:lnTo>
                  <a:pt x="538923" y="1348453"/>
                </a:lnTo>
                <a:lnTo>
                  <a:pt x="579519" y="1319050"/>
                </a:lnTo>
                <a:lnTo>
                  <a:pt x="619716" y="1289160"/>
                </a:lnTo>
                <a:lnTo>
                  <a:pt x="659490" y="1258763"/>
                </a:lnTo>
                <a:lnTo>
                  <a:pt x="698816" y="1227838"/>
                </a:lnTo>
                <a:lnTo>
                  <a:pt x="734934" y="1198279"/>
                </a:lnTo>
                <a:lnTo>
                  <a:pt x="769878" y="1166990"/>
                </a:lnTo>
                <a:lnTo>
                  <a:pt x="802179" y="1133378"/>
                </a:lnTo>
                <a:lnTo>
                  <a:pt x="830363" y="1096852"/>
                </a:lnTo>
                <a:lnTo>
                  <a:pt x="852958" y="1056817"/>
                </a:lnTo>
                <a:lnTo>
                  <a:pt x="866493" y="1016999"/>
                </a:lnTo>
                <a:lnTo>
                  <a:pt x="872077" y="973981"/>
                </a:lnTo>
                <a:lnTo>
                  <a:pt x="868429" y="930922"/>
                </a:lnTo>
                <a:lnTo>
                  <a:pt x="854266" y="890977"/>
                </a:lnTo>
                <a:lnTo>
                  <a:pt x="828309" y="857305"/>
                </a:lnTo>
                <a:lnTo>
                  <a:pt x="792832" y="832185"/>
                </a:lnTo>
                <a:lnTo>
                  <a:pt x="763027" y="814730"/>
                </a:lnTo>
                <a:lnTo>
                  <a:pt x="746600" y="804259"/>
                </a:lnTo>
                <a:lnTo>
                  <a:pt x="715969" y="778804"/>
                </a:lnTo>
                <a:lnTo>
                  <a:pt x="689836" y="742674"/>
                </a:lnTo>
                <a:lnTo>
                  <a:pt x="675954" y="703381"/>
                </a:lnTo>
                <a:lnTo>
                  <a:pt x="672953" y="661817"/>
                </a:lnTo>
                <a:lnTo>
                  <a:pt x="679464" y="618877"/>
                </a:lnTo>
                <a:lnTo>
                  <a:pt x="694116" y="575455"/>
                </a:lnTo>
                <a:lnTo>
                  <a:pt x="715542" y="532444"/>
                </a:lnTo>
                <a:lnTo>
                  <a:pt x="742372" y="490740"/>
                </a:lnTo>
                <a:lnTo>
                  <a:pt x="773236" y="451236"/>
                </a:lnTo>
                <a:lnTo>
                  <a:pt x="806765" y="414826"/>
                </a:lnTo>
                <a:lnTo>
                  <a:pt x="842653" y="379164"/>
                </a:lnTo>
                <a:lnTo>
                  <a:pt x="878956" y="343857"/>
                </a:lnTo>
                <a:lnTo>
                  <a:pt x="915665" y="308909"/>
                </a:lnTo>
                <a:lnTo>
                  <a:pt x="952775" y="274324"/>
                </a:lnTo>
                <a:lnTo>
                  <a:pt x="990277" y="240108"/>
                </a:lnTo>
                <a:lnTo>
                  <a:pt x="1028166" y="206264"/>
                </a:lnTo>
                <a:lnTo>
                  <a:pt x="1066435" y="172797"/>
                </a:lnTo>
                <a:lnTo>
                  <a:pt x="1105076" y="139713"/>
                </a:lnTo>
                <a:lnTo>
                  <a:pt x="1144084" y="107015"/>
                </a:lnTo>
                <a:lnTo>
                  <a:pt x="1183450" y="74709"/>
                </a:lnTo>
                <a:lnTo>
                  <a:pt x="1223168" y="42799"/>
                </a:lnTo>
                <a:lnTo>
                  <a:pt x="1263231" y="11289"/>
                </a:lnTo>
                <a:lnTo>
                  <a:pt x="1277896" y="0"/>
                </a:lnTo>
                <a:lnTo>
                  <a:pt x="1350188" y="0"/>
                </a:lnTo>
                <a:lnTo>
                  <a:pt x="1330202" y="15059"/>
                </a:lnTo>
                <a:lnTo>
                  <a:pt x="1290164" y="45883"/>
                </a:lnTo>
                <a:lnTo>
                  <a:pt x="1250461" y="77108"/>
                </a:lnTo>
                <a:lnTo>
                  <a:pt x="1211100" y="108730"/>
                </a:lnTo>
                <a:lnTo>
                  <a:pt x="1172089" y="140744"/>
                </a:lnTo>
                <a:lnTo>
                  <a:pt x="1133433" y="173147"/>
                </a:lnTo>
                <a:lnTo>
                  <a:pt x="1095140" y="205932"/>
                </a:lnTo>
                <a:lnTo>
                  <a:pt x="1057216" y="239097"/>
                </a:lnTo>
                <a:lnTo>
                  <a:pt x="1019669" y="272635"/>
                </a:lnTo>
                <a:lnTo>
                  <a:pt x="982504" y="306543"/>
                </a:lnTo>
                <a:lnTo>
                  <a:pt x="945730" y="340816"/>
                </a:lnTo>
                <a:lnTo>
                  <a:pt x="909352" y="375450"/>
                </a:lnTo>
                <a:lnTo>
                  <a:pt x="873377" y="410439"/>
                </a:lnTo>
                <a:lnTo>
                  <a:pt x="837812" y="445779"/>
                </a:lnTo>
                <a:lnTo>
                  <a:pt x="809945" y="476026"/>
                </a:lnTo>
                <a:lnTo>
                  <a:pt x="781907" y="511545"/>
                </a:lnTo>
                <a:lnTo>
                  <a:pt x="756154" y="550784"/>
                </a:lnTo>
                <a:lnTo>
                  <a:pt x="735142" y="592193"/>
                </a:lnTo>
                <a:lnTo>
                  <a:pt x="721326" y="634219"/>
                </a:lnTo>
                <a:lnTo>
                  <a:pt x="717164" y="675313"/>
                </a:lnTo>
                <a:lnTo>
                  <a:pt x="725111" y="713922"/>
                </a:lnTo>
                <a:lnTo>
                  <a:pt x="747622" y="748495"/>
                </a:lnTo>
                <a:lnTo>
                  <a:pt x="786614" y="777760"/>
                </a:lnTo>
                <a:lnTo>
                  <a:pt x="815981" y="794949"/>
                </a:lnTo>
                <a:lnTo>
                  <a:pt x="830377" y="803913"/>
                </a:lnTo>
                <a:lnTo>
                  <a:pt x="888003" y="861326"/>
                </a:lnTo>
                <a:lnTo>
                  <a:pt x="906711" y="902796"/>
                </a:lnTo>
                <a:lnTo>
                  <a:pt x="915271" y="947116"/>
                </a:lnTo>
                <a:lnTo>
                  <a:pt x="914953" y="992080"/>
                </a:lnTo>
                <a:lnTo>
                  <a:pt x="907023" y="1035482"/>
                </a:lnTo>
                <a:lnTo>
                  <a:pt x="892752" y="1075117"/>
                </a:lnTo>
                <a:lnTo>
                  <a:pt x="867727" y="1119873"/>
                </a:lnTo>
                <a:lnTo>
                  <a:pt x="837048" y="1160153"/>
                </a:lnTo>
                <a:lnTo>
                  <a:pt x="802222" y="1196757"/>
                </a:lnTo>
                <a:lnTo>
                  <a:pt x="764755" y="1230482"/>
                </a:lnTo>
                <a:lnTo>
                  <a:pt x="726154" y="1262126"/>
                </a:lnTo>
                <a:lnTo>
                  <a:pt x="686465" y="1293337"/>
                </a:lnTo>
                <a:lnTo>
                  <a:pt x="646341" y="1324006"/>
                </a:lnTo>
                <a:lnTo>
                  <a:pt x="605806" y="1354154"/>
                </a:lnTo>
                <a:lnTo>
                  <a:pt x="564885" y="1383801"/>
                </a:lnTo>
                <a:lnTo>
                  <a:pt x="523601" y="1412968"/>
                </a:lnTo>
                <a:lnTo>
                  <a:pt x="481979" y="1441676"/>
                </a:lnTo>
                <a:lnTo>
                  <a:pt x="440043" y="1469945"/>
                </a:lnTo>
                <a:lnTo>
                  <a:pt x="397818" y="1497796"/>
                </a:lnTo>
                <a:lnTo>
                  <a:pt x="355327" y="1525249"/>
                </a:lnTo>
                <a:lnTo>
                  <a:pt x="312595" y="1552325"/>
                </a:lnTo>
                <a:lnTo>
                  <a:pt x="269647" y="1579044"/>
                </a:lnTo>
                <a:lnTo>
                  <a:pt x="183197" y="1631496"/>
                </a:lnTo>
                <a:lnTo>
                  <a:pt x="96171" y="1682769"/>
                </a:lnTo>
                <a:lnTo>
                  <a:pt x="0" y="1737991"/>
                </a:lnTo>
                <a:close/>
              </a:path>
            </a:pathLst>
          </a:custGeom>
          <a:solidFill>
            <a:srgbClr val="1C1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16502" y="1201051"/>
            <a:ext cx="17971770" cy="9086215"/>
            <a:chOff x="316502" y="1201051"/>
            <a:chExt cx="17971770" cy="9086215"/>
          </a:xfrm>
        </p:grpSpPr>
        <p:sp>
          <p:nvSpPr>
            <p:cNvPr id="4" name="object 4"/>
            <p:cNvSpPr/>
            <p:nvPr/>
          </p:nvSpPr>
          <p:spPr>
            <a:xfrm>
              <a:off x="16735393" y="8813279"/>
              <a:ext cx="1553210" cy="1473835"/>
            </a:xfrm>
            <a:custGeom>
              <a:avLst/>
              <a:gdLst/>
              <a:ahLst/>
              <a:cxnLst/>
              <a:rect l="l" t="t" r="r" b="b"/>
              <a:pathLst>
                <a:path w="1553209" h="1473834">
                  <a:moveTo>
                    <a:pt x="0" y="1473720"/>
                  </a:moveTo>
                  <a:lnTo>
                    <a:pt x="61440" y="1458220"/>
                  </a:lnTo>
                  <a:lnTo>
                    <a:pt x="110381" y="1445274"/>
                  </a:lnTo>
                  <a:lnTo>
                    <a:pt x="159181" y="1431809"/>
                  </a:lnTo>
                  <a:lnTo>
                    <a:pt x="207815" y="1417786"/>
                  </a:lnTo>
                  <a:lnTo>
                    <a:pt x="256257" y="1403165"/>
                  </a:lnTo>
                  <a:lnTo>
                    <a:pt x="304482" y="1387904"/>
                  </a:lnTo>
                  <a:lnTo>
                    <a:pt x="352464" y="1371963"/>
                  </a:lnTo>
                  <a:lnTo>
                    <a:pt x="400177" y="1355303"/>
                  </a:lnTo>
                  <a:lnTo>
                    <a:pt x="447596" y="1337882"/>
                  </a:lnTo>
                  <a:lnTo>
                    <a:pt x="494696" y="1319660"/>
                  </a:lnTo>
                  <a:lnTo>
                    <a:pt x="539154" y="1301169"/>
                  </a:lnTo>
                  <a:lnTo>
                    <a:pt x="582637" y="1279914"/>
                  </a:lnTo>
                  <a:lnTo>
                    <a:pt x="623302" y="1254368"/>
                  </a:lnTo>
                  <a:lnTo>
                    <a:pt x="659311" y="1223005"/>
                  </a:lnTo>
                  <a:lnTo>
                    <a:pt x="685084" y="1188913"/>
                  </a:lnTo>
                  <a:lnTo>
                    <a:pt x="703183" y="1148456"/>
                  </a:lnTo>
                  <a:lnTo>
                    <a:pt x="709776" y="1104868"/>
                  </a:lnTo>
                  <a:lnTo>
                    <a:pt x="701031" y="1061380"/>
                  </a:lnTo>
                  <a:lnTo>
                    <a:pt x="683155" y="1031435"/>
                  </a:lnTo>
                  <a:lnTo>
                    <a:pt x="658158" y="1005685"/>
                  </a:lnTo>
                  <a:lnTo>
                    <a:pt x="628108" y="982530"/>
                  </a:lnTo>
                  <a:lnTo>
                    <a:pt x="557493" y="935027"/>
                  </a:lnTo>
                  <a:lnTo>
                    <a:pt x="522455" y="907184"/>
                  </a:lnTo>
                  <a:lnTo>
                    <a:pt x="492692" y="874400"/>
                  </a:lnTo>
                  <a:lnTo>
                    <a:pt x="471289" y="834519"/>
                  </a:lnTo>
                  <a:lnTo>
                    <a:pt x="462319" y="794776"/>
                  </a:lnTo>
                  <a:lnTo>
                    <a:pt x="463878" y="753236"/>
                  </a:lnTo>
                  <a:lnTo>
                    <a:pt x="475944" y="709966"/>
                  </a:lnTo>
                  <a:lnTo>
                    <a:pt x="498489" y="665037"/>
                  </a:lnTo>
                  <a:lnTo>
                    <a:pt x="531489" y="618519"/>
                  </a:lnTo>
                  <a:lnTo>
                    <a:pt x="574919" y="570479"/>
                  </a:lnTo>
                  <a:lnTo>
                    <a:pt x="610626" y="535472"/>
                  </a:lnTo>
                  <a:lnTo>
                    <a:pt x="647083" y="501318"/>
                  </a:lnTo>
                  <a:lnTo>
                    <a:pt x="684272" y="468028"/>
                  </a:lnTo>
                  <a:lnTo>
                    <a:pt x="722174" y="435610"/>
                  </a:lnTo>
                  <a:lnTo>
                    <a:pt x="760773" y="404077"/>
                  </a:lnTo>
                  <a:lnTo>
                    <a:pt x="800049" y="373439"/>
                  </a:lnTo>
                  <a:lnTo>
                    <a:pt x="839985" y="343705"/>
                  </a:lnTo>
                  <a:lnTo>
                    <a:pt x="880562" y="314887"/>
                  </a:lnTo>
                  <a:lnTo>
                    <a:pt x="921763" y="286995"/>
                  </a:lnTo>
                  <a:lnTo>
                    <a:pt x="963570" y="260039"/>
                  </a:lnTo>
                  <a:lnTo>
                    <a:pt x="1005964" y="234031"/>
                  </a:lnTo>
                  <a:lnTo>
                    <a:pt x="1048928" y="208979"/>
                  </a:lnTo>
                  <a:lnTo>
                    <a:pt x="1092444" y="184896"/>
                  </a:lnTo>
                  <a:lnTo>
                    <a:pt x="1136493" y="161791"/>
                  </a:lnTo>
                  <a:lnTo>
                    <a:pt x="1181057" y="139676"/>
                  </a:lnTo>
                  <a:lnTo>
                    <a:pt x="1226119" y="118559"/>
                  </a:lnTo>
                  <a:lnTo>
                    <a:pt x="1271660" y="98453"/>
                  </a:lnTo>
                  <a:lnTo>
                    <a:pt x="1317663" y="79366"/>
                  </a:lnTo>
                  <a:lnTo>
                    <a:pt x="1364109" y="61311"/>
                  </a:lnTo>
                  <a:lnTo>
                    <a:pt x="1410980" y="44297"/>
                  </a:lnTo>
                  <a:lnTo>
                    <a:pt x="1458259" y="28335"/>
                  </a:lnTo>
                  <a:lnTo>
                    <a:pt x="1505927" y="13435"/>
                  </a:lnTo>
                  <a:lnTo>
                    <a:pt x="1552606" y="0"/>
                  </a:lnTo>
                  <a:lnTo>
                    <a:pt x="1552606" y="45638"/>
                  </a:lnTo>
                  <a:lnTo>
                    <a:pt x="1516377" y="56082"/>
                  </a:lnTo>
                  <a:lnTo>
                    <a:pt x="1467554" y="71421"/>
                  </a:lnTo>
                  <a:lnTo>
                    <a:pt x="1419150" y="87897"/>
                  </a:lnTo>
                  <a:lnTo>
                    <a:pt x="1371184" y="105500"/>
                  </a:lnTo>
                  <a:lnTo>
                    <a:pt x="1323678" y="124217"/>
                  </a:lnTo>
                  <a:lnTo>
                    <a:pt x="1276651" y="144036"/>
                  </a:lnTo>
                  <a:lnTo>
                    <a:pt x="1230124" y="164947"/>
                  </a:lnTo>
                  <a:lnTo>
                    <a:pt x="1184117" y="186936"/>
                  </a:lnTo>
                  <a:lnTo>
                    <a:pt x="1138649" y="209992"/>
                  </a:lnTo>
                  <a:lnTo>
                    <a:pt x="1093742" y="234103"/>
                  </a:lnTo>
                  <a:lnTo>
                    <a:pt x="1049416" y="259258"/>
                  </a:lnTo>
                  <a:lnTo>
                    <a:pt x="1005690" y="285445"/>
                  </a:lnTo>
                  <a:lnTo>
                    <a:pt x="962585" y="312651"/>
                  </a:lnTo>
                  <a:lnTo>
                    <a:pt x="920121" y="340865"/>
                  </a:lnTo>
                  <a:lnTo>
                    <a:pt x="878319" y="370076"/>
                  </a:lnTo>
                  <a:lnTo>
                    <a:pt x="837199" y="400271"/>
                  </a:lnTo>
                  <a:lnTo>
                    <a:pt x="796780" y="431439"/>
                  </a:lnTo>
                  <a:lnTo>
                    <a:pt x="757084" y="463568"/>
                  </a:lnTo>
                  <a:lnTo>
                    <a:pt x="718129" y="496645"/>
                  </a:lnTo>
                  <a:lnTo>
                    <a:pt x="679938" y="530660"/>
                  </a:lnTo>
                  <a:lnTo>
                    <a:pt x="642529" y="565601"/>
                  </a:lnTo>
                  <a:lnTo>
                    <a:pt x="605924" y="601455"/>
                  </a:lnTo>
                  <a:lnTo>
                    <a:pt x="561769" y="650746"/>
                  </a:lnTo>
                  <a:lnTo>
                    <a:pt x="530301" y="697284"/>
                  </a:lnTo>
                  <a:lnTo>
                    <a:pt x="511562" y="740970"/>
                  </a:lnTo>
                  <a:lnTo>
                    <a:pt x="505592" y="781708"/>
                  </a:lnTo>
                  <a:lnTo>
                    <a:pt x="512432" y="819398"/>
                  </a:lnTo>
                  <a:lnTo>
                    <a:pt x="529598" y="850524"/>
                  </a:lnTo>
                  <a:lnTo>
                    <a:pt x="554628" y="877145"/>
                  </a:lnTo>
                  <a:lnTo>
                    <a:pt x="585225" y="900970"/>
                  </a:lnTo>
                  <a:lnTo>
                    <a:pt x="655458" y="948199"/>
                  </a:lnTo>
                  <a:lnTo>
                    <a:pt x="689819" y="975188"/>
                  </a:lnTo>
                  <a:lnTo>
                    <a:pt x="719310" y="1006529"/>
                  </a:lnTo>
                  <a:lnTo>
                    <a:pt x="741417" y="1044446"/>
                  </a:lnTo>
                  <a:lnTo>
                    <a:pt x="752756" y="1090046"/>
                  </a:lnTo>
                  <a:lnTo>
                    <a:pt x="750903" y="1135795"/>
                  </a:lnTo>
                  <a:lnTo>
                    <a:pt x="738341" y="1179620"/>
                  </a:lnTo>
                  <a:lnTo>
                    <a:pt x="717554" y="1219448"/>
                  </a:lnTo>
                  <a:lnTo>
                    <a:pt x="691026" y="1253207"/>
                  </a:lnTo>
                  <a:lnTo>
                    <a:pt x="650254" y="1288831"/>
                  </a:lnTo>
                  <a:lnTo>
                    <a:pt x="604930" y="1317538"/>
                  </a:lnTo>
                  <a:lnTo>
                    <a:pt x="557606" y="1340873"/>
                  </a:lnTo>
                  <a:lnTo>
                    <a:pt x="510838" y="1360382"/>
                  </a:lnTo>
                  <a:lnTo>
                    <a:pt x="463208" y="1378817"/>
                  </a:lnTo>
                  <a:lnTo>
                    <a:pt x="415283" y="1396436"/>
                  </a:lnTo>
                  <a:lnTo>
                    <a:pt x="367087" y="1413279"/>
                  </a:lnTo>
                  <a:lnTo>
                    <a:pt x="318644" y="1429388"/>
                  </a:lnTo>
                  <a:lnTo>
                    <a:pt x="269978" y="1444805"/>
                  </a:lnTo>
                  <a:lnTo>
                    <a:pt x="221114" y="1459569"/>
                  </a:lnTo>
                  <a:lnTo>
                    <a:pt x="172090" y="1473720"/>
                  </a:lnTo>
                  <a:lnTo>
                    <a:pt x="0" y="1473720"/>
                  </a:lnTo>
                  <a:close/>
                </a:path>
                <a:path w="1553209" h="1473834">
                  <a:moveTo>
                    <a:pt x="856180" y="1473720"/>
                  </a:moveTo>
                  <a:lnTo>
                    <a:pt x="900080" y="1440296"/>
                  </a:lnTo>
                  <a:lnTo>
                    <a:pt x="929922" y="1412314"/>
                  </a:lnTo>
                  <a:lnTo>
                    <a:pt x="956083" y="1382814"/>
                  </a:lnTo>
                  <a:lnTo>
                    <a:pt x="978555" y="1351802"/>
                  </a:lnTo>
                  <a:lnTo>
                    <a:pt x="1012396" y="1285267"/>
                  </a:lnTo>
                  <a:lnTo>
                    <a:pt x="1032095" y="1208239"/>
                  </a:lnTo>
                  <a:lnTo>
                    <a:pt x="1036466" y="1165888"/>
                  </a:lnTo>
                  <a:lnTo>
                    <a:pt x="1038186" y="1122564"/>
                  </a:lnTo>
                  <a:lnTo>
                    <a:pt x="1038588" y="1078123"/>
                  </a:lnTo>
                  <a:lnTo>
                    <a:pt x="1038894" y="1039377"/>
                  </a:lnTo>
                  <a:lnTo>
                    <a:pt x="1040116" y="1000243"/>
                  </a:lnTo>
                  <a:lnTo>
                    <a:pt x="1043149" y="960984"/>
                  </a:lnTo>
                  <a:lnTo>
                    <a:pt x="1048889" y="921858"/>
                  </a:lnTo>
                  <a:lnTo>
                    <a:pt x="1059467" y="878881"/>
                  </a:lnTo>
                  <a:lnTo>
                    <a:pt x="1086846" y="807903"/>
                  </a:lnTo>
                  <a:lnTo>
                    <a:pt x="1106489" y="771339"/>
                  </a:lnTo>
                  <a:lnTo>
                    <a:pt x="1129612" y="735501"/>
                  </a:lnTo>
                  <a:lnTo>
                    <a:pt x="1156206" y="700400"/>
                  </a:lnTo>
                  <a:lnTo>
                    <a:pt x="1186261" y="666043"/>
                  </a:lnTo>
                  <a:lnTo>
                    <a:pt x="1219769" y="632443"/>
                  </a:lnTo>
                  <a:lnTo>
                    <a:pt x="1256721" y="599606"/>
                  </a:lnTo>
                  <a:lnTo>
                    <a:pt x="1297106" y="567545"/>
                  </a:lnTo>
                  <a:lnTo>
                    <a:pt x="1340916" y="536267"/>
                  </a:lnTo>
                  <a:lnTo>
                    <a:pt x="1388141" y="505782"/>
                  </a:lnTo>
                  <a:lnTo>
                    <a:pt x="1438773" y="476101"/>
                  </a:lnTo>
                  <a:lnTo>
                    <a:pt x="1492802" y="447233"/>
                  </a:lnTo>
                  <a:lnTo>
                    <a:pt x="1539002" y="424186"/>
                  </a:lnTo>
                  <a:lnTo>
                    <a:pt x="1552606" y="417712"/>
                  </a:lnTo>
                  <a:lnTo>
                    <a:pt x="1552606" y="466401"/>
                  </a:lnTo>
                  <a:lnTo>
                    <a:pt x="1512731" y="486292"/>
                  </a:lnTo>
                  <a:lnTo>
                    <a:pt x="1457527" y="515849"/>
                  </a:lnTo>
                  <a:lnTo>
                    <a:pt x="1406089" y="546210"/>
                  </a:lnTo>
                  <a:lnTo>
                    <a:pt x="1358428" y="577363"/>
                  </a:lnTo>
                  <a:lnTo>
                    <a:pt x="1314555" y="609298"/>
                  </a:lnTo>
                  <a:lnTo>
                    <a:pt x="1274479" y="642002"/>
                  </a:lnTo>
                  <a:lnTo>
                    <a:pt x="1238213" y="675465"/>
                  </a:lnTo>
                  <a:lnTo>
                    <a:pt x="1205767" y="709675"/>
                  </a:lnTo>
                  <a:lnTo>
                    <a:pt x="1177152" y="744621"/>
                  </a:lnTo>
                  <a:lnTo>
                    <a:pt x="1152379" y="780292"/>
                  </a:lnTo>
                  <a:lnTo>
                    <a:pt x="1131458" y="816676"/>
                  </a:lnTo>
                  <a:lnTo>
                    <a:pt x="1114402" y="853762"/>
                  </a:lnTo>
                  <a:lnTo>
                    <a:pt x="1101219" y="891539"/>
                  </a:lnTo>
                  <a:lnTo>
                    <a:pt x="1091922" y="929995"/>
                  </a:lnTo>
                  <a:lnTo>
                    <a:pt x="1083829" y="1003658"/>
                  </a:lnTo>
                  <a:lnTo>
                    <a:pt x="1082410" y="1078304"/>
                  </a:lnTo>
                  <a:lnTo>
                    <a:pt x="1081986" y="1123728"/>
                  </a:lnTo>
                  <a:lnTo>
                    <a:pt x="1080098" y="1169536"/>
                  </a:lnTo>
                  <a:lnTo>
                    <a:pt x="1075305" y="1215360"/>
                  </a:lnTo>
                  <a:lnTo>
                    <a:pt x="1066163" y="1260836"/>
                  </a:lnTo>
                  <a:lnTo>
                    <a:pt x="1054691" y="1297376"/>
                  </a:lnTo>
                  <a:lnTo>
                    <a:pt x="1039794" y="1332443"/>
                  </a:lnTo>
                  <a:lnTo>
                    <a:pt x="1021482" y="1366033"/>
                  </a:lnTo>
                  <a:lnTo>
                    <a:pt x="999762" y="1398138"/>
                  </a:lnTo>
                  <a:lnTo>
                    <a:pt x="974643" y="1428755"/>
                  </a:lnTo>
                  <a:lnTo>
                    <a:pt x="946131" y="1457877"/>
                  </a:lnTo>
                  <a:lnTo>
                    <a:pt x="927838" y="1473720"/>
                  </a:lnTo>
                  <a:lnTo>
                    <a:pt x="856180" y="1473720"/>
                  </a:lnTo>
                  <a:close/>
                </a:path>
              </a:pathLst>
            </a:custGeom>
            <a:solidFill>
              <a:srgbClr val="1C1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502" y="1201051"/>
              <a:ext cx="17202149" cy="80771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65541" y="973972"/>
            <a:ext cx="7440295" cy="76200"/>
          </a:xfrm>
          <a:custGeom>
            <a:avLst/>
            <a:gdLst/>
            <a:ahLst/>
            <a:cxnLst/>
            <a:rect l="l" t="t" r="r" b="b"/>
            <a:pathLst>
              <a:path w="7440295" h="76200">
                <a:moveTo>
                  <a:pt x="7440066" y="76199"/>
                </a:moveTo>
                <a:lnTo>
                  <a:pt x="0" y="76199"/>
                </a:lnTo>
                <a:lnTo>
                  <a:pt x="0" y="0"/>
                </a:lnTo>
                <a:lnTo>
                  <a:pt x="7440066" y="0"/>
                </a:lnTo>
                <a:lnTo>
                  <a:pt x="7440066" y="76199"/>
                </a:lnTo>
                <a:close/>
              </a:path>
            </a:pathLst>
          </a:custGeom>
          <a:solidFill>
            <a:srgbClr val="312E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52841" y="98974"/>
            <a:ext cx="7465695" cy="1003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400" spc="-70" dirty="0"/>
              <a:t>CIRCUIT</a:t>
            </a:r>
            <a:r>
              <a:rPr sz="6400" spc="-80" dirty="0"/>
              <a:t> </a:t>
            </a:r>
            <a:r>
              <a:rPr sz="6400" spc="100" dirty="0"/>
              <a:t>DIAGRAM</a:t>
            </a:r>
            <a:endParaRPr sz="6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34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HARDWARE REQUIREMENTS</vt:lpstr>
      <vt:lpstr>CIRCUIT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EDAI Review</dc:title>
  <dc:creator>Merc</dc:creator>
  <cp:keywords>DAF1wGvHGwI,BADD_EZAIFQ</cp:keywords>
  <cp:lastModifiedBy>Admin</cp:lastModifiedBy>
  <cp:revision>7</cp:revision>
  <dcterms:created xsi:type="dcterms:W3CDTF">2024-04-28T16:45:42Z</dcterms:created>
  <dcterms:modified xsi:type="dcterms:W3CDTF">2025-03-24T00:14:12Z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2024-03-03T00:00:00Z</vt:filetime>
  </property>
  <property fmtid="{D5CDD505-2E9C-101B-9397-08002B2CF9AE}" pid="3" name="Creator">
    <vt:lpwstr>Canva</vt:lpwstr>
  </property>
  <property fmtid="{D5CDD505-2E9C-101B-9397-08002B2CF9AE}" pid="4" name="LastSaved">
    <vt:filetime>2024-04-28T00:00:00Z</vt:filetime>
  </property>
</Properties>
</file>