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3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1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00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475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34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17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598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60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4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6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3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51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7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12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0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5F8630-D8D4-4680-AB22-3549118D5BA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7417434-F5D0-49F6-8AF5-3F867C89A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85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8000" b="1" dirty="0"/>
              <a:t>  Saute N Simmer</a:t>
            </a:r>
          </a:p>
        </p:txBody>
      </p:sp>
    </p:spTree>
    <p:extLst>
      <p:ext uri="{BB962C8B-B14F-4D97-AF65-F5344CB8AC3E}">
        <p14:creationId xmlns:p14="http://schemas.microsoft.com/office/powerpoint/2010/main" val="337394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7490"/>
          </a:xfrm>
        </p:spPr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171701"/>
            <a:ext cx="11271738" cy="4528038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IN" sz="7400" dirty="0"/>
              <a:t>Our website is all about restaurants and resorts in and around Bangalore. It’s a guide to the best restaurants and resorts in town complete with all details of address, phone number, cuisine, etc.</a:t>
            </a:r>
          </a:p>
          <a:p>
            <a:pPr marL="0" indent="0">
              <a:buNone/>
            </a:pPr>
            <a:r>
              <a:rPr lang="en-IN" sz="7400" dirty="0"/>
              <a:t>    Under restaurants, we have all the popular cuisines included such as</a:t>
            </a:r>
          </a:p>
          <a:p>
            <a:r>
              <a:rPr lang="en-IN" sz="7400" dirty="0"/>
              <a:t>  1. Multi cuisine</a:t>
            </a:r>
          </a:p>
          <a:p>
            <a:r>
              <a:rPr lang="en-IN" sz="7400" dirty="0"/>
              <a:t>  2. South Indian</a:t>
            </a:r>
          </a:p>
          <a:p>
            <a:r>
              <a:rPr lang="en-IN" sz="7400" dirty="0"/>
              <a:t>  3. North Indian</a:t>
            </a:r>
          </a:p>
          <a:p>
            <a:r>
              <a:rPr lang="en-IN" sz="7400" dirty="0"/>
              <a:t>  4.  Chinese</a:t>
            </a:r>
          </a:p>
          <a:p>
            <a:r>
              <a:rPr lang="en-IN" sz="7400" dirty="0"/>
              <a:t>  5. Italian</a:t>
            </a:r>
          </a:p>
          <a:p>
            <a:r>
              <a:rPr lang="en-IN" sz="7400" dirty="0"/>
              <a:t>  6. Desserts</a:t>
            </a:r>
          </a:p>
          <a:p>
            <a:r>
              <a:rPr lang="en-IN" sz="7400" dirty="0"/>
              <a:t>  7. Mexican</a:t>
            </a:r>
          </a:p>
          <a:p>
            <a:r>
              <a:rPr lang="en-IN" sz="7400" dirty="0"/>
              <a:t>  8. American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82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Further each cuisine is divided into 5 parts i.e., North, South, Central, West and East Bangalore. By dividing them in such a way, it’s easier for the user to search for restaurants depending on which part of the city the user is interested in. </a:t>
            </a:r>
          </a:p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We also have resorts in and around Bangalore with all the necessary details.</a:t>
            </a:r>
          </a:p>
        </p:txBody>
      </p:sp>
    </p:spTree>
    <p:extLst>
      <p:ext uri="{BB962C8B-B14F-4D97-AF65-F5344CB8AC3E}">
        <p14:creationId xmlns:p14="http://schemas.microsoft.com/office/powerpoint/2010/main" val="35640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List of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JavaScript</a:t>
            </a:r>
          </a:p>
          <a:p>
            <a:r>
              <a:rPr lang="en-IN" dirty="0"/>
              <a:t>PHP(Using MySQL with PHP)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51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Key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It’s a well catalogued and easy to use interface.</a:t>
            </a:r>
          </a:p>
          <a:p>
            <a:r>
              <a:rPr lang="en-IN" dirty="0"/>
              <a:t>Minimum number of clicks.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3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r>
              <a:rPr lang="en-IN" dirty="0"/>
              <a:t>A review page can be done wherein the users can write their reviews and give ratings about the restaurants and resorts that they’ve visited.</a:t>
            </a:r>
          </a:p>
          <a:p>
            <a:r>
              <a:rPr lang="en-IN" dirty="0"/>
              <a:t>The rankings of restaurants and resorts will change according to user’s reviews.</a:t>
            </a:r>
          </a:p>
          <a:p>
            <a:r>
              <a:rPr lang="en-IN" dirty="0"/>
              <a:t>We can have a system wherein the user can book tables and resorts.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10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57718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</TotalTime>
  <Words>243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PowerPoint Presentation</vt:lpstr>
      <vt:lpstr>Introduction</vt:lpstr>
      <vt:lpstr>Introduction</vt:lpstr>
      <vt:lpstr>List of Technologies Used</vt:lpstr>
      <vt:lpstr>Key aspects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Saute N Simmer</dc:title>
  <dc:creator>brinda sachi</dc:creator>
  <cp:lastModifiedBy>brinda sachi</cp:lastModifiedBy>
  <cp:revision>10</cp:revision>
  <dcterms:created xsi:type="dcterms:W3CDTF">2016-11-06T11:20:26Z</dcterms:created>
  <dcterms:modified xsi:type="dcterms:W3CDTF">2016-11-07T12:13:41Z</dcterms:modified>
</cp:coreProperties>
</file>