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58" r:id="rId3"/>
    <p:sldId id="259" r:id="rId4"/>
    <p:sldId id="269" r:id="rId5"/>
    <p:sldId id="270" r:id="rId6"/>
    <p:sldId id="267" r:id="rId7"/>
    <p:sldId id="264" r:id="rId8"/>
    <p:sldId id="26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43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DF7638-11C7-4C1B-AD91-A4B18194AFBD}">
  <a:tblStyle styleId="{37DF7638-11C7-4C1B-AD91-A4B18194AF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8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stha Sharma" userId="2bea20a960c1c9fd" providerId="LiveId" clId="{47A0A250-BFB3-43E5-8B07-B3C30A2DBFA3}"/>
    <pc:docChg chg="modSld">
      <pc:chgData name="Shrestha Sharma" userId="2bea20a960c1c9fd" providerId="LiveId" clId="{47A0A250-BFB3-43E5-8B07-B3C30A2DBFA3}" dt="2021-06-27T10:16:02.604" v="0"/>
      <pc:docMkLst>
        <pc:docMk/>
      </pc:docMkLst>
      <pc:sldChg chg="modSp mod">
        <pc:chgData name="Shrestha Sharma" userId="2bea20a960c1c9fd" providerId="LiveId" clId="{47A0A250-BFB3-43E5-8B07-B3C30A2DBFA3}" dt="2021-06-27T10:16:02.604" v="0"/>
        <pc:sldMkLst>
          <pc:docMk/>
          <pc:sldMk cId="4063451441" sldId="270"/>
        </pc:sldMkLst>
        <pc:spChg chg="mod">
          <ac:chgData name="Shrestha Sharma" userId="2bea20a960c1c9fd" providerId="LiveId" clId="{47A0A250-BFB3-43E5-8B07-B3C30A2DBFA3}" dt="2021-06-27T10:16:02.604" v="0"/>
          <ac:spMkLst>
            <pc:docMk/>
            <pc:sldMk cId="4063451441" sldId="270"/>
            <ac:spMk id="5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72691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6e552fcb8f_0_1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6e552fcb8f_0_1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6e552fcb8f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6e552fcb8f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6e552fcb8f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6e552fcb8f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12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6e552fcb8f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6e552fcb8f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805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6e552fcb8f_0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6e552fcb8f_0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6e552fcb8f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6e552fcb8f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6e552fcb8f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6e552fcb8f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65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3831600" y="19350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6456600" y="3624400"/>
            <a:ext cx="19674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8772" y="744341"/>
            <a:ext cx="4402902" cy="2707415"/>
            <a:chOff x="838772" y="744341"/>
            <a:chExt cx="4402902" cy="2707415"/>
          </a:xfrm>
        </p:grpSpPr>
        <p:sp>
          <p:nvSpPr>
            <p:cNvPr id="12" name="Google Shape;12;p2"/>
            <p:cNvSpPr/>
            <p:nvPr/>
          </p:nvSpPr>
          <p:spPr>
            <a:xfrm>
              <a:off x="2521176" y="744341"/>
              <a:ext cx="111728" cy="102414"/>
            </a:xfrm>
            <a:custGeom>
              <a:avLst/>
              <a:gdLst/>
              <a:ahLst/>
              <a:cxnLst/>
              <a:rect l="l" t="t" r="r" b="b"/>
              <a:pathLst>
                <a:path w="2231" h="2045" extrusionOk="0">
                  <a:moveTo>
                    <a:pt x="1115" y="1"/>
                  </a:moveTo>
                  <a:cubicBezTo>
                    <a:pt x="1057" y="1"/>
                    <a:pt x="999" y="31"/>
                    <a:pt x="970" y="91"/>
                  </a:cubicBezTo>
                  <a:lnTo>
                    <a:pt x="765" y="501"/>
                  </a:lnTo>
                  <a:cubicBezTo>
                    <a:pt x="741" y="552"/>
                    <a:pt x="695" y="583"/>
                    <a:pt x="645" y="590"/>
                  </a:cubicBezTo>
                  <a:lnTo>
                    <a:pt x="191" y="657"/>
                  </a:lnTo>
                  <a:cubicBezTo>
                    <a:pt x="56" y="676"/>
                    <a:pt x="1" y="843"/>
                    <a:pt x="98" y="936"/>
                  </a:cubicBezTo>
                  <a:lnTo>
                    <a:pt x="428" y="1258"/>
                  </a:lnTo>
                  <a:cubicBezTo>
                    <a:pt x="466" y="1292"/>
                    <a:pt x="482" y="1347"/>
                    <a:pt x="474" y="1401"/>
                  </a:cubicBezTo>
                  <a:lnTo>
                    <a:pt x="396" y="1850"/>
                  </a:lnTo>
                  <a:cubicBezTo>
                    <a:pt x="378" y="1958"/>
                    <a:pt x="462" y="2044"/>
                    <a:pt x="557" y="2044"/>
                  </a:cubicBezTo>
                  <a:cubicBezTo>
                    <a:pt x="582" y="2044"/>
                    <a:pt x="608" y="2038"/>
                    <a:pt x="633" y="2025"/>
                  </a:cubicBezTo>
                  <a:lnTo>
                    <a:pt x="1040" y="1812"/>
                  </a:lnTo>
                  <a:cubicBezTo>
                    <a:pt x="1063" y="1801"/>
                    <a:pt x="1089" y="1795"/>
                    <a:pt x="1115" y="1795"/>
                  </a:cubicBezTo>
                  <a:cubicBezTo>
                    <a:pt x="1142" y="1795"/>
                    <a:pt x="1168" y="1801"/>
                    <a:pt x="1191" y="1812"/>
                  </a:cubicBezTo>
                  <a:lnTo>
                    <a:pt x="1598" y="2025"/>
                  </a:lnTo>
                  <a:cubicBezTo>
                    <a:pt x="1623" y="2038"/>
                    <a:pt x="1649" y="2044"/>
                    <a:pt x="1674" y="2044"/>
                  </a:cubicBezTo>
                  <a:cubicBezTo>
                    <a:pt x="1769" y="2044"/>
                    <a:pt x="1853" y="1958"/>
                    <a:pt x="1835" y="1850"/>
                  </a:cubicBezTo>
                  <a:lnTo>
                    <a:pt x="1757" y="1401"/>
                  </a:lnTo>
                  <a:cubicBezTo>
                    <a:pt x="1749" y="1347"/>
                    <a:pt x="1765" y="1292"/>
                    <a:pt x="1804" y="1258"/>
                  </a:cubicBezTo>
                  <a:lnTo>
                    <a:pt x="2133" y="936"/>
                  </a:lnTo>
                  <a:cubicBezTo>
                    <a:pt x="2230" y="843"/>
                    <a:pt x="2176" y="676"/>
                    <a:pt x="2040" y="657"/>
                  </a:cubicBezTo>
                  <a:lnTo>
                    <a:pt x="1586" y="590"/>
                  </a:lnTo>
                  <a:cubicBezTo>
                    <a:pt x="1536" y="583"/>
                    <a:pt x="1490" y="552"/>
                    <a:pt x="1466" y="501"/>
                  </a:cubicBezTo>
                  <a:lnTo>
                    <a:pt x="1261" y="91"/>
                  </a:lnTo>
                  <a:cubicBezTo>
                    <a:pt x="1232" y="31"/>
                    <a:pt x="1174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27131" y="2434548"/>
              <a:ext cx="111678" cy="102464"/>
            </a:xfrm>
            <a:custGeom>
              <a:avLst/>
              <a:gdLst/>
              <a:ahLst/>
              <a:cxnLst/>
              <a:rect l="l" t="t" r="r" b="b"/>
              <a:pathLst>
                <a:path w="2230" h="2046" extrusionOk="0">
                  <a:moveTo>
                    <a:pt x="1115" y="1"/>
                  </a:moveTo>
                  <a:cubicBezTo>
                    <a:pt x="1056" y="1"/>
                    <a:pt x="998" y="32"/>
                    <a:pt x="969" y="94"/>
                  </a:cubicBezTo>
                  <a:lnTo>
                    <a:pt x="768" y="505"/>
                  </a:lnTo>
                  <a:cubicBezTo>
                    <a:pt x="741" y="551"/>
                    <a:pt x="694" y="587"/>
                    <a:pt x="643" y="594"/>
                  </a:cubicBezTo>
                  <a:lnTo>
                    <a:pt x="190" y="660"/>
                  </a:lnTo>
                  <a:cubicBezTo>
                    <a:pt x="54" y="680"/>
                    <a:pt x="0" y="843"/>
                    <a:pt x="101" y="939"/>
                  </a:cubicBezTo>
                  <a:lnTo>
                    <a:pt x="426" y="1257"/>
                  </a:lnTo>
                  <a:cubicBezTo>
                    <a:pt x="466" y="1296"/>
                    <a:pt x="485" y="1351"/>
                    <a:pt x="473" y="1405"/>
                  </a:cubicBezTo>
                  <a:lnTo>
                    <a:pt x="396" y="1854"/>
                  </a:lnTo>
                  <a:cubicBezTo>
                    <a:pt x="377" y="1958"/>
                    <a:pt x="463" y="2045"/>
                    <a:pt x="558" y="2045"/>
                  </a:cubicBezTo>
                  <a:cubicBezTo>
                    <a:pt x="584" y="2045"/>
                    <a:pt x="610" y="2039"/>
                    <a:pt x="636" y="2025"/>
                  </a:cubicBezTo>
                  <a:lnTo>
                    <a:pt x="1039" y="1816"/>
                  </a:lnTo>
                  <a:cubicBezTo>
                    <a:pt x="1062" y="1802"/>
                    <a:pt x="1088" y="1796"/>
                    <a:pt x="1115" y="1796"/>
                  </a:cubicBezTo>
                  <a:cubicBezTo>
                    <a:pt x="1141" y="1796"/>
                    <a:pt x="1167" y="1802"/>
                    <a:pt x="1190" y="1816"/>
                  </a:cubicBezTo>
                  <a:lnTo>
                    <a:pt x="1597" y="2025"/>
                  </a:lnTo>
                  <a:cubicBezTo>
                    <a:pt x="1623" y="2039"/>
                    <a:pt x="1649" y="2045"/>
                    <a:pt x="1675" y="2045"/>
                  </a:cubicBezTo>
                  <a:cubicBezTo>
                    <a:pt x="1770" y="2045"/>
                    <a:pt x="1853" y="1958"/>
                    <a:pt x="1834" y="1854"/>
                  </a:cubicBezTo>
                  <a:lnTo>
                    <a:pt x="1756" y="1405"/>
                  </a:lnTo>
                  <a:cubicBezTo>
                    <a:pt x="1749" y="1351"/>
                    <a:pt x="1764" y="1296"/>
                    <a:pt x="1803" y="1257"/>
                  </a:cubicBezTo>
                  <a:lnTo>
                    <a:pt x="2132" y="939"/>
                  </a:lnTo>
                  <a:cubicBezTo>
                    <a:pt x="2230" y="843"/>
                    <a:pt x="2175" y="680"/>
                    <a:pt x="2039" y="660"/>
                  </a:cubicBezTo>
                  <a:lnTo>
                    <a:pt x="1590" y="594"/>
                  </a:lnTo>
                  <a:cubicBezTo>
                    <a:pt x="1536" y="587"/>
                    <a:pt x="1489" y="551"/>
                    <a:pt x="1466" y="505"/>
                  </a:cubicBezTo>
                  <a:lnTo>
                    <a:pt x="1264" y="94"/>
                  </a:lnTo>
                  <a:cubicBezTo>
                    <a:pt x="1233" y="32"/>
                    <a:pt x="1174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8772" y="1300598"/>
              <a:ext cx="111528" cy="102414"/>
            </a:xfrm>
            <a:custGeom>
              <a:avLst/>
              <a:gdLst/>
              <a:ahLst/>
              <a:cxnLst/>
              <a:rect l="l" t="t" r="r" b="b"/>
              <a:pathLst>
                <a:path w="2227" h="2045" extrusionOk="0">
                  <a:moveTo>
                    <a:pt x="1115" y="1"/>
                  </a:moveTo>
                  <a:cubicBezTo>
                    <a:pt x="1056" y="1"/>
                    <a:pt x="997" y="31"/>
                    <a:pt x="966" y="91"/>
                  </a:cubicBezTo>
                  <a:lnTo>
                    <a:pt x="764" y="502"/>
                  </a:lnTo>
                  <a:cubicBezTo>
                    <a:pt x="741" y="552"/>
                    <a:pt x="695" y="583"/>
                    <a:pt x="641" y="591"/>
                  </a:cubicBezTo>
                  <a:lnTo>
                    <a:pt x="190" y="657"/>
                  </a:lnTo>
                  <a:cubicBezTo>
                    <a:pt x="54" y="676"/>
                    <a:pt x="0" y="843"/>
                    <a:pt x="97" y="937"/>
                  </a:cubicBezTo>
                  <a:lnTo>
                    <a:pt x="427" y="1258"/>
                  </a:lnTo>
                  <a:cubicBezTo>
                    <a:pt x="466" y="1293"/>
                    <a:pt x="481" y="1347"/>
                    <a:pt x="473" y="1402"/>
                  </a:cubicBezTo>
                  <a:lnTo>
                    <a:pt x="396" y="1851"/>
                  </a:lnTo>
                  <a:cubicBezTo>
                    <a:pt x="377" y="1959"/>
                    <a:pt x="461" y="2044"/>
                    <a:pt x="556" y="2044"/>
                  </a:cubicBezTo>
                  <a:cubicBezTo>
                    <a:pt x="581" y="2044"/>
                    <a:pt x="607" y="2038"/>
                    <a:pt x="632" y="2025"/>
                  </a:cubicBezTo>
                  <a:lnTo>
                    <a:pt x="1040" y="1812"/>
                  </a:lnTo>
                  <a:cubicBezTo>
                    <a:pt x="1063" y="1799"/>
                    <a:pt x="1089" y="1792"/>
                    <a:pt x="1115" y="1792"/>
                  </a:cubicBezTo>
                  <a:cubicBezTo>
                    <a:pt x="1141" y="1792"/>
                    <a:pt x="1167" y="1799"/>
                    <a:pt x="1190" y="1812"/>
                  </a:cubicBezTo>
                  <a:lnTo>
                    <a:pt x="1594" y="2025"/>
                  </a:lnTo>
                  <a:cubicBezTo>
                    <a:pt x="1619" y="2038"/>
                    <a:pt x="1645" y="2044"/>
                    <a:pt x="1671" y="2044"/>
                  </a:cubicBezTo>
                  <a:cubicBezTo>
                    <a:pt x="1767" y="2044"/>
                    <a:pt x="1853" y="1959"/>
                    <a:pt x="1834" y="1851"/>
                  </a:cubicBezTo>
                  <a:lnTo>
                    <a:pt x="1757" y="1402"/>
                  </a:lnTo>
                  <a:cubicBezTo>
                    <a:pt x="1745" y="1347"/>
                    <a:pt x="1765" y="1293"/>
                    <a:pt x="1804" y="1258"/>
                  </a:cubicBezTo>
                  <a:lnTo>
                    <a:pt x="2129" y="937"/>
                  </a:lnTo>
                  <a:cubicBezTo>
                    <a:pt x="2226" y="843"/>
                    <a:pt x="2176" y="676"/>
                    <a:pt x="2040" y="657"/>
                  </a:cubicBezTo>
                  <a:lnTo>
                    <a:pt x="1586" y="591"/>
                  </a:lnTo>
                  <a:cubicBezTo>
                    <a:pt x="1532" y="583"/>
                    <a:pt x="1489" y="552"/>
                    <a:pt x="1462" y="502"/>
                  </a:cubicBezTo>
                  <a:lnTo>
                    <a:pt x="1260" y="91"/>
                  </a:lnTo>
                  <a:cubicBezTo>
                    <a:pt x="1231" y="31"/>
                    <a:pt x="1173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773252" y="1818243"/>
              <a:ext cx="66907" cy="61198"/>
            </a:xfrm>
            <a:custGeom>
              <a:avLst/>
              <a:gdLst/>
              <a:ahLst/>
              <a:cxnLst/>
              <a:rect l="l" t="t" r="r" b="b"/>
              <a:pathLst>
                <a:path w="1336" h="1222" extrusionOk="0">
                  <a:moveTo>
                    <a:pt x="668" y="1"/>
                  </a:moveTo>
                  <a:cubicBezTo>
                    <a:pt x="633" y="1"/>
                    <a:pt x="598" y="19"/>
                    <a:pt x="579" y="56"/>
                  </a:cubicBezTo>
                  <a:lnTo>
                    <a:pt x="459" y="301"/>
                  </a:lnTo>
                  <a:cubicBezTo>
                    <a:pt x="443" y="328"/>
                    <a:pt x="416" y="351"/>
                    <a:pt x="385" y="355"/>
                  </a:cubicBezTo>
                  <a:lnTo>
                    <a:pt x="113" y="394"/>
                  </a:lnTo>
                  <a:cubicBezTo>
                    <a:pt x="36" y="405"/>
                    <a:pt x="1" y="502"/>
                    <a:pt x="59" y="560"/>
                  </a:cubicBezTo>
                  <a:lnTo>
                    <a:pt x="257" y="750"/>
                  </a:lnTo>
                  <a:cubicBezTo>
                    <a:pt x="280" y="773"/>
                    <a:pt x="292" y="804"/>
                    <a:pt x="284" y="839"/>
                  </a:cubicBezTo>
                  <a:lnTo>
                    <a:pt x="237" y="1106"/>
                  </a:lnTo>
                  <a:cubicBezTo>
                    <a:pt x="228" y="1172"/>
                    <a:pt x="278" y="1222"/>
                    <a:pt x="336" y="1222"/>
                  </a:cubicBezTo>
                  <a:cubicBezTo>
                    <a:pt x="351" y="1222"/>
                    <a:pt x="366" y="1219"/>
                    <a:pt x="381" y="1212"/>
                  </a:cubicBezTo>
                  <a:lnTo>
                    <a:pt x="621" y="1083"/>
                  </a:lnTo>
                  <a:cubicBezTo>
                    <a:pt x="637" y="1076"/>
                    <a:pt x="652" y="1072"/>
                    <a:pt x="668" y="1072"/>
                  </a:cubicBezTo>
                  <a:cubicBezTo>
                    <a:pt x="684" y="1072"/>
                    <a:pt x="699" y="1076"/>
                    <a:pt x="715" y="1083"/>
                  </a:cubicBezTo>
                  <a:lnTo>
                    <a:pt x="955" y="1212"/>
                  </a:lnTo>
                  <a:cubicBezTo>
                    <a:pt x="969" y="1219"/>
                    <a:pt x="985" y="1222"/>
                    <a:pt x="999" y="1222"/>
                  </a:cubicBezTo>
                  <a:cubicBezTo>
                    <a:pt x="1057" y="1222"/>
                    <a:pt x="1108" y="1172"/>
                    <a:pt x="1098" y="1106"/>
                  </a:cubicBezTo>
                  <a:lnTo>
                    <a:pt x="1051" y="839"/>
                  </a:lnTo>
                  <a:cubicBezTo>
                    <a:pt x="1048" y="804"/>
                    <a:pt x="1056" y="773"/>
                    <a:pt x="1079" y="750"/>
                  </a:cubicBezTo>
                  <a:lnTo>
                    <a:pt x="1277" y="560"/>
                  </a:lnTo>
                  <a:cubicBezTo>
                    <a:pt x="1335" y="502"/>
                    <a:pt x="1300" y="405"/>
                    <a:pt x="1223" y="394"/>
                  </a:cubicBezTo>
                  <a:lnTo>
                    <a:pt x="951" y="355"/>
                  </a:lnTo>
                  <a:cubicBezTo>
                    <a:pt x="920" y="351"/>
                    <a:pt x="893" y="328"/>
                    <a:pt x="877" y="301"/>
                  </a:cubicBezTo>
                  <a:lnTo>
                    <a:pt x="757" y="56"/>
                  </a:lnTo>
                  <a:cubicBezTo>
                    <a:pt x="738" y="19"/>
                    <a:pt x="703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05550" y="3390608"/>
              <a:ext cx="66807" cy="61148"/>
            </a:xfrm>
            <a:custGeom>
              <a:avLst/>
              <a:gdLst/>
              <a:ahLst/>
              <a:cxnLst/>
              <a:rect l="l" t="t" r="r" b="b"/>
              <a:pathLst>
                <a:path w="1334" h="1221" extrusionOk="0">
                  <a:moveTo>
                    <a:pt x="667" y="1"/>
                  </a:moveTo>
                  <a:cubicBezTo>
                    <a:pt x="632" y="1"/>
                    <a:pt x="597" y="19"/>
                    <a:pt x="577" y="56"/>
                  </a:cubicBezTo>
                  <a:lnTo>
                    <a:pt x="457" y="299"/>
                  </a:lnTo>
                  <a:cubicBezTo>
                    <a:pt x="446" y="326"/>
                    <a:pt x="415" y="346"/>
                    <a:pt x="384" y="354"/>
                  </a:cubicBezTo>
                  <a:lnTo>
                    <a:pt x="112" y="393"/>
                  </a:lnTo>
                  <a:cubicBezTo>
                    <a:pt x="35" y="405"/>
                    <a:pt x="1" y="501"/>
                    <a:pt x="58" y="559"/>
                  </a:cubicBezTo>
                  <a:lnTo>
                    <a:pt x="256" y="750"/>
                  </a:lnTo>
                  <a:cubicBezTo>
                    <a:pt x="280" y="773"/>
                    <a:pt x="291" y="804"/>
                    <a:pt x="283" y="834"/>
                  </a:cubicBezTo>
                  <a:lnTo>
                    <a:pt x="237" y="1106"/>
                  </a:lnTo>
                  <a:cubicBezTo>
                    <a:pt x="227" y="1171"/>
                    <a:pt x="277" y="1221"/>
                    <a:pt x="335" y="1221"/>
                  </a:cubicBezTo>
                  <a:cubicBezTo>
                    <a:pt x="350" y="1221"/>
                    <a:pt x="365" y="1218"/>
                    <a:pt x="380" y="1210"/>
                  </a:cubicBezTo>
                  <a:lnTo>
                    <a:pt x="620" y="1083"/>
                  </a:lnTo>
                  <a:cubicBezTo>
                    <a:pt x="636" y="1075"/>
                    <a:pt x="652" y="1071"/>
                    <a:pt x="667" y="1071"/>
                  </a:cubicBezTo>
                  <a:cubicBezTo>
                    <a:pt x="683" y="1071"/>
                    <a:pt x="698" y="1075"/>
                    <a:pt x="713" y="1083"/>
                  </a:cubicBezTo>
                  <a:lnTo>
                    <a:pt x="954" y="1210"/>
                  </a:lnTo>
                  <a:cubicBezTo>
                    <a:pt x="969" y="1218"/>
                    <a:pt x="985" y="1221"/>
                    <a:pt x="999" y="1221"/>
                  </a:cubicBezTo>
                  <a:cubicBezTo>
                    <a:pt x="1057" y="1221"/>
                    <a:pt x="1106" y="1171"/>
                    <a:pt x="1098" y="1106"/>
                  </a:cubicBezTo>
                  <a:lnTo>
                    <a:pt x="1051" y="834"/>
                  </a:lnTo>
                  <a:cubicBezTo>
                    <a:pt x="1047" y="804"/>
                    <a:pt x="1055" y="773"/>
                    <a:pt x="1078" y="750"/>
                  </a:cubicBezTo>
                  <a:lnTo>
                    <a:pt x="1275" y="559"/>
                  </a:lnTo>
                  <a:cubicBezTo>
                    <a:pt x="1334" y="501"/>
                    <a:pt x="1299" y="405"/>
                    <a:pt x="1221" y="393"/>
                  </a:cubicBezTo>
                  <a:lnTo>
                    <a:pt x="950" y="354"/>
                  </a:lnTo>
                  <a:cubicBezTo>
                    <a:pt x="919" y="346"/>
                    <a:pt x="892" y="326"/>
                    <a:pt x="876" y="299"/>
                  </a:cubicBezTo>
                  <a:lnTo>
                    <a:pt x="756" y="56"/>
                  </a:lnTo>
                  <a:cubicBezTo>
                    <a:pt x="737" y="19"/>
                    <a:pt x="702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175018" y="764924"/>
              <a:ext cx="66656" cy="61248"/>
            </a:xfrm>
            <a:custGeom>
              <a:avLst/>
              <a:gdLst/>
              <a:ahLst/>
              <a:cxnLst/>
              <a:rect l="l" t="t" r="r" b="b"/>
              <a:pathLst>
                <a:path w="1331" h="1223" extrusionOk="0">
                  <a:moveTo>
                    <a:pt x="666" y="1"/>
                  </a:moveTo>
                  <a:cubicBezTo>
                    <a:pt x="631" y="1"/>
                    <a:pt x="596" y="19"/>
                    <a:pt x="578" y="56"/>
                  </a:cubicBezTo>
                  <a:lnTo>
                    <a:pt x="458" y="299"/>
                  </a:lnTo>
                  <a:cubicBezTo>
                    <a:pt x="443" y="331"/>
                    <a:pt x="416" y="351"/>
                    <a:pt x="385" y="354"/>
                  </a:cubicBezTo>
                  <a:lnTo>
                    <a:pt x="113" y="393"/>
                  </a:lnTo>
                  <a:cubicBezTo>
                    <a:pt x="32" y="405"/>
                    <a:pt x="1" y="505"/>
                    <a:pt x="59" y="560"/>
                  </a:cubicBezTo>
                  <a:lnTo>
                    <a:pt x="253" y="750"/>
                  </a:lnTo>
                  <a:cubicBezTo>
                    <a:pt x="276" y="773"/>
                    <a:pt x="288" y="808"/>
                    <a:pt x="283" y="839"/>
                  </a:cubicBezTo>
                  <a:lnTo>
                    <a:pt x="237" y="1106"/>
                  </a:lnTo>
                  <a:cubicBezTo>
                    <a:pt x="225" y="1171"/>
                    <a:pt x="276" y="1223"/>
                    <a:pt x="332" y="1223"/>
                  </a:cubicBezTo>
                  <a:cubicBezTo>
                    <a:pt x="347" y="1223"/>
                    <a:pt x="362" y="1219"/>
                    <a:pt x="376" y="1211"/>
                  </a:cubicBezTo>
                  <a:lnTo>
                    <a:pt x="621" y="1083"/>
                  </a:lnTo>
                  <a:cubicBezTo>
                    <a:pt x="635" y="1075"/>
                    <a:pt x="650" y="1071"/>
                    <a:pt x="666" y="1071"/>
                  </a:cubicBezTo>
                  <a:cubicBezTo>
                    <a:pt x="681" y="1071"/>
                    <a:pt x="697" y="1075"/>
                    <a:pt x="710" y="1083"/>
                  </a:cubicBezTo>
                  <a:lnTo>
                    <a:pt x="954" y="1211"/>
                  </a:lnTo>
                  <a:cubicBezTo>
                    <a:pt x="969" y="1219"/>
                    <a:pt x="984" y="1223"/>
                    <a:pt x="999" y="1223"/>
                  </a:cubicBezTo>
                  <a:cubicBezTo>
                    <a:pt x="1055" y="1223"/>
                    <a:pt x="1106" y="1171"/>
                    <a:pt x="1094" y="1106"/>
                  </a:cubicBezTo>
                  <a:lnTo>
                    <a:pt x="1051" y="839"/>
                  </a:lnTo>
                  <a:cubicBezTo>
                    <a:pt x="1044" y="808"/>
                    <a:pt x="1056" y="773"/>
                    <a:pt x="1079" y="750"/>
                  </a:cubicBezTo>
                  <a:lnTo>
                    <a:pt x="1272" y="560"/>
                  </a:lnTo>
                  <a:cubicBezTo>
                    <a:pt x="1330" y="505"/>
                    <a:pt x="1299" y="405"/>
                    <a:pt x="1219" y="393"/>
                  </a:cubicBezTo>
                  <a:lnTo>
                    <a:pt x="947" y="354"/>
                  </a:lnTo>
                  <a:cubicBezTo>
                    <a:pt x="916" y="351"/>
                    <a:pt x="888" y="331"/>
                    <a:pt x="873" y="299"/>
                  </a:cubicBezTo>
                  <a:lnTo>
                    <a:pt x="753" y="56"/>
                  </a:lnTo>
                  <a:cubicBezTo>
                    <a:pt x="736" y="19"/>
                    <a:pt x="701" y="1"/>
                    <a:pt x="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043203" y="3027566"/>
              <a:ext cx="115384" cy="106019"/>
            </a:xfrm>
            <a:custGeom>
              <a:avLst/>
              <a:gdLst/>
              <a:ahLst/>
              <a:cxnLst/>
              <a:rect l="l" t="t" r="r" b="b"/>
              <a:pathLst>
                <a:path w="2304" h="2117" extrusionOk="0">
                  <a:moveTo>
                    <a:pt x="1152" y="1"/>
                  </a:moveTo>
                  <a:cubicBezTo>
                    <a:pt x="1092" y="1"/>
                    <a:pt x="1032" y="33"/>
                    <a:pt x="1001" y="97"/>
                  </a:cubicBezTo>
                  <a:lnTo>
                    <a:pt x="791" y="520"/>
                  </a:lnTo>
                  <a:cubicBezTo>
                    <a:pt x="764" y="570"/>
                    <a:pt x="718" y="605"/>
                    <a:pt x="664" y="613"/>
                  </a:cubicBezTo>
                  <a:lnTo>
                    <a:pt x="194" y="683"/>
                  </a:lnTo>
                  <a:cubicBezTo>
                    <a:pt x="54" y="702"/>
                    <a:pt x="0" y="872"/>
                    <a:pt x="101" y="969"/>
                  </a:cubicBezTo>
                  <a:lnTo>
                    <a:pt x="439" y="1303"/>
                  </a:lnTo>
                  <a:cubicBezTo>
                    <a:pt x="478" y="1341"/>
                    <a:pt x="496" y="1396"/>
                    <a:pt x="489" y="1450"/>
                  </a:cubicBezTo>
                  <a:lnTo>
                    <a:pt x="408" y="1919"/>
                  </a:lnTo>
                  <a:cubicBezTo>
                    <a:pt x="389" y="2027"/>
                    <a:pt x="477" y="2116"/>
                    <a:pt x="575" y="2116"/>
                  </a:cubicBezTo>
                  <a:cubicBezTo>
                    <a:pt x="601" y="2116"/>
                    <a:pt x="626" y="2110"/>
                    <a:pt x="652" y="2098"/>
                  </a:cubicBezTo>
                  <a:lnTo>
                    <a:pt x="1070" y="1876"/>
                  </a:lnTo>
                  <a:cubicBezTo>
                    <a:pt x="1095" y="1863"/>
                    <a:pt x="1123" y="1856"/>
                    <a:pt x="1150" y="1856"/>
                  </a:cubicBezTo>
                  <a:cubicBezTo>
                    <a:pt x="1177" y="1856"/>
                    <a:pt x="1204" y="1863"/>
                    <a:pt x="1229" y="1876"/>
                  </a:cubicBezTo>
                  <a:lnTo>
                    <a:pt x="1648" y="2098"/>
                  </a:lnTo>
                  <a:cubicBezTo>
                    <a:pt x="1673" y="2110"/>
                    <a:pt x="1699" y="2116"/>
                    <a:pt x="1725" y="2116"/>
                  </a:cubicBezTo>
                  <a:cubicBezTo>
                    <a:pt x="1825" y="2116"/>
                    <a:pt x="1915" y="2027"/>
                    <a:pt x="1897" y="1919"/>
                  </a:cubicBezTo>
                  <a:lnTo>
                    <a:pt x="1815" y="1450"/>
                  </a:lnTo>
                  <a:cubicBezTo>
                    <a:pt x="1807" y="1396"/>
                    <a:pt x="1822" y="1341"/>
                    <a:pt x="1865" y="1303"/>
                  </a:cubicBezTo>
                  <a:lnTo>
                    <a:pt x="2203" y="969"/>
                  </a:lnTo>
                  <a:cubicBezTo>
                    <a:pt x="2303" y="872"/>
                    <a:pt x="2249" y="702"/>
                    <a:pt x="2110" y="683"/>
                  </a:cubicBezTo>
                  <a:lnTo>
                    <a:pt x="1641" y="613"/>
                  </a:lnTo>
                  <a:cubicBezTo>
                    <a:pt x="1586" y="605"/>
                    <a:pt x="1536" y="570"/>
                    <a:pt x="1512" y="520"/>
                  </a:cubicBezTo>
                  <a:lnTo>
                    <a:pt x="1303" y="97"/>
                  </a:lnTo>
                  <a:cubicBezTo>
                    <a:pt x="1272" y="33"/>
                    <a:pt x="1212" y="1"/>
                    <a:pt x="1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56383" y="776393"/>
              <a:ext cx="136568" cy="136568"/>
            </a:xfrm>
            <a:custGeom>
              <a:avLst/>
              <a:gdLst/>
              <a:ahLst/>
              <a:cxnLst/>
              <a:rect l="l" t="t" r="r" b="b"/>
              <a:pathLst>
                <a:path w="2727" h="2727" extrusionOk="0">
                  <a:moveTo>
                    <a:pt x="1366" y="1"/>
                  </a:moveTo>
                  <a:cubicBezTo>
                    <a:pt x="609" y="1"/>
                    <a:pt x="1" y="610"/>
                    <a:pt x="1" y="1362"/>
                  </a:cubicBezTo>
                  <a:cubicBezTo>
                    <a:pt x="1" y="2114"/>
                    <a:pt x="609" y="2727"/>
                    <a:pt x="1366" y="2727"/>
                  </a:cubicBezTo>
                  <a:cubicBezTo>
                    <a:pt x="2118" y="2727"/>
                    <a:pt x="2726" y="2114"/>
                    <a:pt x="2726" y="1362"/>
                  </a:cubicBezTo>
                  <a:cubicBezTo>
                    <a:pt x="2726" y="610"/>
                    <a:pt x="211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117114" y="1264740"/>
              <a:ext cx="246844" cy="92798"/>
            </a:xfrm>
            <a:custGeom>
              <a:avLst/>
              <a:gdLst/>
              <a:ahLst/>
              <a:cxnLst/>
              <a:rect l="l" t="t" r="r" b="b"/>
              <a:pathLst>
                <a:path w="4929" h="1853" extrusionOk="0">
                  <a:moveTo>
                    <a:pt x="1" y="1"/>
                  </a:moveTo>
                  <a:lnTo>
                    <a:pt x="1" y="1"/>
                  </a:lnTo>
                  <a:cubicBezTo>
                    <a:pt x="365" y="919"/>
                    <a:pt x="1187" y="1633"/>
                    <a:pt x="2234" y="1811"/>
                  </a:cubicBezTo>
                  <a:cubicBezTo>
                    <a:pt x="2398" y="1839"/>
                    <a:pt x="2562" y="1853"/>
                    <a:pt x="2724" y="1853"/>
                  </a:cubicBezTo>
                  <a:cubicBezTo>
                    <a:pt x="3586" y="1853"/>
                    <a:pt x="4387" y="1465"/>
                    <a:pt x="4928" y="834"/>
                  </a:cubicBezTo>
                  <a:lnTo>
                    <a:pt x="4928" y="834"/>
                  </a:lnTo>
                  <a:cubicBezTo>
                    <a:pt x="4889" y="834"/>
                    <a:pt x="4850" y="834"/>
                    <a:pt x="4810" y="834"/>
                  </a:cubicBezTo>
                  <a:cubicBezTo>
                    <a:pt x="4108" y="834"/>
                    <a:pt x="3294" y="764"/>
                    <a:pt x="2436" y="621"/>
                  </a:cubicBezTo>
                  <a:cubicBezTo>
                    <a:pt x="1525" y="466"/>
                    <a:pt x="691" y="24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116764" y="1065565"/>
              <a:ext cx="282351" cy="141927"/>
            </a:xfrm>
            <a:custGeom>
              <a:avLst/>
              <a:gdLst/>
              <a:ahLst/>
              <a:cxnLst/>
              <a:rect l="l" t="t" r="r" b="b"/>
              <a:pathLst>
                <a:path w="5638" h="2834" extrusionOk="0">
                  <a:moveTo>
                    <a:pt x="2720" y="1"/>
                  </a:moveTo>
                  <a:cubicBezTo>
                    <a:pt x="1509" y="1"/>
                    <a:pt x="425" y="755"/>
                    <a:pt x="0" y="1880"/>
                  </a:cubicBezTo>
                  <a:cubicBezTo>
                    <a:pt x="156" y="1872"/>
                    <a:pt x="320" y="1868"/>
                    <a:pt x="490" y="1868"/>
                  </a:cubicBezTo>
                  <a:cubicBezTo>
                    <a:pt x="1195" y="1868"/>
                    <a:pt x="2010" y="1938"/>
                    <a:pt x="2865" y="2082"/>
                  </a:cubicBezTo>
                  <a:cubicBezTo>
                    <a:pt x="3931" y="2264"/>
                    <a:pt x="4893" y="2531"/>
                    <a:pt x="5637" y="2833"/>
                  </a:cubicBezTo>
                  <a:cubicBezTo>
                    <a:pt x="5603" y="1469"/>
                    <a:pt x="4606" y="279"/>
                    <a:pt x="3210" y="42"/>
                  </a:cubicBezTo>
                  <a:cubicBezTo>
                    <a:pt x="3045" y="14"/>
                    <a:pt x="2881" y="1"/>
                    <a:pt x="27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022209" y="1148851"/>
              <a:ext cx="461938" cy="125450"/>
            </a:xfrm>
            <a:custGeom>
              <a:avLst/>
              <a:gdLst/>
              <a:ahLst/>
              <a:cxnLst/>
              <a:rect l="l" t="t" r="r" b="b"/>
              <a:pathLst>
                <a:path w="9224" h="2505" extrusionOk="0">
                  <a:moveTo>
                    <a:pt x="1996" y="0"/>
                  </a:moveTo>
                  <a:cubicBezTo>
                    <a:pt x="890" y="0"/>
                    <a:pt x="148" y="169"/>
                    <a:pt x="93" y="488"/>
                  </a:cubicBezTo>
                  <a:cubicBezTo>
                    <a:pt x="0" y="1036"/>
                    <a:pt x="1947" y="1822"/>
                    <a:pt x="4443" y="2245"/>
                  </a:cubicBezTo>
                  <a:cubicBezTo>
                    <a:pt x="5478" y="2420"/>
                    <a:pt x="6445" y="2505"/>
                    <a:pt x="7229" y="2505"/>
                  </a:cubicBezTo>
                  <a:cubicBezTo>
                    <a:pt x="8336" y="2505"/>
                    <a:pt x="9078" y="2336"/>
                    <a:pt x="9130" y="2016"/>
                  </a:cubicBezTo>
                  <a:cubicBezTo>
                    <a:pt x="9223" y="1469"/>
                    <a:pt x="7278" y="682"/>
                    <a:pt x="4780" y="260"/>
                  </a:cubicBezTo>
                  <a:cubicBezTo>
                    <a:pt x="3746" y="85"/>
                    <a:pt x="2779" y="0"/>
                    <a:pt x="19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4"/>
          <p:cNvGrpSpPr/>
          <p:nvPr/>
        </p:nvGrpSpPr>
        <p:grpSpPr>
          <a:xfrm>
            <a:off x="-1309276" y="2855375"/>
            <a:ext cx="5366490" cy="2296943"/>
            <a:chOff x="-199351" y="2855375"/>
            <a:chExt cx="5366490" cy="2296943"/>
          </a:xfrm>
        </p:grpSpPr>
        <p:grpSp>
          <p:nvGrpSpPr>
            <p:cNvPr id="38" name="Google Shape;38;p4"/>
            <p:cNvGrpSpPr/>
            <p:nvPr/>
          </p:nvGrpSpPr>
          <p:grpSpPr>
            <a:xfrm flipH="1">
              <a:off x="-199351" y="2855375"/>
              <a:ext cx="5366490" cy="2296943"/>
              <a:chOff x="5005549" y="2855375"/>
              <a:chExt cx="5366490" cy="2296943"/>
            </a:xfrm>
          </p:grpSpPr>
          <p:sp>
            <p:nvSpPr>
              <p:cNvPr id="39" name="Google Shape;39;p4"/>
              <p:cNvSpPr/>
              <p:nvPr/>
            </p:nvSpPr>
            <p:spPr>
              <a:xfrm>
                <a:off x="5005549" y="2855375"/>
                <a:ext cx="5366490" cy="2296943"/>
              </a:xfrm>
              <a:custGeom>
                <a:avLst/>
                <a:gdLst/>
                <a:ahLst/>
                <a:cxnLst/>
                <a:rect l="l" t="t" r="r" b="b"/>
                <a:pathLst>
                  <a:path w="37543" h="16069" extrusionOk="0">
                    <a:moveTo>
                      <a:pt x="28590" y="1"/>
                    </a:moveTo>
                    <a:cubicBezTo>
                      <a:pt x="28571" y="1"/>
                      <a:pt x="28552" y="1"/>
                      <a:pt x="28533" y="1"/>
                    </a:cubicBezTo>
                    <a:cubicBezTo>
                      <a:pt x="8522" y="1"/>
                      <a:pt x="0" y="16069"/>
                      <a:pt x="0" y="16069"/>
                    </a:cubicBezTo>
                    <a:lnTo>
                      <a:pt x="37543" y="16069"/>
                    </a:lnTo>
                    <a:lnTo>
                      <a:pt x="37543" y="5854"/>
                    </a:lnTo>
                    <a:lnTo>
                      <a:pt x="36807" y="5854"/>
                    </a:lnTo>
                    <a:lnTo>
                      <a:pt x="36845" y="868"/>
                    </a:lnTo>
                    <a:cubicBezTo>
                      <a:pt x="33901" y="270"/>
                      <a:pt x="31154" y="1"/>
                      <a:pt x="285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9219036" y="4456155"/>
                <a:ext cx="370980" cy="193445"/>
              </a:xfrm>
              <a:custGeom>
                <a:avLst/>
                <a:gdLst/>
                <a:ahLst/>
                <a:cxnLst/>
                <a:rect l="l" t="t" r="r" b="b"/>
                <a:pathLst>
                  <a:path w="6762" h="3526" extrusionOk="0">
                    <a:moveTo>
                      <a:pt x="4109" y="0"/>
                    </a:moveTo>
                    <a:cubicBezTo>
                      <a:pt x="3820" y="0"/>
                      <a:pt x="3568" y="16"/>
                      <a:pt x="3413" y="16"/>
                    </a:cubicBezTo>
                    <a:cubicBezTo>
                      <a:pt x="2739" y="301"/>
                      <a:pt x="2180" y="145"/>
                      <a:pt x="1536" y="647"/>
                    </a:cubicBezTo>
                    <a:cubicBezTo>
                      <a:pt x="651" y="1345"/>
                      <a:pt x="0" y="2416"/>
                      <a:pt x="1349" y="3117"/>
                    </a:cubicBezTo>
                    <a:cubicBezTo>
                      <a:pt x="1785" y="3345"/>
                      <a:pt x="2553" y="3526"/>
                      <a:pt x="3341" y="3526"/>
                    </a:cubicBezTo>
                    <a:cubicBezTo>
                      <a:pt x="4371" y="3526"/>
                      <a:pt x="5436" y="3217"/>
                      <a:pt x="5841" y="2301"/>
                    </a:cubicBezTo>
                    <a:cubicBezTo>
                      <a:pt x="6762" y="221"/>
                      <a:pt x="5179" y="0"/>
                      <a:pt x="4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Google Shape;41;p4"/>
            <p:cNvSpPr/>
            <p:nvPr/>
          </p:nvSpPr>
          <p:spPr>
            <a:xfrm flipH="1">
              <a:off x="2887271" y="3626805"/>
              <a:ext cx="370980" cy="193445"/>
            </a:xfrm>
            <a:custGeom>
              <a:avLst/>
              <a:gdLst/>
              <a:ahLst/>
              <a:cxnLst/>
              <a:rect l="l" t="t" r="r" b="b"/>
              <a:pathLst>
                <a:path w="6762" h="3526" extrusionOk="0">
                  <a:moveTo>
                    <a:pt x="4109" y="0"/>
                  </a:moveTo>
                  <a:cubicBezTo>
                    <a:pt x="3820" y="0"/>
                    <a:pt x="3568" y="16"/>
                    <a:pt x="3413" y="16"/>
                  </a:cubicBezTo>
                  <a:cubicBezTo>
                    <a:pt x="2739" y="301"/>
                    <a:pt x="2180" y="145"/>
                    <a:pt x="1536" y="647"/>
                  </a:cubicBezTo>
                  <a:cubicBezTo>
                    <a:pt x="651" y="1345"/>
                    <a:pt x="0" y="2416"/>
                    <a:pt x="1349" y="3117"/>
                  </a:cubicBezTo>
                  <a:cubicBezTo>
                    <a:pt x="1785" y="3345"/>
                    <a:pt x="2553" y="3526"/>
                    <a:pt x="3341" y="3526"/>
                  </a:cubicBezTo>
                  <a:cubicBezTo>
                    <a:pt x="4371" y="3526"/>
                    <a:pt x="5436" y="3217"/>
                    <a:pt x="5841" y="2301"/>
                  </a:cubicBezTo>
                  <a:cubicBezTo>
                    <a:pt x="6762" y="221"/>
                    <a:pt x="5179" y="0"/>
                    <a:pt x="4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 flipH="1">
            <a:off x="720013" y="2358800"/>
            <a:ext cx="2829600" cy="20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13" y="540000"/>
            <a:ext cx="3337200" cy="16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grpSp>
        <p:nvGrpSpPr>
          <p:cNvPr id="44" name="Google Shape;44;p4"/>
          <p:cNvGrpSpPr/>
          <p:nvPr/>
        </p:nvGrpSpPr>
        <p:grpSpPr>
          <a:xfrm>
            <a:off x="719997" y="446124"/>
            <a:ext cx="4402902" cy="1772088"/>
            <a:chOff x="3982947" y="764924"/>
            <a:chExt cx="4402902" cy="1772088"/>
          </a:xfrm>
        </p:grpSpPr>
        <p:sp>
          <p:nvSpPr>
            <p:cNvPr id="45" name="Google Shape;45;p4"/>
            <p:cNvSpPr/>
            <p:nvPr/>
          </p:nvSpPr>
          <p:spPr>
            <a:xfrm>
              <a:off x="4171306" y="2434548"/>
              <a:ext cx="111678" cy="102464"/>
            </a:xfrm>
            <a:custGeom>
              <a:avLst/>
              <a:gdLst/>
              <a:ahLst/>
              <a:cxnLst/>
              <a:rect l="l" t="t" r="r" b="b"/>
              <a:pathLst>
                <a:path w="2230" h="2046" extrusionOk="0">
                  <a:moveTo>
                    <a:pt x="1115" y="1"/>
                  </a:moveTo>
                  <a:cubicBezTo>
                    <a:pt x="1056" y="1"/>
                    <a:pt x="998" y="32"/>
                    <a:pt x="969" y="94"/>
                  </a:cubicBezTo>
                  <a:lnTo>
                    <a:pt x="768" y="505"/>
                  </a:lnTo>
                  <a:cubicBezTo>
                    <a:pt x="741" y="551"/>
                    <a:pt x="694" y="587"/>
                    <a:pt x="643" y="594"/>
                  </a:cubicBezTo>
                  <a:lnTo>
                    <a:pt x="190" y="660"/>
                  </a:lnTo>
                  <a:cubicBezTo>
                    <a:pt x="54" y="680"/>
                    <a:pt x="0" y="843"/>
                    <a:pt x="101" y="939"/>
                  </a:cubicBezTo>
                  <a:lnTo>
                    <a:pt x="426" y="1257"/>
                  </a:lnTo>
                  <a:cubicBezTo>
                    <a:pt x="466" y="1296"/>
                    <a:pt x="485" y="1351"/>
                    <a:pt x="473" y="1405"/>
                  </a:cubicBezTo>
                  <a:lnTo>
                    <a:pt x="396" y="1854"/>
                  </a:lnTo>
                  <a:cubicBezTo>
                    <a:pt x="377" y="1958"/>
                    <a:pt x="463" y="2045"/>
                    <a:pt x="558" y="2045"/>
                  </a:cubicBezTo>
                  <a:cubicBezTo>
                    <a:pt x="584" y="2045"/>
                    <a:pt x="610" y="2039"/>
                    <a:pt x="636" y="2025"/>
                  </a:cubicBezTo>
                  <a:lnTo>
                    <a:pt x="1039" y="1816"/>
                  </a:lnTo>
                  <a:cubicBezTo>
                    <a:pt x="1062" y="1802"/>
                    <a:pt x="1088" y="1796"/>
                    <a:pt x="1115" y="1796"/>
                  </a:cubicBezTo>
                  <a:cubicBezTo>
                    <a:pt x="1141" y="1796"/>
                    <a:pt x="1167" y="1802"/>
                    <a:pt x="1190" y="1816"/>
                  </a:cubicBezTo>
                  <a:lnTo>
                    <a:pt x="1597" y="2025"/>
                  </a:lnTo>
                  <a:cubicBezTo>
                    <a:pt x="1623" y="2039"/>
                    <a:pt x="1649" y="2045"/>
                    <a:pt x="1675" y="2045"/>
                  </a:cubicBezTo>
                  <a:cubicBezTo>
                    <a:pt x="1770" y="2045"/>
                    <a:pt x="1853" y="1958"/>
                    <a:pt x="1834" y="1854"/>
                  </a:cubicBezTo>
                  <a:lnTo>
                    <a:pt x="1756" y="1405"/>
                  </a:lnTo>
                  <a:cubicBezTo>
                    <a:pt x="1749" y="1351"/>
                    <a:pt x="1764" y="1296"/>
                    <a:pt x="1803" y="1257"/>
                  </a:cubicBezTo>
                  <a:lnTo>
                    <a:pt x="2132" y="939"/>
                  </a:lnTo>
                  <a:cubicBezTo>
                    <a:pt x="2230" y="843"/>
                    <a:pt x="2175" y="680"/>
                    <a:pt x="2039" y="660"/>
                  </a:cubicBezTo>
                  <a:lnTo>
                    <a:pt x="1590" y="594"/>
                  </a:lnTo>
                  <a:cubicBezTo>
                    <a:pt x="1536" y="587"/>
                    <a:pt x="1489" y="551"/>
                    <a:pt x="1466" y="505"/>
                  </a:cubicBezTo>
                  <a:lnTo>
                    <a:pt x="1264" y="94"/>
                  </a:lnTo>
                  <a:cubicBezTo>
                    <a:pt x="1233" y="32"/>
                    <a:pt x="1174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3982947" y="1300598"/>
              <a:ext cx="111528" cy="102414"/>
            </a:xfrm>
            <a:custGeom>
              <a:avLst/>
              <a:gdLst/>
              <a:ahLst/>
              <a:cxnLst/>
              <a:rect l="l" t="t" r="r" b="b"/>
              <a:pathLst>
                <a:path w="2227" h="2045" extrusionOk="0">
                  <a:moveTo>
                    <a:pt x="1115" y="1"/>
                  </a:moveTo>
                  <a:cubicBezTo>
                    <a:pt x="1056" y="1"/>
                    <a:pt x="997" y="31"/>
                    <a:pt x="966" y="91"/>
                  </a:cubicBezTo>
                  <a:lnTo>
                    <a:pt x="764" y="502"/>
                  </a:lnTo>
                  <a:cubicBezTo>
                    <a:pt x="741" y="552"/>
                    <a:pt x="695" y="583"/>
                    <a:pt x="641" y="591"/>
                  </a:cubicBezTo>
                  <a:lnTo>
                    <a:pt x="190" y="657"/>
                  </a:lnTo>
                  <a:cubicBezTo>
                    <a:pt x="54" y="676"/>
                    <a:pt x="0" y="843"/>
                    <a:pt x="97" y="937"/>
                  </a:cubicBezTo>
                  <a:lnTo>
                    <a:pt x="427" y="1258"/>
                  </a:lnTo>
                  <a:cubicBezTo>
                    <a:pt x="466" y="1293"/>
                    <a:pt x="481" y="1347"/>
                    <a:pt x="473" y="1402"/>
                  </a:cubicBezTo>
                  <a:lnTo>
                    <a:pt x="396" y="1851"/>
                  </a:lnTo>
                  <a:cubicBezTo>
                    <a:pt x="377" y="1959"/>
                    <a:pt x="461" y="2044"/>
                    <a:pt x="556" y="2044"/>
                  </a:cubicBezTo>
                  <a:cubicBezTo>
                    <a:pt x="581" y="2044"/>
                    <a:pt x="607" y="2038"/>
                    <a:pt x="632" y="2025"/>
                  </a:cubicBezTo>
                  <a:lnTo>
                    <a:pt x="1040" y="1812"/>
                  </a:lnTo>
                  <a:cubicBezTo>
                    <a:pt x="1063" y="1799"/>
                    <a:pt x="1089" y="1792"/>
                    <a:pt x="1115" y="1792"/>
                  </a:cubicBezTo>
                  <a:cubicBezTo>
                    <a:pt x="1141" y="1792"/>
                    <a:pt x="1167" y="1799"/>
                    <a:pt x="1190" y="1812"/>
                  </a:cubicBezTo>
                  <a:lnTo>
                    <a:pt x="1594" y="2025"/>
                  </a:lnTo>
                  <a:cubicBezTo>
                    <a:pt x="1619" y="2038"/>
                    <a:pt x="1645" y="2044"/>
                    <a:pt x="1671" y="2044"/>
                  </a:cubicBezTo>
                  <a:cubicBezTo>
                    <a:pt x="1767" y="2044"/>
                    <a:pt x="1853" y="1959"/>
                    <a:pt x="1834" y="1851"/>
                  </a:cubicBezTo>
                  <a:lnTo>
                    <a:pt x="1757" y="1402"/>
                  </a:lnTo>
                  <a:cubicBezTo>
                    <a:pt x="1745" y="1347"/>
                    <a:pt x="1765" y="1293"/>
                    <a:pt x="1804" y="1258"/>
                  </a:cubicBezTo>
                  <a:lnTo>
                    <a:pt x="2129" y="937"/>
                  </a:lnTo>
                  <a:cubicBezTo>
                    <a:pt x="2226" y="843"/>
                    <a:pt x="2176" y="676"/>
                    <a:pt x="2040" y="657"/>
                  </a:cubicBezTo>
                  <a:lnTo>
                    <a:pt x="1586" y="591"/>
                  </a:lnTo>
                  <a:cubicBezTo>
                    <a:pt x="1532" y="583"/>
                    <a:pt x="1489" y="552"/>
                    <a:pt x="1462" y="502"/>
                  </a:cubicBezTo>
                  <a:lnTo>
                    <a:pt x="1260" y="91"/>
                  </a:lnTo>
                  <a:cubicBezTo>
                    <a:pt x="1231" y="31"/>
                    <a:pt x="1173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319193" y="764924"/>
              <a:ext cx="66656" cy="61248"/>
            </a:xfrm>
            <a:custGeom>
              <a:avLst/>
              <a:gdLst/>
              <a:ahLst/>
              <a:cxnLst/>
              <a:rect l="l" t="t" r="r" b="b"/>
              <a:pathLst>
                <a:path w="1331" h="1223" extrusionOk="0">
                  <a:moveTo>
                    <a:pt x="666" y="1"/>
                  </a:moveTo>
                  <a:cubicBezTo>
                    <a:pt x="631" y="1"/>
                    <a:pt x="596" y="19"/>
                    <a:pt x="578" y="56"/>
                  </a:cubicBezTo>
                  <a:lnTo>
                    <a:pt x="458" y="299"/>
                  </a:lnTo>
                  <a:cubicBezTo>
                    <a:pt x="443" y="331"/>
                    <a:pt x="416" y="351"/>
                    <a:pt x="385" y="354"/>
                  </a:cubicBezTo>
                  <a:lnTo>
                    <a:pt x="113" y="393"/>
                  </a:lnTo>
                  <a:cubicBezTo>
                    <a:pt x="32" y="405"/>
                    <a:pt x="1" y="505"/>
                    <a:pt x="59" y="560"/>
                  </a:cubicBezTo>
                  <a:lnTo>
                    <a:pt x="253" y="750"/>
                  </a:lnTo>
                  <a:cubicBezTo>
                    <a:pt x="276" y="773"/>
                    <a:pt x="288" y="808"/>
                    <a:pt x="283" y="839"/>
                  </a:cubicBezTo>
                  <a:lnTo>
                    <a:pt x="237" y="1106"/>
                  </a:lnTo>
                  <a:cubicBezTo>
                    <a:pt x="225" y="1171"/>
                    <a:pt x="276" y="1223"/>
                    <a:pt x="332" y="1223"/>
                  </a:cubicBezTo>
                  <a:cubicBezTo>
                    <a:pt x="347" y="1223"/>
                    <a:pt x="362" y="1219"/>
                    <a:pt x="376" y="1211"/>
                  </a:cubicBezTo>
                  <a:lnTo>
                    <a:pt x="621" y="1083"/>
                  </a:lnTo>
                  <a:cubicBezTo>
                    <a:pt x="635" y="1075"/>
                    <a:pt x="650" y="1071"/>
                    <a:pt x="666" y="1071"/>
                  </a:cubicBezTo>
                  <a:cubicBezTo>
                    <a:pt x="681" y="1071"/>
                    <a:pt x="697" y="1075"/>
                    <a:pt x="710" y="1083"/>
                  </a:cubicBezTo>
                  <a:lnTo>
                    <a:pt x="954" y="1211"/>
                  </a:lnTo>
                  <a:cubicBezTo>
                    <a:pt x="969" y="1219"/>
                    <a:pt x="984" y="1223"/>
                    <a:pt x="999" y="1223"/>
                  </a:cubicBezTo>
                  <a:cubicBezTo>
                    <a:pt x="1055" y="1223"/>
                    <a:pt x="1106" y="1171"/>
                    <a:pt x="1094" y="1106"/>
                  </a:cubicBezTo>
                  <a:lnTo>
                    <a:pt x="1051" y="839"/>
                  </a:lnTo>
                  <a:cubicBezTo>
                    <a:pt x="1044" y="808"/>
                    <a:pt x="1056" y="773"/>
                    <a:pt x="1079" y="750"/>
                  </a:cubicBezTo>
                  <a:lnTo>
                    <a:pt x="1272" y="560"/>
                  </a:lnTo>
                  <a:cubicBezTo>
                    <a:pt x="1330" y="505"/>
                    <a:pt x="1299" y="405"/>
                    <a:pt x="1219" y="393"/>
                  </a:cubicBezTo>
                  <a:lnTo>
                    <a:pt x="947" y="354"/>
                  </a:lnTo>
                  <a:cubicBezTo>
                    <a:pt x="916" y="351"/>
                    <a:pt x="888" y="331"/>
                    <a:pt x="873" y="299"/>
                  </a:cubicBezTo>
                  <a:lnTo>
                    <a:pt x="753" y="56"/>
                  </a:lnTo>
                  <a:cubicBezTo>
                    <a:pt x="736" y="19"/>
                    <a:pt x="701" y="1"/>
                    <a:pt x="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4600558" y="776393"/>
              <a:ext cx="136568" cy="136568"/>
            </a:xfrm>
            <a:custGeom>
              <a:avLst/>
              <a:gdLst/>
              <a:ahLst/>
              <a:cxnLst/>
              <a:rect l="l" t="t" r="r" b="b"/>
              <a:pathLst>
                <a:path w="2727" h="2727" extrusionOk="0">
                  <a:moveTo>
                    <a:pt x="1366" y="1"/>
                  </a:moveTo>
                  <a:cubicBezTo>
                    <a:pt x="609" y="1"/>
                    <a:pt x="1" y="610"/>
                    <a:pt x="1" y="1362"/>
                  </a:cubicBezTo>
                  <a:cubicBezTo>
                    <a:pt x="1" y="2114"/>
                    <a:pt x="609" y="2727"/>
                    <a:pt x="1366" y="2727"/>
                  </a:cubicBezTo>
                  <a:cubicBezTo>
                    <a:pt x="2118" y="2727"/>
                    <a:pt x="2726" y="2114"/>
                    <a:pt x="2726" y="1362"/>
                  </a:cubicBezTo>
                  <a:cubicBezTo>
                    <a:pt x="2726" y="610"/>
                    <a:pt x="211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261289" y="1264740"/>
              <a:ext cx="246844" cy="92798"/>
            </a:xfrm>
            <a:custGeom>
              <a:avLst/>
              <a:gdLst/>
              <a:ahLst/>
              <a:cxnLst/>
              <a:rect l="l" t="t" r="r" b="b"/>
              <a:pathLst>
                <a:path w="4929" h="1853" extrusionOk="0">
                  <a:moveTo>
                    <a:pt x="1" y="1"/>
                  </a:moveTo>
                  <a:lnTo>
                    <a:pt x="1" y="1"/>
                  </a:lnTo>
                  <a:cubicBezTo>
                    <a:pt x="365" y="919"/>
                    <a:pt x="1187" y="1633"/>
                    <a:pt x="2234" y="1811"/>
                  </a:cubicBezTo>
                  <a:cubicBezTo>
                    <a:pt x="2398" y="1839"/>
                    <a:pt x="2562" y="1853"/>
                    <a:pt x="2724" y="1853"/>
                  </a:cubicBezTo>
                  <a:cubicBezTo>
                    <a:pt x="3586" y="1853"/>
                    <a:pt x="4387" y="1465"/>
                    <a:pt x="4928" y="834"/>
                  </a:cubicBezTo>
                  <a:lnTo>
                    <a:pt x="4928" y="834"/>
                  </a:lnTo>
                  <a:cubicBezTo>
                    <a:pt x="4889" y="834"/>
                    <a:pt x="4850" y="834"/>
                    <a:pt x="4810" y="834"/>
                  </a:cubicBezTo>
                  <a:cubicBezTo>
                    <a:pt x="4108" y="834"/>
                    <a:pt x="3294" y="764"/>
                    <a:pt x="2436" y="621"/>
                  </a:cubicBezTo>
                  <a:cubicBezTo>
                    <a:pt x="1525" y="466"/>
                    <a:pt x="691" y="24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260939" y="1065565"/>
              <a:ext cx="282351" cy="141927"/>
            </a:xfrm>
            <a:custGeom>
              <a:avLst/>
              <a:gdLst/>
              <a:ahLst/>
              <a:cxnLst/>
              <a:rect l="l" t="t" r="r" b="b"/>
              <a:pathLst>
                <a:path w="5638" h="2834" extrusionOk="0">
                  <a:moveTo>
                    <a:pt x="2720" y="1"/>
                  </a:moveTo>
                  <a:cubicBezTo>
                    <a:pt x="1509" y="1"/>
                    <a:pt x="425" y="755"/>
                    <a:pt x="0" y="1880"/>
                  </a:cubicBezTo>
                  <a:cubicBezTo>
                    <a:pt x="156" y="1872"/>
                    <a:pt x="320" y="1868"/>
                    <a:pt x="490" y="1868"/>
                  </a:cubicBezTo>
                  <a:cubicBezTo>
                    <a:pt x="1195" y="1868"/>
                    <a:pt x="2010" y="1938"/>
                    <a:pt x="2865" y="2082"/>
                  </a:cubicBezTo>
                  <a:cubicBezTo>
                    <a:pt x="3931" y="2264"/>
                    <a:pt x="4893" y="2531"/>
                    <a:pt x="5637" y="2833"/>
                  </a:cubicBezTo>
                  <a:cubicBezTo>
                    <a:pt x="5603" y="1469"/>
                    <a:pt x="4606" y="279"/>
                    <a:pt x="3210" y="42"/>
                  </a:cubicBezTo>
                  <a:cubicBezTo>
                    <a:pt x="3045" y="14"/>
                    <a:pt x="2881" y="1"/>
                    <a:pt x="27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166384" y="1148851"/>
              <a:ext cx="461938" cy="125450"/>
            </a:xfrm>
            <a:custGeom>
              <a:avLst/>
              <a:gdLst/>
              <a:ahLst/>
              <a:cxnLst/>
              <a:rect l="l" t="t" r="r" b="b"/>
              <a:pathLst>
                <a:path w="9224" h="2505" extrusionOk="0">
                  <a:moveTo>
                    <a:pt x="1996" y="0"/>
                  </a:moveTo>
                  <a:cubicBezTo>
                    <a:pt x="890" y="0"/>
                    <a:pt x="148" y="169"/>
                    <a:pt x="93" y="488"/>
                  </a:cubicBezTo>
                  <a:cubicBezTo>
                    <a:pt x="0" y="1036"/>
                    <a:pt x="1947" y="1822"/>
                    <a:pt x="4443" y="2245"/>
                  </a:cubicBezTo>
                  <a:cubicBezTo>
                    <a:pt x="5478" y="2420"/>
                    <a:pt x="6445" y="2505"/>
                    <a:pt x="7229" y="2505"/>
                  </a:cubicBezTo>
                  <a:cubicBezTo>
                    <a:pt x="8336" y="2505"/>
                    <a:pt x="9078" y="2336"/>
                    <a:pt x="9130" y="2016"/>
                  </a:cubicBezTo>
                  <a:cubicBezTo>
                    <a:pt x="9223" y="1469"/>
                    <a:pt x="7278" y="682"/>
                    <a:pt x="4780" y="260"/>
                  </a:cubicBezTo>
                  <a:cubicBezTo>
                    <a:pt x="3746" y="85"/>
                    <a:pt x="2779" y="0"/>
                    <a:pt x="19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>
            <a:spLocks noGrp="1"/>
          </p:cNvSpPr>
          <p:nvPr>
            <p:ph type="title"/>
          </p:nvPr>
        </p:nvSpPr>
        <p:spPr>
          <a:xfrm>
            <a:off x="3681725" y="2571746"/>
            <a:ext cx="4742100" cy="10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subTitle" idx="1"/>
          </p:nvPr>
        </p:nvSpPr>
        <p:spPr>
          <a:xfrm>
            <a:off x="3681936" y="3625646"/>
            <a:ext cx="47421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title" idx="2" hasCustomPrompt="1"/>
          </p:nvPr>
        </p:nvSpPr>
        <p:spPr>
          <a:xfrm>
            <a:off x="1664950" y="759325"/>
            <a:ext cx="2100300" cy="123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_2">
    <p:bg>
      <p:bgPr>
        <a:solidFill>
          <a:schemeClr val="dk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4"/>
          <p:cNvGrpSpPr/>
          <p:nvPr/>
        </p:nvGrpSpPr>
        <p:grpSpPr>
          <a:xfrm>
            <a:off x="5005549" y="2855375"/>
            <a:ext cx="5366490" cy="2296943"/>
            <a:chOff x="5005549" y="2855375"/>
            <a:chExt cx="5366490" cy="2296943"/>
          </a:xfrm>
        </p:grpSpPr>
        <p:sp>
          <p:nvSpPr>
            <p:cNvPr id="155" name="Google Shape;155;p14"/>
            <p:cNvSpPr/>
            <p:nvPr/>
          </p:nvSpPr>
          <p:spPr>
            <a:xfrm>
              <a:off x="5005549" y="2855375"/>
              <a:ext cx="5366490" cy="2296943"/>
            </a:xfrm>
            <a:custGeom>
              <a:avLst/>
              <a:gdLst/>
              <a:ahLst/>
              <a:cxnLst/>
              <a:rect l="l" t="t" r="r" b="b"/>
              <a:pathLst>
                <a:path w="37543" h="16069" extrusionOk="0">
                  <a:moveTo>
                    <a:pt x="28590" y="1"/>
                  </a:moveTo>
                  <a:cubicBezTo>
                    <a:pt x="28571" y="1"/>
                    <a:pt x="28552" y="1"/>
                    <a:pt x="28533" y="1"/>
                  </a:cubicBezTo>
                  <a:cubicBezTo>
                    <a:pt x="8522" y="1"/>
                    <a:pt x="0" y="16069"/>
                    <a:pt x="0" y="16069"/>
                  </a:cubicBezTo>
                  <a:lnTo>
                    <a:pt x="37543" y="16069"/>
                  </a:lnTo>
                  <a:lnTo>
                    <a:pt x="37543" y="5854"/>
                  </a:lnTo>
                  <a:lnTo>
                    <a:pt x="36807" y="5854"/>
                  </a:lnTo>
                  <a:lnTo>
                    <a:pt x="36845" y="868"/>
                  </a:lnTo>
                  <a:cubicBezTo>
                    <a:pt x="33901" y="270"/>
                    <a:pt x="31154" y="1"/>
                    <a:pt x="28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7600236" y="4456155"/>
              <a:ext cx="370980" cy="193445"/>
            </a:xfrm>
            <a:custGeom>
              <a:avLst/>
              <a:gdLst/>
              <a:ahLst/>
              <a:cxnLst/>
              <a:rect l="l" t="t" r="r" b="b"/>
              <a:pathLst>
                <a:path w="6762" h="3526" extrusionOk="0">
                  <a:moveTo>
                    <a:pt x="4109" y="0"/>
                  </a:moveTo>
                  <a:cubicBezTo>
                    <a:pt x="3820" y="0"/>
                    <a:pt x="3568" y="16"/>
                    <a:pt x="3413" y="16"/>
                  </a:cubicBezTo>
                  <a:cubicBezTo>
                    <a:pt x="2739" y="301"/>
                    <a:pt x="2180" y="145"/>
                    <a:pt x="1536" y="647"/>
                  </a:cubicBezTo>
                  <a:cubicBezTo>
                    <a:pt x="651" y="1345"/>
                    <a:pt x="0" y="2416"/>
                    <a:pt x="1349" y="3117"/>
                  </a:cubicBezTo>
                  <a:cubicBezTo>
                    <a:pt x="1785" y="3345"/>
                    <a:pt x="2553" y="3526"/>
                    <a:pt x="3341" y="3526"/>
                  </a:cubicBezTo>
                  <a:cubicBezTo>
                    <a:pt x="4371" y="3526"/>
                    <a:pt x="5436" y="3217"/>
                    <a:pt x="5841" y="2301"/>
                  </a:cubicBezTo>
                  <a:cubicBezTo>
                    <a:pt x="6762" y="221"/>
                    <a:pt x="5179" y="0"/>
                    <a:pt x="4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6829525" y="3715075"/>
              <a:ext cx="1594469" cy="796494"/>
            </a:xfrm>
            <a:custGeom>
              <a:avLst/>
              <a:gdLst/>
              <a:ahLst/>
              <a:cxnLst/>
              <a:rect l="l" t="t" r="r" b="b"/>
              <a:pathLst>
                <a:path w="29063" h="14518" extrusionOk="0">
                  <a:moveTo>
                    <a:pt x="20037" y="0"/>
                  </a:moveTo>
                  <a:cubicBezTo>
                    <a:pt x="17439" y="0"/>
                    <a:pt x="14688" y="1017"/>
                    <a:pt x="12401" y="1771"/>
                  </a:cubicBezTo>
                  <a:cubicBezTo>
                    <a:pt x="10313" y="2463"/>
                    <a:pt x="1" y="2517"/>
                    <a:pt x="1332" y="8975"/>
                  </a:cubicBezTo>
                  <a:cubicBezTo>
                    <a:pt x="1509" y="9819"/>
                    <a:pt x="1848" y="10527"/>
                    <a:pt x="2255" y="11110"/>
                  </a:cubicBezTo>
                  <a:cubicBezTo>
                    <a:pt x="2421" y="11348"/>
                    <a:pt x="2598" y="11564"/>
                    <a:pt x="2781" y="11764"/>
                  </a:cubicBezTo>
                  <a:cubicBezTo>
                    <a:pt x="4387" y="13529"/>
                    <a:pt x="6248" y="14518"/>
                    <a:pt x="8145" y="14518"/>
                  </a:cubicBezTo>
                  <a:cubicBezTo>
                    <a:pt x="8737" y="14518"/>
                    <a:pt x="9333" y="14421"/>
                    <a:pt x="9926" y="14222"/>
                  </a:cubicBezTo>
                  <a:cubicBezTo>
                    <a:pt x="12292" y="13426"/>
                    <a:pt x="14557" y="11670"/>
                    <a:pt x="16980" y="11385"/>
                  </a:cubicBezTo>
                  <a:cubicBezTo>
                    <a:pt x="17146" y="11366"/>
                    <a:pt x="17309" y="11356"/>
                    <a:pt x="17468" y="11356"/>
                  </a:cubicBezTo>
                  <a:cubicBezTo>
                    <a:pt x="19841" y="11356"/>
                    <a:pt x="21613" y="13397"/>
                    <a:pt x="23909" y="14222"/>
                  </a:cubicBezTo>
                  <a:cubicBezTo>
                    <a:pt x="24297" y="14362"/>
                    <a:pt x="24666" y="14428"/>
                    <a:pt x="25012" y="14428"/>
                  </a:cubicBezTo>
                  <a:cubicBezTo>
                    <a:pt x="27743" y="14428"/>
                    <a:pt x="29062" y="10317"/>
                    <a:pt x="27360" y="5738"/>
                  </a:cubicBezTo>
                  <a:cubicBezTo>
                    <a:pt x="25709" y="1298"/>
                    <a:pt x="22971" y="0"/>
                    <a:pt x="20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4"/>
          <p:cNvSpPr txBox="1">
            <a:spLocks noGrp="1"/>
          </p:cNvSpPr>
          <p:nvPr>
            <p:ph type="ctrTitle"/>
          </p:nvPr>
        </p:nvSpPr>
        <p:spPr>
          <a:xfrm>
            <a:off x="720000" y="1034913"/>
            <a:ext cx="2251800" cy="3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subTitle" idx="1"/>
          </p:nvPr>
        </p:nvSpPr>
        <p:spPr>
          <a:xfrm>
            <a:off x="720000" y="1308664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489024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1" name="Google Shape;161;p14"/>
          <p:cNvSpPr txBox="1">
            <a:spLocks noGrp="1"/>
          </p:cNvSpPr>
          <p:nvPr>
            <p:ph type="ctrTitle" idx="3"/>
          </p:nvPr>
        </p:nvSpPr>
        <p:spPr>
          <a:xfrm>
            <a:off x="5640225" y="1034913"/>
            <a:ext cx="2251800" cy="3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subTitle" idx="4"/>
          </p:nvPr>
        </p:nvSpPr>
        <p:spPr>
          <a:xfrm>
            <a:off x="5640225" y="1308664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title" idx="5" hasCustomPrompt="1"/>
          </p:nvPr>
        </p:nvSpPr>
        <p:spPr>
          <a:xfrm>
            <a:off x="5640225" y="489024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4" name="Google Shape;164;p14"/>
          <p:cNvSpPr txBox="1">
            <a:spLocks noGrp="1"/>
          </p:cNvSpPr>
          <p:nvPr>
            <p:ph type="ctrTitle" idx="6"/>
          </p:nvPr>
        </p:nvSpPr>
        <p:spPr>
          <a:xfrm>
            <a:off x="720000" y="2423349"/>
            <a:ext cx="2251800" cy="3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subTitle" idx="7"/>
          </p:nvPr>
        </p:nvSpPr>
        <p:spPr>
          <a:xfrm>
            <a:off x="720000" y="2697100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14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1877460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14"/>
          <p:cNvSpPr txBox="1">
            <a:spLocks noGrp="1"/>
          </p:cNvSpPr>
          <p:nvPr>
            <p:ph type="ctrTitle" idx="9"/>
          </p:nvPr>
        </p:nvSpPr>
        <p:spPr>
          <a:xfrm>
            <a:off x="5640225" y="2423349"/>
            <a:ext cx="2251800" cy="3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subTitle" idx="13"/>
          </p:nvPr>
        </p:nvSpPr>
        <p:spPr>
          <a:xfrm>
            <a:off x="5640225" y="2697100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title" idx="14" hasCustomPrompt="1"/>
          </p:nvPr>
        </p:nvSpPr>
        <p:spPr>
          <a:xfrm>
            <a:off x="5640225" y="1877460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14"/>
          <p:cNvSpPr txBox="1">
            <a:spLocks noGrp="1"/>
          </p:cNvSpPr>
          <p:nvPr>
            <p:ph type="ctrTitle" idx="15"/>
          </p:nvPr>
        </p:nvSpPr>
        <p:spPr>
          <a:xfrm>
            <a:off x="720000" y="3814101"/>
            <a:ext cx="2251800" cy="3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subTitle" idx="16"/>
          </p:nvPr>
        </p:nvSpPr>
        <p:spPr>
          <a:xfrm>
            <a:off x="720000" y="4087852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2" name="Google Shape;172;p14"/>
          <p:cNvSpPr txBox="1">
            <a:spLocks noGrp="1"/>
          </p:cNvSpPr>
          <p:nvPr>
            <p:ph type="title" idx="17" hasCustomPrompt="1"/>
          </p:nvPr>
        </p:nvSpPr>
        <p:spPr>
          <a:xfrm>
            <a:off x="720000" y="3268212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73" name="Google Shape;173;p14"/>
          <p:cNvGrpSpPr/>
          <p:nvPr/>
        </p:nvGrpSpPr>
        <p:grpSpPr>
          <a:xfrm>
            <a:off x="719997" y="201982"/>
            <a:ext cx="4402902" cy="1772088"/>
            <a:chOff x="3982947" y="764924"/>
            <a:chExt cx="4402902" cy="1772088"/>
          </a:xfrm>
        </p:grpSpPr>
        <p:sp>
          <p:nvSpPr>
            <p:cNvPr id="174" name="Google Shape;174;p14"/>
            <p:cNvSpPr/>
            <p:nvPr/>
          </p:nvSpPr>
          <p:spPr>
            <a:xfrm>
              <a:off x="4171306" y="2434548"/>
              <a:ext cx="111678" cy="102464"/>
            </a:xfrm>
            <a:custGeom>
              <a:avLst/>
              <a:gdLst/>
              <a:ahLst/>
              <a:cxnLst/>
              <a:rect l="l" t="t" r="r" b="b"/>
              <a:pathLst>
                <a:path w="2230" h="2046" extrusionOk="0">
                  <a:moveTo>
                    <a:pt x="1115" y="1"/>
                  </a:moveTo>
                  <a:cubicBezTo>
                    <a:pt x="1056" y="1"/>
                    <a:pt x="998" y="32"/>
                    <a:pt x="969" y="94"/>
                  </a:cubicBezTo>
                  <a:lnTo>
                    <a:pt x="768" y="505"/>
                  </a:lnTo>
                  <a:cubicBezTo>
                    <a:pt x="741" y="551"/>
                    <a:pt x="694" y="587"/>
                    <a:pt x="643" y="594"/>
                  </a:cubicBezTo>
                  <a:lnTo>
                    <a:pt x="190" y="660"/>
                  </a:lnTo>
                  <a:cubicBezTo>
                    <a:pt x="54" y="680"/>
                    <a:pt x="0" y="843"/>
                    <a:pt x="101" y="939"/>
                  </a:cubicBezTo>
                  <a:lnTo>
                    <a:pt x="426" y="1257"/>
                  </a:lnTo>
                  <a:cubicBezTo>
                    <a:pt x="466" y="1296"/>
                    <a:pt x="485" y="1351"/>
                    <a:pt x="473" y="1405"/>
                  </a:cubicBezTo>
                  <a:lnTo>
                    <a:pt x="396" y="1854"/>
                  </a:lnTo>
                  <a:cubicBezTo>
                    <a:pt x="377" y="1958"/>
                    <a:pt x="463" y="2045"/>
                    <a:pt x="558" y="2045"/>
                  </a:cubicBezTo>
                  <a:cubicBezTo>
                    <a:pt x="584" y="2045"/>
                    <a:pt x="610" y="2039"/>
                    <a:pt x="636" y="2025"/>
                  </a:cubicBezTo>
                  <a:lnTo>
                    <a:pt x="1039" y="1816"/>
                  </a:lnTo>
                  <a:cubicBezTo>
                    <a:pt x="1062" y="1802"/>
                    <a:pt x="1088" y="1796"/>
                    <a:pt x="1115" y="1796"/>
                  </a:cubicBezTo>
                  <a:cubicBezTo>
                    <a:pt x="1141" y="1796"/>
                    <a:pt x="1167" y="1802"/>
                    <a:pt x="1190" y="1816"/>
                  </a:cubicBezTo>
                  <a:lnTo>
                    <a:pt x="1597" y="2025"/>
                  </a:lnTo>
                  <a:cubicBezTo>
                    <a:pt x="1623" y="2039"/>
                    <a:pt x="1649" y="2045"/>
                    <a:pt x="1675" y="2045"/>
                  </a:cubicBezTo>
                  <a:cubicBezTo>
                    <a:pt x="1770" y="2045"/>
                    <a:pt x="1853" y="1958"/>
                    <a:pt x="1834" y="1854"/>
                  </a:cubicBezTo>
                  <a:lnTo>
                    <a:pt x="1756" y="1405"/>
                  </a:lnTo>
                  <a:cubicBezTo>
                    <a:pt x="1749" y="1351"/>
                    <a:pt x="1764" y="1296"/>
                    <a:pt x="1803" y="1257"/>
                  </a:cubicBezTo>
                  <a:lnTo>
                    <a:pt x="2132" y="939"/>
                  </a:lnTo>
                  <a:cubicBezTo>
                    <a:pt x="2230" y="843"/>
                    <a:pt x="2175" y="680"/>
                    <a:pt x="2039" y="660"/>
                  </a:cubicBezTo>
                  <a:lnTo>
                    <a:pt x="1590" y="594"/>
                  </a:lnTo>
                  <a:cubicBezTo>
                    <a:pt x="1536" y="587"/>
                    <a:pt x="1489" y="551"/>
                    <a:pt x="1466" y="505"/>
                  </a:cubicBezTo>
                  <a:lnTo>
                    <a:pt x="1264" y="94"/>
                  </a:lnTo>
                  <a:cubicBezTo>
                    <a:pt x="1233" y="32"/>
                    <a:pt x="1174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3982947" y="1300598"/>
              <a:ext cx="111528" cy="102414"/>
            </a:xfrm>
            <a:custGeom>
              <a:avLst/>
              <a:gdLst/>
              <a:ahLst/>
              <a:cxnLst/>
              <a:rect l="l" t="t" r="r" b="b"/>
              <a:pathLst>
                <a:path w="2227" h="2045" extrusionOk="0">
                  <a:moveTo>
                    <a:pt x="1115" y="1"/>
                  </a:moveTo>
                  <a:cubicBezTo>
                    <a:pt x="1056" y="1"/>
                    <a:pt x="997" y="31"/>
                    <a:pt x="966" y="91"/>
                  </a:cubicBezTo>
                  <a:lnTo>
                    <a:pt x="764" y="502"/>
                  </a:lnTo>
                  <a:cubicBezTo>
                    <a:pt x="741" y="552"/>
                    <a:pt x="695" y="583"/>
                    <a:pt x="641" y="591"/>
                  </a:cubicBezTo>
                  <a:lnTo>
                    <a:pt x="190" y="657"/>
                  </a:lnTo>
                  <a:cubicBezTo>
                    <a:pt x="54" y="676"/>
                    <a:pt x="0" y="843"/>
                    <a:pt x="97" y="937"/>
                  </a:cubicBezTo>
                  <a:lnTo>
                    <a:pt x="427" y="1258"/>
                  </a:lnTo>
                  <a:cubicBezTo>
                    <a:pt x="466" y="1293"/>
                    <a:pt x="481" y="1347"/>
                    <a:pt x="473" y="1402"/>
                  </a:cubicBezTo>
                  <a:lnTo>
                    <a:pt x="396" y="1851"/>
                  </a:lnTo>
                  <a:cubicBezTo>
                    <a:pt x="377" y="1959"/>
                    <a:pt x="461" y="2044"/>
                    <a:pt x="556" y="2044"/>
                  </a:cubicBezTo>
                  <a:cubicBezTo>
                    <a:pt x="581" y="2044"/>
                    <a:pt x="607" y="2038"/>
                    <a:pt x="632" y="2025"/>
                  </a:cubicBezTo>
                  <a:lnTo>
                    <a:pt x="1040" y="1812"/>
                  </a:lnTo>
                  <a:cubicBezTo>
                    <a:pt x="1063" y="1799"/>
                    <a:pt x="1089" y="1792"/>
                    <a:pt x="1115" y="1792"/>
                  </a:cubicBezTo>
                  <a:cubicBezTo>
                    <a:pt x="1141" y="1792"/>
                    <a:pt x="1167" y="1799"/>
                    <a:pt x="1190" y="1812"/>
                  </a:cubicBezTo>
                  <a:lnTo>
                    <a:pt x="1594" y="2025"/>
                  </a:lnTo>
                  <a:cubicBezTo>
                    <a:pt x="1619" y="2038"/>
                    <a:pt x="1645" y="2044"/>
                    <a:pt x="1671" y="2044"/>
                  </a:cubicBezTo>
                  <a:cubicBezTo>
                    <a:pt x="1767" y="2044"/>
                    <a:pt x="1853" y="1959"/>
                    <a:pt x="1834" y="1851"/>
                  </a:cubicBezTo>
                  <a:lnTo>
                    <a:pt x="1757" y="1402"/>
                  </a:lnTo>
                  <a:cubicBezTo>
                    <a:pt x="1745" y="1347"/>
                    <a:pt x="1765" y="1293"/>
                    <a:pt x="1804" y="1258"/>
                  </a:cubicBezTo>
                  <a:lnTo>
                    <a:pt x="2129" y="937"/>
                  </a:lnTo>
                  <a:cubicBezTo>
                    <a:pt x="2226" y="843"/>
                    <a:pt x="2176" y="676"/>
                    <a:pt x="2040" y="657"/>
                  </a:cubicBezTo>
                  <a:lnTo>
                    <a:pt x="1586" y="591"/>
                  </a:lnTo>
                  <a:cubicBezTo>
                    <a:pt x="1532" y="583"/>
                    <a:pt x="1489" y="552"/>
                    <a:pt x="1462" y="502"/>
                  </a:cubicBezTo>
                  <a:lnTo>
                    <a:pt x="1260" y="91"/>
                  </a:lnTo>
                  <a:cubicBezTo>
                    <a:pt x="1231" y="31"/>
                    <a:pt x="1173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319193" y="764924"/>
              <a:ext cx="66656" cy="61248"/>
            </a:xfrm>
            <a:custGeom>
              <a:avLst/>
              <a:gdLst/>
              <a:ahLst/>
              <a:cxnLst/>
              <a:rect l="l" t="t" r="r" b="b"/>
              <a:pathLst>
                <a:path w="1331" h="1223" extrusionOk="0">
                  <a:moveTo>
                    <a:pt x="666" y="1"/>
                  </a:moveTo>
                  <a:cubicBezTo>
                    <a:pt x="631" y="1"/>
                    <a:pt x="596" y="19"/>
                    <a:pt x="578" y="56"/>
                  </a:cubicBezTo>
                  <a:lnTo>
                    <a:pt x="458" y="299"/>
                  </a:lnTo>
                  <a:cubicBezTo>
                    <a:pt x="443" y="331"/>
                    <a:pt x="416" y="351"/>
                    <a:pt x="385" y="354"/>
                  </a:cubicBezTo>
                  <a:lnTo>
                    <a:pt x="113" y="393"/>
                  </a:lnTo>
                  <a:cubicBezTo>
                    <a:pt x="32" y="405"/>
                    <a:pt x="1" y="505"/>
                    <a:pt x="59" y="560"/>
                  </a:cubicBezTo>
                  <a:lnTo>
                    <a:pt x="253" y="750"/>
                  </a:lnTo>
                  <a:cubicBezTo>
                    <a:pt x="276" y="773"/>
                    <a:pt x="288" y="808"/>
                    <a:pt x="283" y="839"/>
                  </a:cubicBezTo>
                  <a:lnTo>
                    <a:pt x="237" y="1106"/>
                  </a:lnTo>
                  <a:cubicBezTo>
                    <a:pt x="225" y="1171"/>
                    <a:pt x="276" y="1223"/>
                    <a:pt x="332" y="1223"/>
                  </a:cubicBezTo>
                  <a:cubicBezTo>
                    <a:pt x="347" y="1223"/>
                    <a:pt x="362" y="1219"/>
                    <a:pt x="376" y="1211"/>
                  </a:cubicBezTo>
                  <a:lnTo>
                    <a:pt x="621" y="1083"/>
                  </a:lnTo>
                  <a:cubicBezTo>
                    <a:pt x="635" y="1075"/>
                    <a:pt x="650" y="1071"/>
                    <a:pt x="666" y="1071"/>
                  </a:cubicBezTo>
                  <a:cubicBezTo>
                    <a:pt x="681" y="1071"/>
                    <a:pt x="697" y="1075"/>
                    <a:pt x="710" y="1083"/>
                  </a:cubicBezTo>
                  <a:lnTo>
                    <a:pt x="954" y="1211"/>
                  </a:lnTo>
                  <a:cubicBezTo>
                    <a:pt x="969" y="1219"/>
                    <a:pt x="984" y="1223"/>
                    <a:pt x="999" y="1223"/>
                  </a:cubicBezTo>
                  <a:cubicBezTo>
                    <a:pt x="1055" y="1223"/>
                    <a:pt x="1106" y="1171"/>
                    <a:pt x="1094" y="1106"/>
                  </a:cubicBezTo>
                  <a:lnTo>
                    <a:pt x="1051" y="839"/>
                  </a:lnTo>
                  <a:cubicBezTo>
                    <a:pt x="1044" y="808"/>
                    <a:pt x="1056" y="773"/>
                    <a:pt x="1079" y="750"/>
                  </a:cubicBezTo>
                  <a:lnTo>
                    <a:pt x="1272" y="560"/>
                  </a:lnTo>
                  <a:cubicBezTo>
                    <a:pt x="1330" y="505"/>
                    <a:pt x="1299" y="405"/>
                    <a:pt x="1219" y="393"/>
                  </a:cubicBezTo>
                  <a:lnTo>
                    <a:pt x="947" y="354"/>
                  </a:lnTo>
                  <a:cubicBezTo>
                    <a:pt x="916" y="351"/>
                    <a:pt x="888" y="331"/>
                    <a:pt x="873" y="299"/>
                  </a:cubicBezTo>
                  <a:lnTo>
                    <a:pt x="753" y="56"/>
                  </a:lnTo>
                  <a:cubicBezTo>
                    <a:pt x="736" y="19"/>
                    <a:pt x="701" y="1"/>
                    <a:pt x="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4600558" y="776393"/>
              <a:ext cx="136568" cy="136568"/>
            </a:xfrm>
            <a:custGeom>
              <a:avLst/>
              <a:gdLst/>
              <a:ahLst/>
              <a:cxnLst/>
              <a:rect l="l" t="t" r="r" b="b"/>
              <a:pathLst>
                <a:path w="2727" h="2727" extrusionOk="0">
                  <a:moveTo>
                    <a:pt x="1366" y="1"/>
                  </a:moveTo>
                  <a:cubicBezTo>
                    <a:pt x="609" y="1"/>
                    <a:pt x="1" y="610"/>
                    <a:pt x="1" y="1362"/>
                  </a:cubicBezTo>
                  <a:cubicBezTo>
                    <a:pt x="1" y="2114"/>
                    <a:pt x="609" y="2727"/>
                    <a:pt x="1366" y="2727"/>
                  </a:cubicBezTo>
                  <a:cubicBezTo>
                    <a:pt x="2118" y="2727"/>
                    <a:pt x="2726" y="2114"/>
                    <a:pt x="2726" y="1362"/>
                  </a:cubicBezTo>
                  <a:cubicBezTo>
                    <a:pt x="2726" y="610"/>
                    <a:pt x="211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5261289" y="1264740"/>
              <a:ext cx="246844" cy="92798"/>
            </a:xfrm>
            <a:custGeom>
              <a:avLst/>
              <a:gdLst/>
              <a:ahLst/>
              <a:cxnLst/>
              <a:rect l="l" t="t" r="r" b="b"/>
              <a:pathLst>
                <a:path w="4929" h="1853" extrusionOk="0">
                  <a:moveTo>
                    <a:pt x="1" y="1"/>
                  </a:moveTo>
                  <a:lnTo>
                    <a:pt x="1" y="1"/>
                  </a:lnTo>
                  <a:cubicBezTo>
                    <a:pt x="365" y="919"/>
                    <a:pt x="1187" y="1633"/>
                    <a:pt x="2234" y="1811"/>
                  </a:cubicBezTo>
                  <a:cubicBezTo>
                    <a:pt x="2398" y="1839"/>
                    <a:pt x="2562" y="1853"/>
                    <a:pt x="2724" y="1853"/>
                  </a:cubicBezTo>
                  <a:cubicBezTo>
                    <a:pt x="3586" y="1853"/>
                    <a:pt x="4387" y="1465"/>
                    <a:pt x="4928" y="834"/>
                  </a:cubicBezTo>
                  <a:lnTo>
                    <a:pt x="4928" y="834"/>
                  </a:lnTo>
                  <a:cubicBezTo>
                    <a:pt x="4889" y="834"/>
                    <a:pt x="4850" y="834"/>
                    <a:pt x="4810" y="834"/>
                  </a:cubicBezTo>
                  <a:cubicBezTo>
                    <a:pt x="4108" y="834"/>
                    <a:pt x="3294" y="764"/>
                    <a:pt x="2436" y="621"/>
                  </a:cubicBezTo>
                  <a:cubicBezTo>
                    <a:pt x="1525" y="466"/>
                    <a:pt x="691" y="24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5260939" y="1065565"/>
              <a:ext cx="282351" cy="141927"/>
            </a:xfrm>
            <a:custGeom>
              <a:avLst/>
              <a:gdLst/>
              <a:ahLst/>
              <a:cxnLst/>
              <a:rect l="l" t="t" r="r" b="b"/>
              <a:pathLst>
                <a:path w="5638" h="2834" extrusionOk="0">
                  <a:moveTo>
                    <a:pt x="2720" y="1"/>
                  </a:moveTo>
                  <a:cubicBezTo>
                    <a:pt x="1509" y="1"/>
                    <a:pt x="425" y="755"/>
                    <a:pt x="0" y="1880"/>
                  </a:cubicBezTo>
                  <a:cubicBezTo>
                    <a:pt x="156" y="1872"/>
                    <a:pt x="320" y="1868"/>
                    <a:pt x="490" y="1868"/>
                  </a:cubicBezTo>
                  <a:cubicBezTo>
                    <a:pt x="1195" y="1868"/>
                    <a:pt x="2010" y="1938"/>
                    <a:pt x="2865" y="2082"/>
                  </a:cubicBezTo>
                  <a:cubicBezTo>
                    <a:pt x="3931" y="2264"/>
                    <a:pt x="4893" y="2531"/>
                    <a:pt x="5637" y="2833"/>
                  </a:cubicBezTo>
                  <a:cubicBezTo>
                    <a:pt x="5603" y="1469"/>
                    <a:pt x="4606" y="279"/>
                    <a:pt x="3210" y="42"/>
                  </a:cubicBezTo>
                  <a:cubicBezTo>
                    <a:pt x="3045" y="14"/>
                    <a:pt x="2881" y="1"/>
                    <a:pt x="27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5166384" y="1148851"/>
              <a:ext cx="461938" cy="125450"/>
            </a:xfrm>
            <a:custGeom>
              <a:avLst/>
              <a:gdLst/>
              <a:ahLst/>
              <a:cxnLst/>
              <a:rect l="l" t="t" r="r" b="b"/>
              <a:pathLst>
                <a:path w="9224" h="2505" extrusionOk="0">
                  <a:moveTo>
                    <a:pt x="1996" y="0"/>
                  </a:moveTo>
                  <a:cubicBezTo>
                    <a:pt x="890" y="0"/>
                    <a:pt x="148" y="169"/>
                    <a:pt x="93" y="488"/>
                  </a:cubicBezTo>
                  <a:cubicBezTo>
                    <a:pt x="0" y="1036"/>
                    <a:pt x="1947" y="1822"/>
                    <a:pt x="4443" y="2245"/>
                  </a:cubicBezTo>
                  <a:cubicBezTo>
                    <a:pt x="5478" y="2420"/>
                    <a:pt x="6445" y="2505"/>
                    <a:pt x="7229" y="2505"/>
                  </a:cubicBezTo>
                  <a:cubicBezTo>
                    <a:pt x="8336" y="2505"/>
                    <a:pt x="9078" y="2336"/>
                    <a:pt x="9130" y="2016"/>
                  </a:cubicBezTo>
                  <a:cubicBezTo>
                    <a:pt x="9223" y="1469"/>
                    <a:pt x="7278" y="682"/>
                    <a:pt x="4780" y="260"/>
                  </a:cubicBezTo>
                  <a:cubicBezTo>
                    <a:pt x="3746" y="85"/>
                    <a:pt x="2779" y="0"/>
                    <a:pt x="19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/>
          <p:nvPr/>
        </p:nvSpPr>
        <p:spPr>
          <a:xfrm rot="10800000">
            <a:off x="44" y="2903259"/>
            <a:ext cx="9156281" cy="2240241"/>
          </a:xfrm>
          <a:custGeom>
            <a:avLst/>
            <a:gdLst/>
            <a:ahLst/>
            <a:cxnLst/>
            <a:rect l="l" t="t" r="r" b="b"/>
            <a:pathLst>
              <a:path w="105478" h="25807" extrusionOk="0">
                <a:moveTo>
                  <a:pt x="0" y="0"/>
                </a:moveTo>
                <a:lnTo>
                  <a:pt x="0" y="14370"/>
                </a:lnTo>
                <a:cubicBezTo>
                  <a:pt x="5163" y="12313"/>
                  <a:pt x="10590" y="11048"/>
                  <a:pt x="16590" y="10634"/>
                </a:cubicBezTo>
                <a:cubicBezTo>
                  <a:pt x="17075" y="10601"/>
                  <a:pt x="17556" y="10585"/>
                  <a:pt x="18036" y="10585"/>
                </a:cubicBezTo>
                <a:cubicBezTo>
                  <a:pt x="29132" y="10585"/>
                  <a:pt x="38983" y="19185"/>
                  <a:pt x="49712" y="22197"/>
                </a:cubicBezTo>
                <a:cubicBezTo>
                  <a:pt x="58237" y="24590"/>
                  <a:pt x="66814" y="25807"/>
                  <a:pt x="75388" y="25807"/>
                </a:cubicBezTo>
                <a:cubicBezTo>
                  <a:pt x="84989" y="25807"/>
                  <a:pt x="94586" y="24281"/>
                  <a:pt x="104102" y="21170"/>
                </a:cubicBezTo>
                <a:cubicBezTo>
                  <a:pt x="104556" y="21021"/>
                  <a:pt x="105018" y="20865"/>
                  <a:pt x="105478" y="20705"/>
                </a:cubicBezTo>
                <a:lnTo>
                  <a:pt x="105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2"/>
          <p:cNvSpPr txBox="1">
            <a:spLocks noGrp="1"/>
          </p:cNvSpPr>
          <p:nvPr>
            <p:ph type="ctrTitle"/>
          </p:nvPr>
        </p:nvSpPr>
        <p:spPr>
          <a:xfrm>
            <a:off x="720000" y="809925"/>
            <a:ext cx="3453000" cy="12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6" name="Google Shape;326;p22"/>
          <p:cNvSpPr txBox="1">
            <a:spLocks noGrp="1"/>
          </p:cNvSpPr>
          <p:nvPr>
            <p:ph type="subTitle" idx="1"/>
          </p:nvPr>
        </p:nvSpPr>
        <p:spPr>
          <a:xfrm>
            <a:off x="720000" y="2458250"/>
            <a:ext cx="2958300" cy="2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327" name="Google Shape;327;p22"/>
          <p:cNvGrpSpPr/>
          <p:nvPr/>
        </p:nvGrpSpPr>
        <p:grpSpPr>
          <a:xfrm>
            <a:off x="719997" y="446124"/>
            <a:ext cx="4402902" cy="1772088"/>
            <a:chOff x="3982947" y="764924"/>
            <a:chExt cx="4402902" cy="1772088"/>
          </a:xfrm>
        </p:grpSpPr>
        <p:sp>
          <p:nvSpPr>
            <p:cNvPr id="328" name="Google Shape;328;p22"/>
            <p:cNvSpPr/>
            <p:nvPr/>
          </p:nvSpPr>
          <p:spPr>
            <a:xfrm>
              <a:off x="4171306" y="2434548"/>
              <a:ext cx="111678" cy="102464"/>
            </a:xfrm>
            <a:custGeom>
              <a:avLst/>
              <a:gdLst/>
              <a:ahLst/>
              <a:cxnLst/>
              <a:rect l="l" t="t" r="r" b="b"/>
              <a:pathLst>
                <a:path w="2230" h="2046" extrusionOk="0">
                  <a:moveTo>
                    <a:pt x="1115" y="1"/>
                  </a:moveTo>
                  <a:cubicBezTo>
                    <a:pt x="1056" y="1"/>
                    <a:pt x="998" y="32"/>
                    <a:pt x="969" y="94"/>
                  </a:cubicBezTo>
                  <a:lnTo>
                    <a:pt x="768" y="505"/>
                  </a:lnTo>
                  <a:cubicBezTo>
                    <a:pt x="741" y="551"/>
                    <a:pt x="694" y="587"/>
                    <a:pt x="643" y="594"/>
                  </a:cubicBezTo>
                  <a:lnTo>
                    <a:pt x="190" y="660"/>
                  </a:lnTo>
                  <a:cubicBezTo>
                    <a:pt x="54" y="680"/>
                    <a:pt x="0" y="843"/>
                    <a:pt x="101" y="939"/>
                  </a:cubicBezTo>
                  <a:lnTo>
                    <a:pt x="426" y="1257"/>
                  </a:lnTo>
                  <a:cubicBezTo>
                    <a:pt x="466" y="1296"/>
                    <a:pt x="485" y="1351"/>
                    <a:pt x="473" y="1405"/>
                  </a:cubicBezTo>
                  <a:lnTo>
                    <a:pt x="396" y="1854"/>
                  </a:lnTo>
                  <a:cubicBezTo>
                    <a:pt x="377" y="1958"/>
                    <a:pt x="463" y="2045"/>
                    <a:pt x="558" y="2045"/>
                  </a:cubicBezTo>
                  <a:cubicBezTo>
                    <a:pt x="584" y="2045"/>
                    <a:pt x="610" y="2039"/>
                    <a:pt x="636" y="2025"/>
                  </a:cubicBezTo>
                  <a:lnTo>
                    <a:pt x="1039" y="1816"/>
                  </a:lnTo>
                  <a:cubicBezTo>
                    <a:pt x="1062" y="1802"/>
                    <a:pt x="1088" y="1796"/>
                    <a:pt x="1115" y="1796"/>
                  </a:cubicBezTo>
                  <a:cubicBezTo>
                    <a:pt x="1141" y="1796"/>
                    <a:pt x="1167" y="1802"/>
                    <a:pt x="1190" y="1816"/>
                  </a:cubicBezTo>
                  <a:lnTo>
                    <a:pt x="1597" y="2025"/>
                  </a:lnTo>
                  <a:cubicBezTo>
                    <a:pt x="1623" y="2039"/>
                    <a:pt x="1649" y="2045"/>
                    <a:pt x="1675" y="2045"/>
                  </a:cubicBezTo>
                  <a:cubicBezTo>
                    <a:pt x="1770" y="2045"/>
                    <a:pt x="1853" y="1958"/>
                    <a:pt x="1834" y="1854"/>
                  </a:cubicBezTo>
                  <a:lnTo>
                    <a:pt x="1756" y="1405"/>
                  </a:lnTo>
                  <a:cubicBezTo>
                    <a:pt x="1749" y="1351"/>
                    <a:pt x="1764" y="1296"/>
                    <a:pt x="1803" y="1257"/>
                  </a:cubicBezTo>
                  <a:lnTo>
                    <a:pt x="2132" y="939"/>
                  </a:lnTo>
                  <a:cubicBezTo>
                    <a:pt x="2230" y="843"/>
                    <a:pt x="2175" y="680"/>
                    <a:pt x="2039" y="660"/>
                  </a:cubicBezTo>
                  <a:lnTo>
                    <a:pt x="1590" y="594"/>
                  </a:lnTo>
                  <a:cubicBezTo>
                    <a:pt x="1536" y="587"/>
                    <a:pt x="1489" y="551"/>
                    <a:pt x="1466" y="505"/>
                  </a:cubicBezTo>
                  <a:lnTo>
                    <a:pt x="1264" y="94"/>
                  </a:lnTo>
                  <a:cubicBezTo>
                    <a:pt x="1233" y="32"/>
                    <a:pt x="1174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3982947" y="1300598"/>
              <a:ext cx="111528" cy="102414"/>
            </a:xfrm>
            <a:custGeom>
              <a:avLst/>
              <a:gdLst/>
              <a:ahLst/>
              <a:cxnLst/>
              <a:rect l="l" t="t" r="r" b="b"/>
              <a:pathLst>
                <a:path w="2227" h="2045" extrusionOk="0">
                  <a:moveTo>
                    <a:pt x="1115" y="1"/>
                  </a:moveTo>
                  <a:cubicBezTo>
                    <a:pt x="1056" y="1"/>
                    <a:pt x="997" y="31"/>
                    <a:pt x="966" y="91"/>
                  </a:cubicBezTo>
                  <a:lnTo>
                    <a:pt x="764" y="502"/>
                  </a:lnTo>
                  <a:cubicBezTo>
                    <a:pt x="741" y="552"/>
                    <a:pt x="695" y="583"/>
                    <a:pt x="641" y="591"/>
                  </a:cubicBezTo>
                  <a:lnTo>
                    <a:pt x="190" y="657"/>
                  </a:lnTo>
                  <a:cubicBezTo>
                    <a:pt x="54" y="676"/>
                    <a:pt x="0" y="843"/>
                    <a:pt x="97" y="937"/>
                  </a:cubicBezTo>
                  <a:lnTo>
                    <a:pt x="427" y="1258"/>
                  </a:lnTo>
                  <a:cubicBezTo>
                    <a:pt x="466" y="1293"/>
                    <a:pt x="481" y="1347"/>
                    <a:pt x="473" y="1402"/>
                  </a:cubicBezTo>
                  <a:lnTo>
                    <a:pt x="396" y="1851"/>
                  </a:lnTo>
                  <a:cubicBezTo>
                    <a:pt x="377" y="1959"/>
                    <a:pt x="461" y="2044"/>
                    <a:pt x="556" y="2044"/>
                  </a:cubicBezTo>
                  <a:cubicBezTo>
                    <a:pt x="581" y="2044"/>
                    <a:pt x="607" y="2038"/>
                    <a:pt x="632" y="2025"/>
                  </a:cubicBezTo>
                  <a:lnTo>
                    <a:pt x="1040" y="1812"/>
                  </a:lnTo>
                  <a:cubicBezTo>
                    <a:pt x="1063" y="1799"/>
                    <a:pt x="1089" y="1792"/>
                    <a:pt x="1115" y="1792"/>
                  </a:cubicBezTo>
                  <a:cubicBezTo>
                    <a:pt x="1141" y="1792"/>
                    <a:pt x="1167" y="1799"/>
                    <a:pt x="1190" y="1812"/>
                  </a:cubicBezTo>
                  <a:lnTo>
                    <a:pt x="1594" y="2025"/>
                  </a:lnTo>
                  <a:cubicBezTo>
                    <a:pt x="1619" y="2038"/>
                    <a:pt x="1645" y="2044"/>
                    <a:pt x="1671" y="2044"/>
                  </a:cubicBezTo>
                  <a:cubicBezTo>
                    <a:pt x="1767" y="2044"/>
                    <a:pt x="1853" y="1959"/>
                    <a:pt x="1834" y="1851"/>
                  </a:cubicBezTo>
                  <a:lnTo>
                    <a:pt x="1757" y="1402"/>
                  </a:lnTo>
                  <a:cubicBezTo>
                    <a:pt x="1745" y="1347"/>
                    <a:pt x="1765" y="1293"/>
                    <a:pt x="1804" y="1258"/>
                  </a:cubicBezTo>
                  <a:lnTo>
                    <a:pt x="2129" y="937"/>
                  </a:lnTo>
                  <a:cubicBezTo>
                    <a:pt x="2226" y="843"/>
                    <a:pt x="2176" y="676"/>
                    <a:pt x="2040" y="657"/>
                  </a:cubicBezTo>
                  <a:lnTo>
                    <a:pt x="1586" y="591"/>
                  </a:lnTo>
                  <a:cubicBezTo>
                    <a:pt x="1532" y="583"/>
                    <a:pt x="1489" y="552"/>
                    <a:pt x="1462" y="502"/>
                  </a:cubicBezTo>
                  <a:lnTo>
                    <a:pt x="1260" y="91"/>
                  </a:lnTo>
                  <a:cubicBezTo>
                    <a:pt x="1231" y="31"/>
                    <a:pt x="1173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319193" y="764924"/>
              <a:ext cx="66656" cy="61248"/>
            </a:xfrm>
            <a:custGeom>
              <a:avLst/>
              <a:gdLst/>
              <a:ahLst/>
              <a:cxnLst/>
              <a:rect l="l" t="t" r="r" b="b"/>
              <a:pathLst>
                <a:path w="1331" h="1223" extrusionOk="0">
                  <a:moveTo>
                    <a:pt x="666" y="1"/>
                  </a:moveTo>
                  <a:cubicBezTo>
                    <a:pt x="631" y="1"/>
                    <a:pt x="596" y="19"/>
                    <a:pt x="578" y="56"/>
                  </a:cubicBezTo>
                  <a:lnTo>
                    <a:pt x="458" y="299"/>
                  </a:lnTo>
                  <a:cubicBezTo>
                    <a:pt x="443" y="331"/>
                    <a:pt x="416" y="351"/>
                    <a:pt x="385" y="354"/>
                  </a:cubicBezTo>
                  <a:lnTo>
                    <a:pt x="113" y="393"/>
                  </a:lnTo>
                  <a:cubicBezTo>
                    <a:pt x="32" y="405"/>
                    <a:pt x="1" y="505"/>
                    <a:pt x="59" y="560"/>
                  </a:cubicBezTo>
                  <a:lnTo>
                    <a:pt x="253" y="750"/>
                  </a:lnTo>
                  <a:cubicBezTo>
                    <a:pt x="276" y="773"/>
                    <a:pt x="288" y="808"/>
                    <a:pt x="283" y="839"/>
                  </a:cubicBezTo>
                  <a:lnTo>
                    <a:pt x="237" y="1106"/>
                  </a:lnTo>
                  <a:cubicBezTo>
                    <a:pt x="225" y="1171"/>
                    <a:pt x="276" y="1223"/>
                    <a:pt x="332" y="1223"/>
                  </a:cubicBezTo>
                  <a:cubicBezTo>
                    <a:pt x="347" y="1223"/>
                    <a:pt x="362" y="1219"/>
                    <a:pt x="376" y="1211"/>
                  </a:cubicBezTo>
                  <a:lnTo>
                    <a:pt x="621" y="1083"/>
                  </a:lnTo>
                  <a:cubicBezTo>
                    <a:pt x="635" y="1075"/>
                    <a:pt x="650" y="1071"/>
                    <a:pt x="666" y="1071"/>
                  </a:cubicBezTo>
                  <a:cubicBezTo>
                    <a:pt x="681" y="1071"/>
                    <a:pt x="697" y="1075"/>
                    <a:pt x="710" y="1083"/>
                  </a:cubicBezTo>
                  <a:lnTo>
                    <a:pt x="954" y="1211"/>
                  </a:lnTo>
                  <a:cubicBezTo>
                    <a:pt x="969" y="1219"/>
                    <a:pt x="984" y="1223"/>
                    <a:pt x="999" y="1223"/>
                  </a:cubicBezTo>
                  <a:cubicBezTo>
                    <a:pt x="1055" y="1223"/>
                    <a:pt x="1106" y="1171"/>
                    <a:pt x="1094" y="1106"/>
                  </a:cubicBezTo>
                  <a:lnTo>
                    <a:pt x="1051" y="839"/>
                  </a:lnTo>
                  <a:cubicBezTo>
                    <a:pt x="1044" y="808"/>
                    <a:pt x="1056" y="773"/>
                    <a:pt x="1079" y="750"/>
                  </a:cubicBezTo>
                  <a:lnTo>
                    <a:pt x="1272" y="560"/>
                  </a:lnTo>
                  <a:cubicBezTo>
                    <a:pt x="1330" y="505"/>
                    <a:pt x="1299" y="405"/>
                    <a:pt x="1219" y="393"/>
                  </a:cubicBezTo>
                  <a:lnTo>
                    <a:pt x="947" y="354"/>
                  </a:lnTo>
                  <a:cubicBezTo>
                    <a:pt x="916" y="351"/>
                    <a:pt x="888" y="331"/>
                    <a:pt x="873" y="299"/>
                  </a:cubicBezTo>
                  <a:lnTo>
                    <a:pt x="753" y="56"/>
                  </a:lnTo>
                  <a:cubicBezTo>
                    <a:pt x="736" y="19"/>
                    <a:pt x="701" y="1"/>
                    <a:pt x="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4600558" y="776393"/>
              <a:ext cx="136568" cy="136568"/>
            </a:xfrm>
            <a:custGeom>
              <a:avLst/>
              <a:gdLst/>
              <a:ahLst/>
              <a:cxnLst/>
              <a:rect l="l" t="t" r="r" b="b"/>
              <a:pathLst>
                <a:path w="2727" h="2727" extrusionOk="0">
                  <a:moveTo>
                    <a:pt x="1366" y="1"/>
                  </a:moveTo>
                  <a:cubicBezTo>
                    <a:pt x="609" y="1"/>
                    <a:pt x="1" y="610"/>
                    <a:pt x="1" y="1362"/>
                  </a:cubicBezTo>
                  <a:cubicBezTo>
                    <a:pt x="1" y="2114"/>
                    <a:pt x="609" y="2727"/>
                    <a:pt x="1366" y="2727"/>
                  </a:cubicBezTo>
                  <a:cubicBezTo>
                    <a:pt x="2118" y="2727"/>
                    <a:pt x="2726" y="2114"/>
                    <a:pt x="2726" y="1362"/>
                  </a:cubicBezTo>
                  <a:cubicBezTo>
                    <a:pt x="2726" y="610"/>
                    <a:pt x="211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261289" y="1264740"/>
              <a:ext cx="246844" cy="92798"/>
            </a:xfrm>
            <a:custGeom>
              <a:avLst/>
              <a:gdLst/>
              <a:ahLst/>
              <a:cxnLst/>
              <a:rect l="l" t="t" r="r" b="b"/>
              <a:pathLst>
                <a:path w="4929" h="1853" extrusionOk="0">
                  <a:moveTo>
                    <a:pt x="1" y="1"/>
                  </a:moveTo>
                  <a:lnTo>
                    <a:pt x="1" y="1"/>
                  </a:lnTo>
                  <a:cubicBezTo>
                    <a:pt x="365" y="919"/>
                    <a:pt x="1187" y="1633"/>
                    <a:pt x="2234" y="1811"/>
                  </a:cubicBezTo>
                  <a:cubicBezTo>
                    <a:pt x="2398" y="1839"/>
                    <a:pt x="2562" y="1853"/>
                    <a:pt x="2724" y="1853"/>
                  </a:cubicBezTo>
                  <a:cubicBezTo>
                    <a:pt x="3586" y="1853"/>
                    <a:pt x="4387" y="1465"/>
                    <a:pt x="4928" y="834"/>
                  </a:cubicBezTo>
                  <a:lnTo>
                    <a:pt x="4928" y="834"/>
                  </a:lnTo>
                  <a:cubicBezTo>
                    <a:pt x="4889" y="834"/>
                    <a:pt x="4850" y="834"/>
                    <a:pt x="4810" y="834"/>
                  </a:cubicBezTo>
                  <a:cubicBezTo>
                    <a:pt x="4108" y="834"/>
                    <a:pt x="3294" y="764"/>
                    <a:pt x="2436" y="621"/>
                  </a:cubicBezTo>
                  <a:cubicBezTo>
                    <a:pt x="1525" y="466"/>
                    <a:pt x="691" y="24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260939" y="1065565"/>
              <a:ext cx="282351" cy="141927"/>
            </a:xfrm>
            <a:custGeom>
              <a:avLst/>
              <a:gdLst/>
              <a:ahLst/>
              <a:cxnLst/>
              <a:rect l="l" t="t" r="r" b="b"/>
              <a:pathLst>
                <a:path w="5638" h="2834" extrusionOk="0">
                  <a:moveTo>
                    <a:pt x="2720" y="1"/>
                  </a:moveTo>
                  <a:cubicBezTo>
                    <a:pt x="1509" y="1"/>
                    <a:pt x="425" y="755"/>
                    <a:pt x="0" y="1880"/>
                  </a:cubicBezTo>
                  <a:cubicBezTo>
                    <a:pt x="156" y="1872"/>
                    <a:pt x="320" y="1868"/>
                    <a:pt x="490" y="1868"/>
                  </a:cubicBezTo>
                  <a:cubicBezTo>
                    <a:pt x="1195" y="1868"/>
                    <a:pt x="2010" y="1938"/>
                    <a:pt x="2865" y="2082"/>
                  </a:cubicBezTo>
                  <a:cubicBezTo>
                    <a:pt x="3931" y="2264"/>
                    <a:pt x="4893" y="2531"/>
                    <a:pt x="5637" y="2833"/>
                  </a:cubicBezTo>
                  <a:cubicBezTo>
                    <a:pt x="5603" y="1469"/>
                    <a:pt x="4606" y="279"/>
                    <a:pt x="3210" y="42"/>
                  </a:cubicBezTo>
                  <a:cubicBezTo>
                    <a:pt x="3045" y="14"/>
                    <a:pt x="2881" y="1"/>
                    <a:pt x="27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166384" y="1148851"/>
              <a:ext cx="461938" cy="125450"/>
            </a:xfrm>
            <a:custGeom>
              <a:avLst/>
              <a:gdLst/>
              <a:ahLst/>
              <a:cxnLst/>
              <a:rect l="l" t="t" r="r" b="b"/>
              <a:pathLst>
                <a:path w="9224" h="2505" extrusionOk="0">
                  <a:moveTo>
                    <a:pt x="1996" y="0"/>
                  </a:moveTo>
                  <a:cubicBezTo>
                    <a:pt x="890" y="0"/>
                    <a:pt x="148" y="169"/>
                    <a:pt x="93" y="488"/>
                  </a:cubicBezTo>
                  <a:cubicBezTo>
                    <a:pt x="0" y="1036"/>
                    <a:pt x="1947" y="1822"/>
                    <a:pt x="4443" y="2245"/>
                  </a:cubicBezTo>
                  <a:cubicBezTo>
                    <a:pt x="5478" y="2420"/>
                    <a:pt x="6445" y="2505"/>
                    <a:pt x="7229" y="2505"/>
                  </a:cubicBezTo>
                  <a:cubicBezTo>
                    <a:pt x="8336" y="2505"/>
                    <a:pt x="9078" y="2336"/>
                    <a:pt x="9130" y="2016"/>
                  </a:cubicBezTo>
                  <a:cubicBezTo>
                    <a:pt x="9223" y="1469"/>
                    <a:pt x="7278" y="682"/>
                    <a:pt x="4780" y="260"/>
                  </a:cubicBezTo>
                  <a:cubicBezTo>
                    <a:pt x="3746" y="85"/>
                    <a:pt x="2779" y="0"/>
                    <a:pt x="19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ONE_COLUMN_TEXT_1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/>
          <p:nvPr/>
        </p:nvSpPr>
        <p:spPr>
          <a:xfrm rot="10800000">
            <a:off x="-7585" y="3715838"/>
            <a:ext cx="5055383" cy="1427713"/>
          </a:xfrm>
          <a:custGeom>
            <a:avLst/>
            <a:gdLst/>
            <a:ahLst/>
            <a:cxnLst/>
            <a:rect l="l" t="t" r="r" b="b"/>
            <a:pathLst>
              <a:path w="36610" h="10339" extrusionOk="0">
                <a:moveTo>
                  <a:pt x="0" y="1"/>
                </a:moveTo>
                <a:cubicBezTo>
                  <a:pt x="160" y="193"/>
                  <a:pt x="300" y="403"/>
                  <a:pt x="410" y="628"/>
                </a:cubicBezTo>
                <a:cubicBezTo>
                  <a:pt x="1440" y="2670"/>
                  <a:pt x="4954" y="3330"/>
                  <a:pt x="4954" y="3330"/>
                </a:cubicBezTo>
                <a:cubicBezTo>
                  <a:pt x="4954" y="3330"/>
                  <a:pt x="6545" y="3691"/>
                  <a:pt x="7078" y="4536"/>
                </a:cubicBezTo>
                <a:cubicBezTo>
                  <a:pt x="7515" y="5229"/>
                  <a:pt x="8385" y="6335"/>
                  <a:pt x="10189" y="6335"/>
                </a:cubicBezTo>
                <a:cubicBezTo>
                  <a:pt x="10584" y="6335"/>
                  <a:pt x="11024" y="6282"/>
                  <a:pt x="11515" y="6160"/>
                </a:cubicBezTo>
                <a:cubicBezTo>
                  <a:pt x="11861" y="6073"/>
                  <a:pt x="12224" y="6036"/>
                  <a:pt x="12595" y="6036"/>
                </a:cubicBezTo>
                <a:cubicBezTo>
                  <a:pt x="15146" y="6036"/>
                  <a:pt x="18047" y="7820"/>
                  <a:pt x="18047" y="7820"/>
                </a:cubicBezTo>
                <a:cubicBezTo>
                  <a:pt x="18047" y="7820"/>
                  <a:pt x="21835" y="10339"/>
                  <a:pt x="26041" y="10339"/>
                </a:cubicBezTo>
                <a:cubicBezTo>
                  <a:pt x="27202" y="10339"/>
                  <a:pt x="28395" y="10147"/>
                  <a:pt x="29549" y="9657"/>
                </a:cubicBezTo>
                <a:cubicBezTo>
                  <a:pt x="32735" y="8304"/>
                  <a:pt x="35163" y="6508"/>
                  <a:pt x="36610" y="5282"/>
                </a:cubicBezTo>
                <a:lnTo>
                  <a:pt x="36610" y="1"/>
                </a:lnTo>
                <a:lnTo>
                  <a:pt x="29340" y="1"/>
                </a:lnTo>
                <a:cubicBezTo>
                  <a:pt x="27597" y="526"/>
                  <a:pt x="25690" y="1321"/>
                  <a:pt x="23804" y="2531"/>
                </a:cubicBezTo>
                <a:cubicBezTo>
                  <a:pt x="21110" y="4255"/>
                  <a:pt x="18914" y="4743"/>
                  <a:pt x="17290" y="4743"/>
                </a:cubicBezTo>
                <a:cubicBezTo>
                  <a:pt x="15178" y="4743"/>
                  <a:pt x="14037" y="3917"/>
                  <a:pt x="14037" y="3917"/>
                </a:cubicBezTo>
                <a:cubicBezTo>
                  <a:pt x="14037" y="3917"/>
                  <a:pt x="13491" y="3321"/>
                  <a:pt x="11936" y="3321"/>
                </a:cubicBezTo>
                <a:cubicBezTo>
                  <a:pt x="11455" y="3321"/>
                  <a:pt x="10878" y="3378"/>
                  <a:pt x="10190" y="3527"/>
                </a:cubicBezTo>
                <a:cubicBezTo>
                  <a:pt x="10027" y="3562"/>
                  <a:pt x="9866" y="3579"/>
                  <a:pt x="9708" y="3579"/>
                </a:cubicBezTo>
                <a:cubicBezTo>
                  <a:pt x="7886" y="3579"/>
                  <a:pt x="6432" y="1385"/>
                  <a:pt x="56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3"/>
          <p:cNvSpPr txBox="1">
            <a:spLocks noGrp="1"/>
          </p:cNvSpPr>
          <p:nvPr>
            <p:ph type="subTitle" idx="1"/>
          </p:nvPr>
        </p:nvSpPr>
        <p:spPr>
          <a:xfrm>
            <a:off x="720050" y="3855035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38" name="Google Shape;338;p23"/>
          <p:cNvSpPr txBox="1">
            <a:spLocks noGrp="1"/>
          </p:cNvSpPr>
          <p:nvPr>
            <p:ph type="subTitle" idx="2"/>
          </p:nvPr>
        </p:nvSpPr>
        <p:spPr>
          <a:xfrm>
            <a:off x="3494960" y="3855035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39" name="Google Shape;339;p23"/>
          <p:cNvSpPr txBox="1">
            <a:spLocks noGrp="1"/>
          </p:cNvSpPr>
          <p:nvPr>
            <p:ph type="subTitle" idx="3"/>
          </p:nvPr>
        </p:nvSpPr>
        <p:spPr>
          <a:xfrm>
            <a:off x="6279600" y="3855035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40" name="Google Shape;340;p23"/>
          <p:cNvSpPr txBox="1">
            <a:spLocks noGrp="1"/>
          </p:cNvSpPr>
          <p:nvPr>
            <p:ph type="subTitle" idx="4"/>
          </p:nvPr>
        </p:nvSpPr>
        <p:spPr>
          <a:xfrm>
            <a:off x="1492950" y="3439023"/>
            <a:ext cx="608100" cy="3021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41" name="Google Shape;341;p23"/>
          <p:cNvSpPr txBox="1">
            <a:spLocks noGrp="1"/>
          </p:cNvSpPr>
          <p:nvPr>
            <p:ph type="subTitle" idx="5"/>
          </p:nvPr>
        </p:nvSpPr>
        <p:spPr>
          <a:xfrm>
            <a:off x="4267911" y="3439023"/>
            <a:ext cx="608100" cy="3021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42" name="Google Shape;342;p23"/>
          <p:cNvSpPr txBox="1">
            <a:spLocks noGrp="1"/>
          </p:cNvSpPr>
          <p:nvPr>
            <p:ph type="subTitle" idx="6"/>
          </p:nvPr>
        </p:nvSpPr>
        <p:spPr>
          <a:xfrm>
            <a:off x="7052550" y="3439023"/>
            <a:ext cx="608100" cy="3021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43" name="Google Shape;343;p23"/>
          <p:cNvSpPr txBox="1">
            <a:spLocks noGrp="1"/>
          </p:cNvSpPr>
          <p:nvPr>
            <p:ph type="subTitle" idx="7"/>
          </p:nvPr>
        </p:nvSpPr>
        <p:spPr>
          <a:xfrm>
            <a:off x="720050" y="2071225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44" name="Google Shape;344;p23"/>
          <p:cNvSpPr txBox="1">
            <a:spLocks noGrp="1"/>
          </p:cNvSpPr>
          <p:nvPr>
            <p:ph type="subTitle" idx="8"/>
          </p:nvPr>
        </p:nvSpPr>
        <p:spPr>
          <a:xfrm>
            <a:off x="3494960" y="2071225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45" name="Google Shape;345;p23"/>
          <p:cNvSpPr txBox="1">
            <a:spLocks noGrp="1"/>
          </p:cNvSpPr>
          <p:nvPr>
            <p:ph type="subTitle" idx="9"/>
          </p:nvPr>
        </p:nvSpPr>
        <p:spPr>
          <a:xfrm>
            <a:off x="6279600" y="2071225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46" name="Google Shape;346;p23"/>
          <p:cNvSpPr txBox="1">
            <a:spLocks noGrp="1"/>
          </p:cNvSpPr>
          <p:nvPr>
            <p:ph type="subTitle" idx="13"/>
          </p:nvPr>
        </p:nvSpPr>
        <p:spPr>
          <a:xfrm>
            <a:off x="1492950" y="1655200"/>
            <a:ext cx="608100" cy="3021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47" name="Google Shape;347;p23"/>
          <p:cNvSpPr txBox="1">
            <a:spLocks noGrp="1"/>
          </p:cNvSpPr>
          <p:nvPr>
            <p:ph type="subTitle" idx="14"/>
          </p:nvPr>
        </p:nvSpPr>
        <p:spPr>
          <a:xfrm>
            <a:off x="4267911" y="1655200"/>
            <a:ext cx="608100" cy="3021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48" name="Google Shape;348;p23"/>
          <p:cNvSpPr txBox="1">
            <a:spLocks noGrp="1"/>
          </p:cNvSpPr>
          <p:nvPr>
            <p:ph type="subTitle" idx="15"/>
          </p:nvPr>
        </p:nvSpPr>
        <p:spPr>
          <a:xfrm>
            <a:off x="7052550" y="1655200"/>
            <a:ext cx="608100" cy="3021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49" name="Google Shape;349;p23"/>
          <p:cNvSpPr txBox="1">
            <a:spLocks noGrp="1"/>
          </p:cNvSpPr>
          <p:nvPr>
            <p:ph type="ctrTitle"/>
          </p:nvPr>
        </p:nvSpPr>
        <p:spPr>
          <a:xfrm>
            <a:off x="2101161" y="359450"/>
            <a:ext cx="6322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50" name="Google Shape;350;p23"/>
          <p:cNvGrpSpPr/>
          <p:nvPr/>
        </p:nvGrpSpPr>
        <p:grpSpPr>
          <a:xfrm>
            <a:off x="719997" y="446124"/>
            <a:ext cx="4402902" cy="1772088"/>
            <a:chOff x="3982947" y="764924"/>
            <a:chExt cx="4402902" cy="1772088"/>
          </a:xfrm>
        </p:grpSpPr>
        <p:sp>
          <p:nvSpPr>
            <p:cNvPr id="351" name="Google Shape;351;p23"/>
            <p:cNvSpPr/>
            <p:nvPr/>
          </p:nvSpPr>
          <p:spPr>
            <a:xfrm>
              <a:off x="4171306" y="2434548"/>
              <a:ext cx="111678" cy="102464"/>
            </a:xfrm>
            <a:custGeom>
              <a:avLst/>
              <a:gdLst/>
              <a:ahLst/>
              <a:cxnLst/>
              <a:rect l="l" t="t" r="r" b="b"/>
              <a:pathLst>
                <a:path w="2230" h="2046" extrusionOk="0">
                  <a:moveTo>
                    <a:pt x="1115" y="1"/>
                  </a:moveTo>
                  <a:cubicBezTo>
                    <a:pt x="1056" y="1"/>
                    <a:pt x="998" y="32"/>
                    <a:pt x="969" y="94"/>
                  </a:cubicBezTo>
                  <a:lnTo>
                    <a:pt x="768" y="505"/>
                  </a:lnTo>
                  <a:cubicBezTo>
                    <a:pt x="741" y="551"/>
                    <a:pt x="694" y="587"/>
                    <a:pt x="643" y="594"/>
                  </a:cubicBezTo>
                  <a:lnTo>
                    <a:pt x="190" y="660"/>
                  </a:lnTo>
                  <a:cubicBezTo>
                    <a:pt x="54" y="680"/>
                    <a:pt x="0" y="843"/>
                    <a:pt x="101" y="939"/>
                  </a:cubicBezTo>
                  <a:lnTo>
                    <a:pt x="426" y="1257"/>
                  </a:lnTo>
                  <a:cubicBezTo>
                    <a:pt x="466" y="1296"/>
                    <a:pt x="485" y="1351"/>
                    <a:pt x="473" y="1405"/>
                  </a:cubicBezTo>
                  <a:lnTo>
                    <a:pt x="396" y="1854"/>
                  </a:lnTo>
                  <a:cubicBezTo>
                    <a:pt x="377" y="1958"/>
                    <a:pt x="463" y="2045"/>
                    <a:pt x="558" y="2045"/>
                  </a:cubicBezTo>
                  <a:cubicBezTo>
                    <a:pt x="584" y="2045"/>
                    <a:pt x="610" y="2039"/>
                    <a:pt x="636" y="2025"/>
                  </a:cubicBezTo>
                  <a:lnTo>
                    <a:pt x="1039" y="1816"/>
                  </a:lnTo>
                  <a:cubicBezTo>
                    <a:pt x="1062" y="1802"/>
                    <a:pt x="1088" y="1796"/>
                    <a:pt x="1115" y="1796"/>
                  </a:cubicBezTo>
                  <a:cubicBezTo>
                    <a:pt x="1141" y="1796"/>
                    <a:pt x="1167" y="1802"/>
                    <a:pt x="1190" y="1816"/>
                  </a:cubicBezTo>
                  <a:lnTo>
                    <a:pt x="1597" y="2025"/>
                  </a:lnTo>
                  <a:cubicBezTo>
                    <a:pt x="1623" y="2039"/>
                    <a:pt x="1649" y="2045"/>
                    <a:pt x="1675" y="2045"/>
                  </a:cubicBezTo>
                  <a:cubicBezTo>
                    <a:pt x="1770" y="2045"/>
                    <a:pt x="1853" y="1958"/>
                    <a:pt x="1834" y="1854"/>
                  </a:cubicBezTo>
                  <a:lnTo>
                    <a:pt x="1756" y="1405"/>
                  </a:lnTo>
                  <a:cubicBezTo>
                    <a:pt x="1749" y="1351"/>
                    <a:pt x="1764" y="1296"/>
                    <a:pt x="1803" y="1257"/>
                  </a:cubicBezTo>
                  <a:lnTo>
                    <a:pt x="2132" y="939"/>
                  </a:lnTo>
                  <a:cubicBezTo>
                    <a:pt x="2230" y="843"/>
                    <a:pt x="2175" y="680"/>
                    <a:pt x="2039" y="660"/>
                  </a:cubicBezTo>
                  <a:lnTo>
                    <a:pt x="1590" y="594"/>
                  </a:lnTo>
                  <a:cubicBezTo>
                    <a:pt x="1536" y="587"/>
                    <a:pt x="1489" y="551"/>
                    <a:pt x="1466" y="505"/>
                  </a:cubicBezTo>
                  <a:lnTo>
                    <a:pt x="1264" y="94"/>
                  </a:lnTo>
                  <a:cubicBezTo>
                    <a:pt x="1233" y="32"/>
                    <a:pt x="1174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3982947" y="1300598"/>
              <a:ext cx="111528" cy="102414"/>
            </a:xfrm>
            <a:custGeom>
              <a:avLst/>
              <a:gdLst/>
              <a:ahLst/>
              <a:cxnLst/>
              <a:rect l="l" t="t" r="r" b="b"/>
              <a:pathLst>
                <a:path w="2227" h="2045" extrusionOk="0">
                  <a:moveTo>
                    <a:pt x="1115" y="1"/>
                  </a:moveTo>
                  <a:cubicBezTo>
                    <a:pt x="1056" y="1"/>
                    <a:pt x="997" y="31"/>
                    <a:pt x="966" y="91"/>
                  </a:cubicBezTo>
                  <a:lnTo>
                    <a:pt x="764" y="502"/>
                  </a:lnTo>
                  <a:cubicBezTo>
                    <a:pt x="741" y="552"/>
                    <a:pt x="695" y="583"/>
                    <a:pt x="641" y="591"/>
                  </a:cubicBezTo>
                  <a:lnTo>
                    <a:pt x="190" y="657"/>
                  </a:lnTo>
                  <a:cubicBezTo>
                    <a:pt x="54" y="676"/>
                    <a:pt x="0" y="843"/>
                    <a:pt x="97" y="937"/>
                  </a:cubicBezTo>
                  <a:lnTo>
                    <a:pt x="427" y="1258"/>
                  </a:lnTo>
                  <a:cubicBezTo>
                    <a:pt x="466" y="1293"/>
                    <a:pt x="481" y="1347"/>
                    <a:pt x="473" y="1402"/>
                  </a:cubicBezTo>
                  <a:lnTo>
                    <a:pt x="396" y="1851"/>
                  </a:lnTo>
                  <a:cubicBezTo>
                    <a:pt x="377" y="1959"/>
                    <a:pt x="461" y="2044"/>
                    <a:pt x="556" y="2044"/>
                  </a:cubicBezTo>
                  <a:cubicBezTo>
                    <a:pt x="581" y="2044"/>
                    <a:pt x="607" y="2038"/>
                    <a:pt x="632" y="2025"/>
                  </a:cubicBezTo>
                  <a:lnTo>
                    <a:pt x="1040" y="1812"/>
                  </a:lnTo>
                  <a:cubicBezTo>
                    <a:pt x="1063" y="1799"/>
                    <a:pt x="1089" y="1792"/>
                    <a:pt x="1115" y="1792"/>
                  </a:cubicBezTo>
                  <a:cubicBezTo>
                    <a:pt x="1141" y="1792"/>
                    <a:pt x="1167" y="1799"/>
                    <a:pt x="1190" y="1812"/>
                  </a:cubicBezTo>
                  <a:lnTo>
                    <a:pt x="1594" y="2025"/>
                  </a:lnTo>
                  <a:cubicBezTo>
                    <a:pt x="1619" y="2038"/>
                    <a:pt x="1645" y="2044"/>
                    <a:pt x="1671" y="2044"/>
                  </a:cubicBezTo>
                  <a:cubicBezTo>
                    <a:pt x="1767" y="2044"/>
                    <a:pt x="1853" y="1959"/>
                    <a:pt x="1834" y="1851"/>
                  </a:cubicBezTo>
                  <a:lnTo>
                    <a:pt x="1757" y="1402"/>
                  </a:lnTo>
                  <a:cubicBezTo>
                    <a:pt x="1745" y="1347"/>
                    <a:pt x="1765" y="1293"/>
                    <a:pt x="1804" y="1258"/>
                  </a:cubicBezTo>
                  <a:lnTo>
                    <a:pt x="2129" y="937"/>
                  </a:lnTo>
                  <a:cubicBezTo>
                    <a:pt x="2226" y="843"/>
                    <a:pt x="2176" y="676"/>
                    <a:pt x="2040" y="657"/>
                  </a:cubicBezTo>
                  <a:lnTo>
                    <a:pt x="1586" y="591"/>
                  </a:lnTo>
                  <a:cubicBezTo>
                    <a:pt x="1532" y="583"/>
                    <a:pt x="1489" y="552"/>
                    <a:pt x="1462" y="502"/>
                  </a:cubicBezTo>
                  <a:lnTo>
                    <a:pt x="1260" y="91"/>
                  </a:lnTo>
                  <a:cubicBezTo>
                    <a:pt x="1231" y="31"/>
                    <a:pt x="1173" y="1"/>
                    <a:pt x="1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8319193" y="764924"/>
              <a:ext cx="66656" cy="61248"/>
            </a:xfrm>
            <a:custGeom>
              <a:avLst/>
              <a:gdLst/>
              <a:ahLst/>
              <a:cxnLst/>
              <a:rect l="l" t="t" r="r" b="b"/>
              <a:pathLst>
                <a:path w="1331" h="1223" extrusionOk="0">
                  <a:moveTo>
                    <a:pt x="666" y="1"/>
                  </a:moveTo>
                  <a:cubicBezTo>
                    <a:pt x="631" y="1"/>
                    <a:pt x="596" y="19"/>
                    <a:pt x="578" y="56"/>
                  </a:cubicBezTo>
                  <a:lnTo>
                    <a:pt x="458" y="299"/>
                  </a:lnTo>
                  <a:cubicBezTo>
                    <a:pt x="443" y="331"/>
                    <a:pt x="416" y="351"/>
                    <a:pt x="385" y="354"/>
                  </a:cubicBezTo>
                  <a:lnTo>
                    <a:pt x="113" y="393"/>
                  </a:lnTo>
                  <a:cubicBezTo>
                    <a:pt x="32" y="405"/>
                    <a:pt x="1" y="505"/>
                    <a:pt x="59" y="560"/>
                  </a:cubicBezTo>
                  <a:lnTo>
                    <a:pt x="253" y="750"/>
                  </a:lnTo>
                  <a:cubicBezTo>
                    <a:pt x="276" y="773"/>
                    <a:pt x="288" y="808"/>
                    <a:pt x="283" y="839"/>
                  </a:cubicBezTo>
                  <a:lnTo>
                    <a:pt x="237" y="1106"/>
                  </a:lnTo>
                  <a:cubicBezTo>
                    <a:pt x="225" y="1171"/>
                    <a:pt x="276" y="1223"/>
                    <a:pt x="332" y="1223"/>
                  </a:cubicBezTo>
                  <a:cubicBezTo>
                    <a:pt x="347" y="1223"/>
                    <a:pt x="362" y="1219"/>
                    <a:pt x="376" y="1211"/>
                  </a:cubicBezTo>
                  <a:lnTo>
                    <a:pt x="621" y="1083"/>
                  </a:lnTo>
                  <a:cubicBezTo>
                    <a:pt x="635" y="1075"/>
                    <a:pt x="650" y="1071"/>
                    <a:pt x="666" y="1071"/>
                  </a:cubicBezTo>
                  <a:cubicBezTo>
                    <a:pt x="681" y="1071"/>
                    <a:pt x="697" y="1075"/>
                    <a:pt x="710" y="1083"/>
                  </a:cubicBezTo>
                  <a:lnTo>
                    <a:pt x="954" y="1211"/>
                  </a:lnTo>
                  <a:cubicBezTo>
                    <a:pt x="969" y="1219"/>
                    <a:pt x="984" y="1223"/>
                    <a:pt x="999" y="1223"/>
                  </a:cubicBezTo>
                  <a:cubicBezTo>
                    <a:pt x="1055" y="1223"/>
                    <a:pt x="1106" y="1171"/>
                    <a:pt x="1094" y="1106"/>
                  </a:cubicBezTo>
                  <a:lnTo>
                    <a:pt x="1051" y="839"/>
                  </a:lnTo>
                  <a:cubicBezTo>
                    <a:pt x="1044" y="808"/>
                    <a:pt x="1056" y="773"/>
                    <a:pt x="1079" y="750"/>
                  </a:cubicBezTo>
                  <a:lnTo>
                    <a:pt x="1272" y="560"/>
                  </a:lnTo>
                  <a:cubicBezTo>
                    <a:pt x="1330" y="505"/>
                    <a:pt x="1299" y="405"/>
                    <a:pt x="1219" y="393"/>
                  </a:cubicBezTo>
                  <a:lnTo>
                    <a:pt x="947" y="354"/>
                  </a:lnTo>
                  <a:cubicBezTo>
                    <a:pt x="916" y="351"/>
                    <a:pt x="888" y="331"/>
                    <a:pt x="873" y="299"/>
                  </a:cubicBezTo>
                  <a:lnTo>
                    <a:pt x="753" y="56"/>
                  </a:lnTo>
                  <a:cubicBezTo>
                    <a:pt x="736" y="19"/>
                    <a:pt x="701" y="1"/>
                    <a:pt x="6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4600558" y="776393"/>
              <a:ext cx="136568" cy="136568"/>
            </a:xfrm>
            <a:custGeom>
              <a:avLst/>
              <a:gdLst/>
              <a:ahLst/>
              <a:cxnLst/>
              <a:rect l="l" t="t" r="r" b="b"/>
              <a:pathLst>
                <a:path w="2727" h="2727" extrusionOk="0">
                  <a:moveTo>
                    <a:pt x="1366" y="1"/>
                  </a:moveTo>
                  <a:cubicBezTo>
                    <a:pt x="609" y="1"/>
                    <a:pt x="1" y="610"/>
                    <a:pt x="1" y="1362"/>
                  </a:cubicBezTo>
                  <a:cubicBezTo>
                    <a:pt x="1" y="2114"/>
                    <a:pt x="609" y="2727"/>
                    <a:pt x="1366" y="2727"/>
                  </a:cubicBezTo>
                  <a:cubicBezTo>
                    <a:pt x="2118" y="2727"/>
                    <a:pt x="2726" y="2114"/>
                    <a:pt x="2726" y="1362"/>
                  </a:cubicBezTo>
                  <a:cubicBezTo>
                    <a:pt x="2726" y="610"/>
                    <a:pt x="2118" y="1"/>
                    <a:pt x="1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5261289" y="1264740"/>
              <a:ext cx="246844" cy="92798"/>
            </a:xfrm>
            <a:custGeom>
              <a:avLst/>
              <a:gdLst/>
              <a:ahLst/>
              <a:cxnLst/>
              <a:rect l="l" t="t" r="r" b="b"/>
              <a:pathLst>
                <a:path w="4929" h="1853" extrusionOk="0">
                  <a:moveTo>
                    <a:pt x="1" y="1"/>
                  </a:moveTo>
                  <a:lnTo>
                    <a:pt x="1" y="1"/>
                  </a:lnTo>
                  <a:cubicBezTo>
                    <a:pt x="365" y="919"/>
                    <a:pt x="1187" y="1633"/>
                    <a:pt x="2234" y="1811"/>
                  </a:cubicBezTo>
                  <a:cubicBezTo>
                    <a:pt x="2398" y="1839"/>
                    <a:pt x="2562" y="1853"/>
                    <a:pt x="2724" y="1853"/>
                  </a:cubicBezTo>
                  <a:cubicBezTo>
                    <a:pt x="3586" y="1853"/>
                    <a:pt x="4387" y="1465"/>
                    <a:pt x="4928" y="834"/>
                  </a:cubicBezTo>
                  <a:lnTo>
                    <a:pt x="4928" y="834"/>
                  </a:lnTo>
                  <a:cubicBezTo>
                    <a:pt x="4889" y="834"/>
                    <a:pt x="4850" y="834"/>
                    <a:pt x="4810" y="834"/>
                  </a:cubicBezTo>
                  <a:cubicBezTo>
                    <a:pt x="4108" y="834"/>
                    <a:pt x="3294" y="764"/>
                    <a:pt x="2436" y="621"/>
                  </a:cubicBezTo>
                  <a:cubicBezTo>
                    <a:pt x="1525" y="466"/>
                    <a:pt x="691" y="24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5260939" y="1065565"/>
              <a:ext cx="282351" cy="141927"/>
            </a:xfrm>
            <a:custGeom>
              <a:avLst/>
              <a:gdLst/>
              <a:ahLst/>
              <a:cxnLst/>
              <a:rect l="l" t="t" r="r" b="b"/>
              <a:pathLst>
                <a:path w="5638" h="2834" extrusionOk="0">
                  <a:moveTo>
                    <a:pt x="2720" y="1"/>
                  </a:moveTo>
                  <a:cubicBezTo>
                    <a:pt x="1509" y="1"/>
                    <a:pt x="425" y="755"/>
                    <a:pt x="0" y="1880"/>
                  </a:cubicBezTo>
                  <a:cubicBezTo>
                    <a:pt x="156" y="1872"/>
                    <a:pt x="320" y="1868"/>
                    <a:pt x="490" y="1868"/>
                  </a:cubicBezTo>
                  <a:cubicBezTo>
                    <a:pt x="1195" y="1868"/>
                    <a:pt x="2010" y="1938"/>
                    <a:pt x="2865" y="2082"/>
                  </a:cubicBezTo>
                  <a:cubicBezTo>
                    <a:pt x="3931" y="2264"/>
                    <a:pt x="4893" y="2531"/>
                    <a:pt x="5637" y="2833"/>
                  </a:cubicBezTo>
                  <a:cubicBezTo>
                    <a:pt x="5603" y="1469"/>
                    <a:pt x="4606" y="279"/>
                    <a:pt x="3210" y="42"/>
                  </a:cubicBezTo>
                  <a:cubicBezTo>
                    <a:pt x="3045" y="14"/>
                    <a:pt x="2881" y="1"/>
                    <a:pt x="27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5166384" y="1148851"/>
              <a:ext cx="461938" cy="125450"/>
            </a:xfrm>
            <a:custGeom>
              <a:avLst/>
              <a:gdLst/>
              <a:ahLst/>
              <a:cxnLst/>
              <a:rect l="l" t="t" r="r" b="b"/>
              <a:pathLst>
                <a:path w="9224" h="2505" extrusionOk="0">
                  <a:moveTo>
                    <a:pt x="1996" y="0"/>
                  </a:moveTo>
                  <a:cubicBezTo>
                    <a:pt x="890" y="0"/>
                    <a:pt x="148" y="169"/>
                    <a:pt x="93" y="488"/>
                  </a:cubicBezTo>
                  <a:cubicBezTo>
                    <a:pt x="0" y="1036"/>
                    <a:pt x="1947" y="1822"/>
                    <a:pt x="4443" y="2245"/>
                  </a:cubicBezTo>
                  <a:cubicBezTo>
                    <a:pt x="5478" y="2420"/>
                    <a:pt x="6445" y="2505"/>
                    <a:pt x="7229" y="2505"/>
                  </a:cubicBezTo>
                  <a:cubicBezTo>
                    <a:pt x="8336" y="2505"/>
                    <a:pt x="9078" y="2336"/>
                    <a:pt x="9130" y="2016"/>
                  </a:cubicBezTo>
                  <a:cubicBezTo>
                    <a:pt x="9223" y="1469"/>
                    <a:pt x="7278" y="682"/>
                    <a:pt x="4780" y="260"/>
                  </a:cubicBezTo>
                  <a:cubicBezTo>
                    <a:pt x="3746" y="85"/>
                    <a:pt x="2779" y="0"/>
                    <a:pt x="19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EE7E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800"/>
              <a:buFont typeface="DM Sans"/>
              <a:buNone/>
              <a:defRPr sz="2800" b="1">
                <a:solidFill>
                  <a:srgbClr val="4C113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800"/>
              <a:buNone/>
              <a:defRPr sz="2800" b="1">
                <a:solidFill>
                  <a:srgbClr val="4C113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800"/>
              <a:buNone/>
              <a:defRPr sz="2800" b="1">
                <a:solidFill>
                  <a:srgbClr val="4C113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800"/>
              <a:buNone/>
              <a:defRPr sz="2800" b="1">
                <a:solidFill>
                  <a:srgbClr val="4C113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800"/>
              <a:buNone/>
              <a:defRPr sz="2800" b="1">
                <a:solidFill>
                  <a:srgbClr val="4C113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800"/>
              <a:buNone/>
              <a:defRPr sz="2800" b="1">
                <a:solidFill>
                  <a:srgbClr val="4C113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800"/>
              <a:buNone/>
              <a:defRPr sz="2800" b="1">
                <a:solidFill>
                  <a:srgbClr val="4C113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800"/>
              <a:buNone/>
              <a:defRPr sz="2800" b="1">
                <a:solidFill>
                  <a:srgbClr val="4C113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800"/>
              <a:buNone/>
              <a:defRPr sz="2800" b="1">
                <a:solidFill>
                  <a:srgbClr val="4C1130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Font typeface="Catamaran Light"/>
              <a:buChar char="●"/>
              <a:defRPr sz="1800">
                <a:solidFill>
                  <a:srgbClr val="4C1130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Catamaran Light"/>
              <a:buChar char="○"/>
              <a:defRPr>
                <a:solidFill>
                  <a:srgbClr val="4C1130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Catamaran Light"/>
              <a:buChar char="■"/>
              <a:defRPr>
                <a:solidFill>
                  <a:srgbClr val="4C1130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Catamaran Light"/>
              <a:buChar char="●"/>
              <a:defRPr>
                <a:solidFill>
                  <a:srgbClr val="4C1130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Catamaran Light"/>
              <a:buChar char="○"/>
              <a:defRPr>
                <a:solidFill>
                  <a:srgbClr val="4C1130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Catamaran Light"/>
              <a:buChar char="■"/>
              <a:defRPr>
                <a:solidFill>
                  <a:srgbClr val="4C1130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Catamaran Light"/>
              <a:buChar char="●"/>
              <a:defRPr>
                <a:solidFill>
                  <a:srgbClr val="4C1130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C1130"/>
              </a:buClr>
              <a:buSzPts val="1400"/>
              <a:buFont typeface="Catamaran Light"/>
              <a:buChar char="○"/>
              <a:defRPr>
                <a:solidFill>
                  <a:srgbClr val="4C1130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C1130"/>
              </a:buClr>
              <a:buSzPts val="1400"/>
              <a:buFont typeface="Catamaran Light"/>
              <a:buChar char="■"/>
              <a:defRPr>
                <a:solidFill>
                  <a:srgbClr val="4C1130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0" r:id="rId5"/>
    <p:sldLayoutId id="2147483668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9"/>
          <p:cNvSpPr txBox="1">
            <a:spLocks noGrp="1"/>
          </p:cNvSpPr>
          <p:nvPr>
            <p:ph type="ctrTitle"/>
          </p:nvPr>
        </p:nvSpPr>
        <p:spPr>
          <a:xfrm flipH="1">
            <a:off x="988650" y="711380"/>
            <a:ext cx="7166700" cy="21982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HEALTHIFY:</a:t>
            </a:r>
            <a:br>
              <a:rPr lang="en-US" dirty="0"/>
            </a:br>
            <a:r>
              <a:rPr lang="en-US" dirty="0"/>
              <a:t>HEALTH BASED CHATBOT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1"/>
          <p:cNvSpPr txBox="1">
            <a:spLocks noGrp="1"/>
          </p:cNvSpPr>
          <p:nvPr>
            <p:ph type="ctrTitle"/>
          </p:nvPr>
        </p:nvSpPr>
        <p:spPr>
          <a:xfrm>
            <a:off x="720000" y="1034913"/>
            <a:ext cx="2251800" cy="3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subTitle" idx="1"/>
          </p:nvPr>
        </p:nvSpPr>
        <p:spPr>
          <a:xfrm>
            <a:off x="720000" y="1308664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9" name="Google Shape;499;p31"/>
          <p:cNvSpPr txBox="1">
            <a:spLocks noGrp="1"/>
          </p:cNvSpPr>
          <p:nvPr>
            <p:ph type="title" idx="2"/>
          </p:nvPr>
        </p:nvSpPr>
        <p:spPr>
          <a:xfrm>
            <a:off x="720000" y="489024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0" name="Google Shape;500;p31"/>
          <p:cNvSpPr txBox="1">
            <a:spLocks noGrp="1"/>
          </p:cNvSpPr>
          <p:nvPr>
            <p:ph type="ctrTitle" idx="3"/>
          </p:nvPr>
        </p:nvSpPr>
        <p:spPr>
          <a:xfrm>
            <a:off x="5640225" y="1034913"/>
            <a:ext cx="2251800" cy="3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4"/>
          </p:nvPr>
        </p:nvSpPr>
        <p:spPr>
          <a:xfrm>
            <a:off x="5640225" y="1308664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5"/>
          </p:nvPr>
        </p:nvSpPr>
        <p:spPr>
          <a:xfrm>
            <a:off x="5640225" y="489024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3" name="Google Shape;503;p31"/>
          <p:cNvSpPr txBox="1">
            <a:spLocks noGrp="1"/>
          </p:cNvSpPr>
          <p:nvPr>
            <p:ph type="ctrTitle" idx="6"/>
          </p:nvPr>
        </p:nvSpPr>
        <p:spPr>
          <a:xfrm>
            <a:off x="720000" y="2423349"/>
            <a:ext cx="2251800" cy="3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IT SOLVES</a:t>
            </a:r>
            <a:endParaRPr dirty="0"/>
          </a:p>
        </p:txBody>
      </p:sp>
      <p:sp>
        <p:nvSpPr>
          <p:cNvPr id="504" name="Google Shape;504;p31"/>
          <p:cNvSpPr txBox="1">
            <a:spLocks noGrp="1"/>
          </p:cNvSpPr>
          <p:nvPr>
            <p:ph type="subTitle" idx="7"/>
          </p:nvPr>
        </p:nvSpPr>
        <p:spPr>
          <a:xfrm>
            <a:off x="720000" y="2697100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5" name="Google Shape;505;p31"/>
          <p:cNvSpPr txBox="1">
            <a:spLocks noGrp="1"/>
          </p:cNvSpPr>
          <p:nvPr>
            <p:ph type="title" idx="8"/>
          </p:nvPr>
        </p:nvSpPr>
        <p:spPr>
          <a:xfrm>
            <a:off x="720000" y="1877460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6" name="Google Shape;506;p31"/>
          <p:cNvSpPr txBox="1">
            <a:spLocks noGrp="1"/>
          </p:cNvSpPr>
          <p:nvPr>
            <p:ph type="ctrTitle" idx="9"/>
          </p:nvPr>
        </p:nvSpPr>
        <p:spPr>
          <a:xfrm>
            <a:off x="5640225" y="2423349"/>
            <a:ext cx="2251800" cy="3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507" name="Google Shape;507;p31"/>
          <p:cNvSpPr txBox="1">
            <a:spLocks noGrp="1"/>
          </p:cNvSpPr>
          <p:nvPr>
            <p:ph type="subTitle" idx="13"/>
          </p:nvPr>
        </p:nvSpPr>
        <p:spPr>
          <a:xfrm>
            <a:off x="5640225" y="2697100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8" name="Google Shape;508;p31"/>
          <p:cNvSpPr txBox="1">
            <a:spLocks noGrp="1"/>
          </p:cNvSpPr>
          <p:nvPr>
            <p:ph type="title" idx="14"/>
          </p:nvPr>
        </p:nvSpPr>
        <p:spPr>
          <a:xfrm>
            <a:off x="5640225" y="1877460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09" name="Google Shape;509;p31"/>
          <p:cNvSpPr txBox="1">
            <a:spLocks noGrp="1"/>
          </p:cNvSpPr>
          <p:nvPr>
            <p:ph type="ctrTitle" idx="15"/>
          </p:nvPr>
        </p:nvSpPr>
        <p:spPr>
          <a:xfrm>
            <a:off x="720000" y="3814101"/>
            <a:ext cx="2251800" cy="3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WE RAN INTO</a:t>
            </a:r>
            <a:endParaRPr dirty="0"/>
          </a:p>
        </p:txBody>
      </p:sp>
      <p:sp>
        <p:nvSpPr>
          <p:cNvPr id="510" name="Google Shape;510;p31"/>
          <p:cNvSpPr txBox="1">
            <a:spLocks noGrp="1"/>
          </p:cNvSpPr>
          <p:nvPr>
            <p:ph type="subTitle" idx="16"/>
          </p:nvPr>
        </p:nvSpPr>
        <p:spPr>
          <a:xfrm>
            <a:off x="720000" y="4087852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1" name="Google Shape;511;p31"/>
          <p:cNvSpPr txBox="1">
            <a:spLocks noGrp="1"/>
          </p:cNvSpPr>
          <p:nvPr>
            <p:ph type="title" idx="17"/>
          </p:nvPr>
        </p:nvSpPr>
        <p:spPr>
          <a:xfrm>
            <a:off x="720000" y="3268212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2"/>
          <p:cNvSpPr txBox="1">
            <a:spLocks noGrp="1"/>
          </p:cNvSpPr>
          <p:nvPr>
            <p:ph type="subTitle" idx="1"/>
          </p:nvPr>
        </p:nvSpPr>
        <p:spPr>
          <a:xfrm flipH="1">
            <a:off x="720012" y="2358800"/>
            <a:ext cx="7623887" cy="20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 health-based chatbot that solves all your queries related to your health problems.</a:t>
            </a:r>
            <a:endParaRPr sz="2400" dirty="0"/>
          </a:p>
        </p:txBody>
      </p:sp>
      <p:sp>
        <p:nvSpPr>
          <p:cNvPr id="517" name="Google Shape;517;p32"/>
          <p:cNvSpPr txBox="1">
            <a:spLocks noGrp="1"/>
          </p:cNvSpPr>
          <p:nvPr>
            <p:ph type="title"/>
          </p:nvPr>
        </p:nvSpPr>
        <p:spPr>
          <a:xfrm>
            <a:off x="720013" y="540000"/>
            <a:ext cx="3337200" cy="16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2"/>
          <p:cNvSpPr txBox="1">
            <a:spLocks noGrp="1"/>
          </p:cNvSpPr>
          <p:nvPr>
            <p:ph type="subTitle" idx="1"/>
          </p:nvPr>
        </p:nvSpPr>
        <p:spPr>
          <a:xfrm flipH="1">
            <a:off x="720012" y="2358800"/>
            <a:ext cx="7623887" cy="20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 chatbot that answers all your queries instantly and gives you solutions to your health problems. The user can ask any health-related question or tell some symptoms which they are facing and the chatbot will tell you more about your issue and give some helpful advice.</a:t>
            </a:r>
            <a:endParaRPr sz="2400" dirty="0"/>
          </a:p>
        </p:txBody>
      </p:sp>
      <p:sp>
        <p:nvSpPr>
          <p:cNvPr id="517" name="Google Shape;517;p32"/>
          <p:cNvSpPr txBox="1">
            <a:spLocks noGrp="1"/>
          </p:cNvSpPr>
          <p:nvPr>
            <p:ph type="title"/>
          </p:nvPr>
        </p:nvSpPr>
        <p:spPr>
          <a:xfrm>
            <a:off x="720013" y="540000"/>
            <a:ext cx="3337200" cy="16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IT SOLVES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854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2"/>
          <p:cNvSpPr txBox="1">
            <a:spLocks noGrp="1"/>
          </p:cNvSpPr>
          <p:nvPr>
            <p:ph type="subTitle" idx="1"/>
          </p:nvPr>
        </p:nvSpPr>
        <p:spPr>
          <a:xfrm flipH="1">
            <a:off x="720012" y="2358800"/>
            <a:ext cx="7623887" cy="20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healthcare bot only answered the questions that were completely written according to the websites used. </a:t>
            </a:r>
            <a:r>
              <a:rPr lang="en-US" sz="2400"/>
              <a:t>We've  figured out a way to work through and make the chatbot answer questions by using keywords instead of typing in a whole question.</a:t>
            </a:r>
            <a:endParaRPr sz="2400" dirty="0"/>
          </a:p>
        </p:txBody>
      </p:sp>
      <p:sp>
        <p:nvSpPr>
          <p:cNvPr id="517" name="Google Shape;517;p32"/>
          <p:cNvSpPr txBox="1">
            <a:spLocks noGrp="1"/>
          </p:cNvSpPr>
          <p:nvPr>
            <p:ph type="title"/>
          </p:nvPr>
        </p:nvSpPr>
        <p:spPr>
          <a:xfrm>
            <a:off x="720012" y="540000"/>
            <a:ext cx="6602807" cy="16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WE RAN INTO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345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0"/>
          <p:cNvSpPr/>
          <p:nvPr/>
        </p:nvSpPr>
        <p:spPr>
          <a:xfrm>
            <a:off x="1529450" y="1536025"/>
            <a:ext cx="535200" cy="535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0"/>
          <p:cNvSpPr/>
          <p:nvPr/>
        </p:nvSpPr>
        <p:spPr>
          <a:xfrm>
            <a:off x="4309225" y="1536025"/>
            <a:ext cx="535200" cy="535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0"/>
          <p:cNvSpPr/>
          <p:nvPr/>
        </p:nvSpPr>
        <p:spPr>
          <a:xfrm>
            <a:off x="7079250" y="1536025"/>
            <a:ext cx="535200" cy="535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0"/>
          <p:cNvSpPr/>
          <p:nvPr/>
        </p:nvSpPr>
        <p:spPr>
          <a:xfrm>
            <a:off x="1529450" y="3319825"/>
            <a:ext cx="535200" cy="535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0"/>
          <p:cNvSpPr txBox="1">
            <a:spLocks noGrp="1"/>
          </p:cNvSpPr>
          <p:nvPr>
            <p:ph type="subTitle" idx="1"/>
          </p:nvPr>
        </p:nvSpPr>
        <p:spPr>
          <a:xfrm>
            <a:off x="720050" y="3855035"/>
            <a:ext cx="21540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DIALOGFLOW</a:t>
            </a:r>
            <a:endParaRPr sz="2000" dirty="0"/>
          </a:p>
        </p:txBody>
      </p:sp>
      <p:sp>
        <p:nvSpPr>
          <p:cNvPr id="890" name="Google Shape;890;p40"/>
          <p:cNvSpPr txBox="1">
            <a:spLocks noGrp="1"/>
          </p:cNvSpPr>
          <p:nvPr>
            <p:ph type="subTitle" idx="4"/>
          </p:nvPr>
        </p:nvSpPr>
        <p:spPr>
          <a:xfrm>
            <a:off x="1492950" y="3439023"/>
            <a:ext cx="608100" cy="302100"/>
          </a:xfrm>
          <a:prstGeom prst="rect">
            <a:avLst/>
          </a:prstGeom>
        </p:spPr>
        <p:txBody>
          <a:bodyPr spcFirstLastPara="1" wrap="square" lIns="91425" tIns="216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93" name="Google Shape;893;p40"/>
          <p:cNvSpPr txBox="1">
            <a:spLocks noGrp="1"/>
          </p:cNvSpPr>
          <p:nvPr>
            <p:ph type="subTitle" idx="7"/>
          </p:nvPr>
        </p:nvSpPr>
        <p:spPr>
          <a:xfrm>
            <a:off x="720050" y="2071225"/>
            <a:ext cx="2343190" cy="656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HTML</a:t>
            </a:r>
            <a:endParaRPr sz="2000" dirty="0"/>
          </a:p>
        </p:txBody>
      </p:sp>
      <p:sp>
        <p:nvSpPr>
          <p:cNvPr id="894" name="Google Shape;894;p40"/>
          <p:cNvSpPr txBox="1">
            <a:spLocks noGrp="1"/>
          </p:cNvSpPr>
          <p:nvPr>
            <p:ph type="subTitle" idx="8"/>
          </p:nvPr>
        </p:nvSpPr>
        <p:spPr>
          <a:xfrm>
            <a:off x="3494960" y="2071225"/>
            <a:ext cx="21540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CSS</a:t>
            </a:r>
            <a:endParaRPr sz="2000" dirty="0"/>
          </a:p>
        </p:txBody>
      </p:sp>
      <p:sp>
        <p:nvSpPr>
          <p:cNvPr id="895" name="Google Shape;895;p40"/>
          <p:cNvSpPr txBox="1">
            <a:spLocks noGrp="1"/>
          </p:cNvSpPr>
          <p:nvPr>
            <p:ph type="subTitle" idx="9"/>
          </p:nvPr>
        </p:nvSpPr>
        <p:spPr>
          <a:xfrm>
            <a:off x="6279600" y="2071225"/>
            <a:ext cx="21540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JAVASCRIPT</a:t>
            </a:r>
            <a:endParaRPr sz="2000" dirty="0"/>
          </a:p>
        </p:txBody>
      </p:sp>
      <p:sp>
        <p:nvSpPr>
          <p:cNvPr id="896" name="Google Shape;896;p40"/>
          <p:cNvSpPr txBox="1">
            <a:spLocks noGrp="1"/>
          </p:cNvSpPr>
          <p:nvPr>
            <p:ph type="subTitle" idx="13"/>
          </p:nvPr>
        </p:nvSpPr>
        <p:spPr>
          <a:xfrm>
            <a:off x="1492950" y="1655200"/>
            <a:ext cx="608100" cy="302100"/>
          </a:xfrm>
          <a:prstGeom prst="rect">
            <a:avLst/>
          </a:prstGeom>
        </p:spPr>
        <p:txBody>
          <a:bodyPr spcFirstLastPara="1" wrap="square" lIns="91425" tIns="216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97" name="Google Shape;897;p40"/>
          <p:cNvSpPr txBox="1">
            <a:spLocks noGrp="1"/>
          </p:cNvSpPr>
          <p:nvPr>
            <p:ph type="subTitle" idx="14"/>
          </p:nvPr>
        </p:nvSpPr>
        <p:spPr>
          <a:xfrm>
            <a:off x="4267911" y="1655200"/>
            <a:ext cx="608100" cy="302100"/>
          </a:xfrm>
          <a:prstGeom prst="rect">
            <a:avLst/>
          </a:prstGeom>
        </p:spPr>
        <p:txBody>
          <a:bodyPr spcFirstLastPara="1" wrap="square" lIns="91425" tIns="216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98" name="Google Shape;898;p40"/>
          <p:cNvSpPr txBox="1">
            <a:spLocks noGrp="1"/>
          </p:cNvSpPr>
          <p:nvPr>
            <p:ph type="subTitle" idx="15"/>
          </p:nvPr>
        </p:nvSpPr>
        <p:spPr>
          <a:xfrm>
            <a:off x="7042950" y="1655200"/>
            <a:ext cx="617700" cy="302100"/>
          </a:xfrm>
          <a:prstGeom prst="rect">
            <a:avLst/>
          </a:prstGeom>
        </p:spPr>
        <p:txBody>
          <a:bodyPr spcFirstLastPara="1" wrap="square" lIns="91425" tIns="216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99" name="Google Shape;899;p40"/>
          <p:cNvSpPr txBox="1">
            <a:spLocks noGrp="1"/>
          </p:cNvSpPr>
          <p:nvPr>
            <p:ph type="ctrTitle"/>
          </p:nvPr>
        </p:nvSpPr>
        <p:spPr>
          <a:xfrm>
            <a:off x="5159455" y="359450"/>
            <a:ext cx="3264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7"/>
          <p:cNvSpPr/>
          <p:nvPr/>
        </p:nvSpPr>
        <p:spPr>
          <a:xfrm>
            <a:off x="328100" y="2472690"/>
            <a:ext cx="7419600" cy="2058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7"/>
          <p:cNvSpPr txBox="1">
            <a:spLocks noGrp="1"/>
          </p:cNvSpPr>
          <p:nvPr>
            <p:ph type="ctrTitle"/>
          </p:nvPr>
        </p:nvSpPr>
        <p:spPr>
          <a:xfrm>
            <a:off x="720000" y="809925"/>
            <a:ext cx="3775800" cy="12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857" name="Google Shape;857;p37"/>
          <p:cNvSpPr txBox="1">
            <a:spLocks noGrp="1"/>
          </p:cNvSpPr>
          <p:nvPr>
            <p:ph type="subTitle" idx="1"/>
          </p:nvPr>
        </p:nvSpPr>
        <p:spPr>
          <a:xfrm>
            <a:off x="720000" y="2738700"/>
            <a:ext cx="4104300" cy="1724400"/>
          </a:xfrm>
          <a:prstGeom prst="rect">
            <a:avLst/>
          </a:prstGeom>
        </p:spPr>
        <p:txBody>
          <a:bodyPr spcFirstLastPara="1" wrap="square" lIns="91425" tIns="12600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rgbClr val="FFFFFF"/>
                </a:solidFill>
              </a:rPr>
              <a:t>Thus a chatbot helpful for everyone to solve their health problems is implemented.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7"/>
          <p:cNvSpPr/>
          <p:nvPr/>
        </p:nvSpPr>
        <p:spPr>
          <a:xfrm>
            <a:off x="862200" y="1542600"/>
            <a:ext cx="7419600" cy="2058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7"/>
          <p:cNvSpPr txBox="1">
            <a:spLocks noGrp="1"/>
          </p:cNvSpPr>
          <p:nvPr>
            <p:ph type="subTitle" idx="1"/>
          </p:nvPr>
        </p:nvSpPr>
        <p:spPr>
          <a:xfrm>
            <a:off x="2519850" y="1709550"/>
            <a:ext cx="4104300" cy="1724400"/>
          </a:xfrm>
          <a:prstGeom prst="rect">
            <a:avLst/>
          </a:prstGeom>
        </p:spPr>
        <p:txBody>
          <a:bodyPr spcFirstLastPara="1" wrap="square" lIns="91425" tIns="12600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6000" dirty="0">
                <a:solidFill>
                  <a:srgbClr val="FFFFFF"/>
                </a:solidFill>
              </a:rPr>
              <a:t>THANK YOU</a:t>
            </a: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90324"/>
      </p:ext>
    </p:extLst>
  </p:cSld>
  <p:clrMapOvr>
    <a:masterClrMapping/>
  </p:clrMapOvr>
</p:sld>
</file>

<file path=ppt/theme/theme1.xml><?xml version="1.0" encoding="utf-8"?>
<a:theme xmlns:a="http://schemas.openxmlformats.org/drawingml/2006/main" name="Scientific Project Proposal by Slidesgo">
  <a:themeElements>
    <a:clrScheme name="Simple Light">
      <a:dk1>
        <a:srgbClr val="EEE7EA"/>
      </a:dk1>
      <a:lt1>
        <a:srgbClr val="4C1130"/>
      </a:lt1>
      <a:dk2>
        <a:srgbClr val="741B47"/>
      </a:dk2>
      <a:lt2>
        <a:srgbClr val="A64D79"/>
      </a:lt2>
      <a:accent1>
        <a:srgbClr val="C27BA0"/>
      </a:accent1>
      <a:accent2>
        <a:srgbClr val="D5A6BD"/>
      </a:accent2>
      <a:accent3>
        <a:srgbClr val="EAD1DC"/>
      </a:accent3>
      <a:accent4>
        <a:srgbClr val="C27BA0"/>
      </a:accent4>
      <a:accent5>
        <a:srgbClr val="A64D79"/>
      </a:accent5>
      <a:accent6>
        <a:srgbClr val="741B47"/>
      </a:accent6>
      <a:hlink>
        <a:srgbClr val="4C11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165</Words>
  <Application>Microsoft Office PowerPoint</Application>
  <PresentationFormat>On-screen Show (16:9)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Catamaran Light</vt:lpstr>
      <vt:lpstr>DM Sans</vt:lpstr>
      <vt:lpstr>Fira Sans Extra Condensed Medium</vt:lpstr>
      <vt:lpstr>Roboto Slab</vt:lpstr>
      <vt:lpstr>Scientific Project Proposal by Slidesgo</vt:lpstr>
      <vt:lpstr>HEALTHIFY: HEALTH BASED CHATBOT</vt:lpstr>
      <vt:lpstr>ABOUT THE PROJECT</vt:lpstr>
      <vt:lpstr>ABOUT THE PROJECT</vt:lpstr>
      <vt:lpstr>PROBLEM IT SOLVES</vt:lpstr>
      <vt:lpstr>CHALLENGES WE RAN INTO</vt:lpstr>
      <vt:lpstr>TECHNOLOGIES USED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PROJECT PROPOSAL</dc:title>
  <dc:creator>Shrestha Sharma</dc:creator>
  <cp:lastModifiedBy>Shrestha Sharma</cp:lastModifiedBy>
  <cp:revision>9</cp:revision>
  <dcterms:modified xsi:type="dcterms:W3CDTF">2021-06-27T10:16:04Z</dcterms:modified>
</cp:coreProperties>
</file>