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0193E-026D-4F1D-8B65-BF6B403824E2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D99BD-AD27-408F-86E6-E10ADB17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8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9BD-AD27-408F-86E6-E10ADB174A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0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4066F7-C9CC-4E63-9FC4-12ED55D3DAA4}" type="datetimeFigureOut">
              <a:rPr lang="en-IN" smtClean="0"/>
              <a:t>01/05/2021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A0F9F09-761B-4A19-9F47-2C89192C0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861048"/>
            <a:ext cx="3456384" cy="144016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l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A-12-Chinmay Gaikwad</a:t>
            </a:r>
          </a:p>
          <a:p>
            <a:pPr algn="l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A-72-Pratik Zeeman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Automatic Door Opening System During Pandemic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248472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 modern days, many intelligent technologies are introduced in our environment.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An Automatic Door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Opening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System is a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project which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automatically opens and closes the door by detecting a person or object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You might have seen Automatic Door Opener Systems at shopping malls, cinemas, hospitals etc. where, as soon as a person approaches the door (at about 2 or 3 feet), the door automatically slides open. And after some time (about 5 to 10 seconds), the door closes by sliding in the reverse direction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design and implementation of system is done by Arduino hardware and the program is written in Arduino IDE and is simulated  in Tinkercad software 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3277344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Currently we are going through a COVID-19 pandemic globally.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Virus is continuously spreading and indirectly affecting the health of humans.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Thus, to prevent us from the Virus we have designed a system which will helps us to take the necessary precautions to continue our daily work 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pandemic is a major problem, so there should be some preventions made to save humans. 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9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System Diagram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529"/>
            <a:ext cx="7772400" cy="3563711"/>
          </a:xfrm>
        </p:spPr>
      </p:pic>
    </p:spTree>
    <p:extLst>
      <p:ext uri="{BB962C8B-B14F-4D97-AF65-F5344CB8AC3E}">
        <p14:creationId xmlns:p14="http://schemas.microsoft.com/office/powerpoint/2010/main" val="17889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" r="3252"/>
          <a:stretch/>
        </p:blipFill>
        <p:spPr>
          <a:xfrm>
            <a:off x="1043608" y="1628800"/>
            <a:ext cx="6671256" cy="4572000"/>
          </a:xfrm>
        </p:spPr>
      </p:pic>
    </p:spTree>
    <p:extLst>
      <p:ext uri="{BB962C8B-B14F-4D97-AF65-F5344CB8AC3E}">
        <p14:creationId xmlns:p14="http://schemas.microsoft.com/office/powerpoint/2010/main" val="3165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2400" cy="868958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772400" cy="4032448"/>
          </a:xfrm>
        </p:spPr>
      </p:pic>
    </p:spTree>
    <p:extLst>
      <p:ext uri="{BB962C8B-B14F-4D97-AF65-F5344CB8AC3E}">
        <p14:creationId xmlns:p14="http://schemas.microsoft.com/office/powerpoint/2010/main" val="14461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"/>
          <a:stretch/>
        </p:blipFill>
        <p:spPr>
          <a:xfrm>
            <a:off x="914400" y="1556792"/>
            <a:ext cx="7772400" cy="4464496"/>
          </a:xfrm>
        </p:spPr>
      </p:pic>
    </p:spTree>
    <p:extLst>
      <p:ext uri="{BB962C8B-B14F-4D97-AF65-F5344CB8AC3E}">
        <p14:creationId xmlns:p14="http://schemas.microsoft.com/office/powerpoint/2010/main" val="38050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"/>
          <a:stretch/>
        </p:blipFill>
        <p:spPr>
          <a:xfrm>
            <a:off x="899592" y="1124744"/>
            <a:ext cx="7772400" cy="4472409"/>
          </a:xfrm>
        </p:spPr>
      </p:pic>
    </p:spTree>
    <p:extLst>
      <p:ext uri="{BB962C8B-B14F-4D97-AF65-F5344CB8AC3E}">
        <p14:creationId xmlns:p14="http://schemas.microsoft.com/office/powerpoint/2010/main" val="23226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79695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5945" y="1338428"/>
            <a:ext cx="7772400" cy="18002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manages automatic opening as well as closing of Door and Sanitizer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ispenser opening.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Helps us take precautions from the Virus.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Less amount of air is transferred through the doors which indirectly maintain our sanity.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3140968"/>
            <a:ext cx="7772400" cy="79695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8345" y="4077072"/>
            <a:ext cx="7772400" cy="12880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can be used in Offices, Commercial Buildings, Shopping Malls, Hotels, Restaurants, etc.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can be used as a primary step from prevention against the Virus.</a:t>
            </a:r>
          </a:p>
        </p:txBody>
      </p:sp>
    </p:spTree>
    <p:extLst>
      <p:ext uri="{BB962C8B-B14F-4D97-AF65-F5344CB8AC3E}">
        <p14:creationId xmlns:p14="http://schemas.microsoft.com/office/powerpoint/2010/main" val="248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108</TotalTime>
  <Words>291</Words>
  <Application>Microsoft Office PowerPoint</Application>
  <PresentationFormat>On-screen Show (4:3)</PresentationFormat>
  <Paragraphs>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Automatic Door Opening System During Pandemic</vt:lpstr>
      <vt:lpstr>Introduction</vt:lpstr>
      <vt:lpstr>Problem Statement</vt:lpstr>
      <vt:lpstr>System Diagram</vt:lpstr>
      <vt:lpstr>Circuit Diagram</vt:lpstr>
      <vt:lpstr>Components List</vt:lpstr>
      <vt:lpstr>Results</vt:lpstr>
      <vt:lpstr>PowerPoint Presentation</vt:lpstr>
      <vt:lpstr>Advantages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Entrance</dc:title>
  <dc:creator>Chinmay</dc:creator>
  <cp:lastModifiedBy>Chinmay</cp:lastModifiedBy>
  <cp:revision>11</cp:revision>
  <dcterms:created xsi:type="dcterms:W3CDTF">2021-05-01T06:15:58Z</dcterms:created>
  <dcterms:modified xsi:type="dcterms:W3CDTF">2021-05-01T08:04:09Z</dcterms:modified>
</cp:coreProperties>
</file>