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9" r:id="rId5"/>
    <p:sldId id="280" r:id="rId6"/>
    <p:sldId id="281" r:id="rId7"/>
    <p:sldId id="282" r:id="rId8"/>
    <p:sldId id="283" r:id="rId9"/>
    <p:sldId id="285" r:id="rId10"/>
    <p:sldId id="284"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iscord.com/api/oauth2/authorize?client_id=963049533233823814&amp;permissions=532576430144&amp;scope=b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err="1"/>
              <a:t>HackNite</a:t>
            </a:r>
            <a:r>
              <a:rPr lang="en-US" sz="4000" dirty="0"/>
              <a:t>- </a:t>
            </a:r>
            <a:r>
              <a:rPr lang="en-US" sz="4000" dirty="0" err="1"/>
              <a:t>Zense</a:t>
            </a: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Discord Bot</a:t>
            </a:r>
          </a:p>
          <a:p>
            <a:pPr marL="36900" lvl="0" indent="0">
              <a:buNone/>
            </a:pPr>
            <a:r>
              <a:rPr lang="en-US" sz="2400" dirty="0"/>
              <a:t>The 3E Bot</a:t>
            </a:r>
          </a:p>
          <a:p>
            <a:pPr marL="36900" lvl="0" indent="0">
              <a:buNone/>
            </a:pPr>
            <a:endParaRPr lang="en-US" sz="2400" dirty="0"/>
          </a:p>
          <a:p>
            <a:pPr marL="36900" lvl="0" indent="0">
              <a:buNone/>
            </a:pPr>
            <a:r>
              <a:rPr lang="en-US" sz="2400" dirty="0"/>
              <a:t>Done By:</a:t>
            </a:r>
          </a:p>
          <a:p>
            <a:pPr marL="36900" lvl="0" indent="0">
              <a:buNone/>
            </a:pPr>
            <a:r>
              <a:rPr lang="en-US" sz="2400" dirty="0"/>
              <a:t>Chinmay Sultania(IMT2021540)</a:t>
            </a:r>
          </a:p>
          <a:p>
            <a:pPr marL="36900" lvl="0" indent="0">
              <a:buNone/>
            </a:pPr>
            <a:r>
              <a:rPr lang="en-US" sz="2400" dirty="0"/>
              <a:t>Anushka Singh(IMT2021531)</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5B7A-CC8F-46EC-A55C-F6F30DC03BBB}"/>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F6A9AF41-5E44-40A2-A96C-1EF5B1FEF27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6229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8243-4E83-43A8-B16B-691BC1AEC4B4}"/>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0DEB2558-D36A-4E48-91D8-CFA8C147D6D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3098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EB53-2007-4C28-B89A-F3FE06B4F54D}"/>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How to Use</a:t>
            </a:r>
          </a:p>
        </p:txBody>
      </p:sp>
      <p:sp>
        <p:nvSpPr>
          <p:cNvPr id="3" name="Content Placeholder 2">
            <a:extLst>
              <a:ext uri="{FF2B5EF4-FFF2-40B4-BE49-F238E27FC236}">
                <a16:creationId xmlns:a16="http://schemas.microsoft.com/office/drawing/2014/main" id="{6703278D-00F4-4B61-BC5B-AF020524B673}"/>
              </a:ext>
            </a:extLst>
          </p:cNvPr>
          <p:cNvSpPr>
            <a:spLocks noGrp="1"/>
          </p:cNvSpPr>
          <p:nvPr>
            <p:ph idx="1"/>
          </p:nvPr>
        </p:nvSpPr>
        <p:spPr/>
        <p:txBody>
          <a:bodyPr/>
          <a:lstStyle/>
          <a:p>
            <a:pPr marL="36900" indent="0">
              <a:buNone/>
            </a:pPr>
            <a:r>
              <a:rPr lang="en-IN" dirty="0">
                <a:solidFill>
                  <a:schemeClr val="tx1"/>
                </a:solidFill>
                <a:hlinkClick r:id="rId2">
                  <a:extLst>
                    <a:ext uri="{A12FA001-AC4F-418D-AE19-62706E023703}">
                      <ahyp:hlinkClr xmlns:ahyp="http://schemas.microsoft.com/office/drawing/2018/hyperlinkcolor" val="tx"/>
                    </a:ext>
                  </a:extLst>
                </a:hlinkClick>
              </a:rPr>
              <a:t>Link to invite bot to server: </a:t>
            </a:r>
          </a:p>
          <a:p>
            <a:pPr marL="36900" indent="0">
              <a:buNone/>
            </a:pPr>
            <a:r>
              <a:rPr lang="en-IN" dirty="0">
                <a:solidFill>
                  <a:srgbClr val="AD1F1F"/>
                </a:solidFill>
                <a:hlinkClick r:id="rId2">
                  <a:extLst>
                    <a:ext uri="{A12FA001-AC4F-418D-AE19-62706E023703}">
                      <ahyp:hlinkClr xmlns:ahyp="http://schemas.microsoft.com/office/drawing/2018/hyperlinkcolor" val="tx"/>
                    </a:ext>
                  </a:extLst>
                </a:hlinkClick>
              </a:rPr>
              <a:t>https://discord.com/api/oauth2/authorize?client_id=963049533233823814&amp;permissions=532576430144&amp;scope=bot</a:t>
            </a:r>
            <a:r>
              <a:rPr lang="en-IN" dirty="0"/>
              <a:t> </a:t>
            </a:r>
          </a:p>
        </p:txBody>
      </p:sp>
    </p:spTree>
    <p:extLst>
      <p:ext uri="{BB962C8B-B14F-4D97-AF65-F5344CB8AC3E}">
        <p14:creationId xmlns:p14="http://schemas.microsoft.com/office/powerpoint/2010/main" val="316876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BBEF-670A-4AED-8796-105BD26283A4}"/>
              </a:ext>
            </a:extLst>
          </p:cNvPr>
          <p:cNvSpPr>
            <a:spLocks noGrp="1"/>
          </p:cNvSpPr>
          <p:nvPr>
            <p:ph type="title"/>
          </p:nvPr>
        </p:nvSpPr>
        <p:spPr/>
        <p:txBody>
          <a:bodyPr/>
          <a:lstStyle/>
          <a:p>
            <a:r>
              <a:rPr lang="en-IN" i="1" dirty="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Inspiration </a:t>
            </a:r>
          </a:p>
        </p:txBody>
      </p:sp>
      <p:sp>
        <p:nvSpPr>
          <p:cNvPr id="3" name="Content Placeholder 2">
            <a:extLst>
              <a:ext uri="{FF2B5EF4-FFF2-40B4-BE49-F238E27FC236}">
                <a16:creationId xmlns:a16="http://schemas.microsoft.com/office/drawing/2014/main" id="{DBF60975-FAC6-437D-ADF9-4F670DFE702E}"/>
              </a:ext>
            </a:extLst>
          </p:cNvPr>
          <p:cNvSpPr>
            <a:spLocks noGrp="1"/>
          </p:cNvSpPr>
          <p:nvPr>
            <p:ph idx="1"/>
          </p:nvPr>
        </p:nvSpPr>
        <p:spPr/>
        <p:txBody>
          <a:bodyPr/>
          <a:lstStyle/>
          <a:p>
            <a:r>
              <a:rPr lang="en-IN" dirty="0"/>
              <a:t>There are times when we feel lonely or low and at these times we need some sort of a companion with whom we can spend time.</a:t>
            </a:r>
          </a:p>
          <a:p>
            <a:r>
              <a:rPr lang="en-IN" dirty="0"/>
              <a:t>This project is somewhat inspired from the Amazon Alexa and offers some of the basic functionalities that such AI powered cloud hosted assistants perform</a:t>
            </a:r>
          </a:p>
        </p:txBody>
      </p:sp>
    </p:spTree>
    <p:extLst>
      <p:ext uri="{BB962C8B-B14F-4D97-AF65-F5344CB8AC3E}">
        <p14:creationId xmlns:p14="http://schemas.microsoft.com/office/powerpoint/2010/main" val="38426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7223-1ACC-4DED-92B5-97113236A7BB}"/>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What does 3E do</a:t>
            </a:r>
          </a:p>
        </p:txBody>
      </p:sp>
      <p:sp>
        <p:nvSpPr>
          <p:cNvPr id="3" name="Content Placeholder 2">
            <a:extLst>
              <a:ext uri="{FF2B5EF4-FFF2-40B4-BE49-F238E27FC236}">
                <a16:creationId xmlns:a16="http://schemas.microsoft.com/office/drawing/2014/main" id="{6EE42802-C208-4480-9AE7-62C5442C2768}"/>
              </a:ext>
            </a:extLst>
          </p:cNvPr>
          <p:cNvSpPr>
            <a:spLocks noGrp="1"/>
          </p:cNvSpPr>
          <p:nvPr>
            <p:ph idx="1"/>
          </p:nvPr>
        </p:nvSpPr>
        <p:spPr/>
        <p:txBody>
          <a:bodyPr>
            <a:normAutofit lnSpcReduction="10000"/>
          </a:bodyPr>
          <a:lstStyle/>
          <a:p>
            <a:r>
              <a:rPr lang="en-IN" dirty="0"/>
              <a:t>3E stands for Educate Entertain and Encourage </a:t>
            </a:r>
          </a:p>
          <a:p>
            <a:r>
              <a:rPr lang="en-IN" dirty="0"/>
              <a:t>So whether you are in the mood to get entertained or in the mood for some daily news or are feeling low and stressed and want to relax 3E will do it for you.</a:t>
            </a:r>
          </a:p>
          <a:p>
            <a:r>
              <a:rPr lang="en-IN" dirty="0"/>
              <a:t>Educate: Provides daily live news on various topics like Health, Business, Sports, Finance etc.</a:t>
            </a:r>
          </a:p>
          <a:p>
            <a:r>
              <a:rPr lang="en-IN" dirty="0"/>
              <a:t>Entertain: Offers variety of entertainment means like jokes, riddles, songs, games</a:t>
            </a:r>
          </a:p>
          <a:p>
            <a:r>
              <a:rPr lang="en-IN" dirty="0"/>
              <a:t>Encourage: Gives you an empowering quote followed by a quick 1 min meditation session.</a:t>
            </a:r>
          </a:p>
        </p:txBody>
      </p:sp>
    </p:spTree>
    <p:extLst>
      <p:ext uri="{BB962C8B-B14F-4D97-AF65-F5344CB8AC3E}">
        <p14:creationId xmlns:p14="http://schemas.microsoft.com/office/powerpoint/2010/main" val="75431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FF3B-340E-404C-95F9-AB064D3272F4}"/>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How it was built</a:t>
            </a:r>
          </a:p>
        </p:txBody>
      </p:sp>
      <p:sp>
        <p:nvSpPr>
          <p:cNvPr id="3" name="Content Placeholder 2">
            <a:extLst>
              <a:ext uri="{FF2B5EF4-FFF2-40B4-BE49-F238E27FC236}">
                <a16:creationId xmlns:a16="http://schemas.microsoft.com/office/drawing/2014/main" id="{E190CD5C-073D-4F4D-A555-E1C71D4B21E7}"/>
              </a:ext>
            </a:extLst>
          </p:cNvPr>
          <p:cNvSpPr>
            <a:spLocks noGrp="1"/>
          </p:cNvSpPr>
          <p:nvPr>
            <p:ph idx="1"/>
          </p:nvPr>
        </p:nvSpPr>
        <p:spPr/>
        <p:txBody>
          <a:bodyPr/>
          <a:lstStyle/>
          <a:p>
            <a:r>
              <a:rPr lang="en-IN" dirty="0"/>
              <a:t>The bot was built on an online IDE repl.it so that it could be hosted on cloud</a:t>
            </a:r>
          </a:p>
          <a:p>
            <a:r>
              <a:rPr lang="en-IN" dirty="0"/>
              <a:t>The language used for the bot is python due to its functionality and powerful modules</a:t>
            </a:r>
          </a:p>
          <a:p>
            <a:r>
              <a:rPr lang="en-IN" dirty="0"/>
              <a:t>The main modules used for the project are: discord.py, requests, time, </a:t>
            </a:r>
            <a:r>
              <a:rPr lang="en-IN" dirty="0" err="1"/>
              <a:t>json</a:t>
            </a:r>
            <a:r>
              <a:rPr lang="en-IN" dirty="0"/>
              <a:t>, </a:t>
            </a:r>
            <a:r>
              <a:rPr lang="en-IN" dirty="0" err="1"/>
              <a:t>newsapi</a:t>
            </a:r>
            <a:r>
              <a:rPr lang="en-IN" dirty="0"/>
              <a:t> and </a:t>
            </a:r>
            <a:r>
              <a:rPr lang="en-IN" dirty="0" err="1"/>
              <a:t>keep_alive</a:t>
            </a:r>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31965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A5A8-DA18-4706-818C-1C435928AB18}"/>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Challenges faced</a:t>
            </a:r>
          </a:p>
        </p:txBody>
      </p:sp>
      <p:sp>
        <p:nvSpPr>
          <p:cNvPr id="3" name="Content Placeholder 2">
            <a:extLst>
              <a:ext uri="{FF2B5EF4-FFF2-40B4-BE49-F238E27FC236}">
                <a16:creationId xmlns:a16="http://schemas.microsoft.com/office/drawing/2014/main" id="{346B96B4-C6B2-4E9E-8E46-55706B822B9F}"/>
              </a:ext>
            </a:extLst>
          </p:cNvPr>
          <p:cNvSpPr>
            <a:spLocks noGrp="1"/>
          </p:cNvSpPr>
          <p:nvPr>
            <p:ph idx="1"/>
          </p:nvPr>
        </p:nvSpPr>
        <p:spPr/>
        <p:txBody>
          <a:bodyPr/>
          <a:lstStyle/>
          <a:p>
            <a:r>
              <a:rPr lang="en-IN" dirty="0"/>
              <a:t>Had a very hard time understanding async and use of ‘@’ in python</a:t>
            </a:r>
          </a:p>
          <a:p>
            <a:r>
              <a:rPr lang="en-IN" dirty="0"/>
              <a:t>It took a lot of time to understand the format in which each API had to be integrated into the code since some come without keys and some use headers function</a:t>
            </a:r>
          </a:p>
          <a:p>
            <a:r>
              <a:rPr lang="en-IN" dirty="0"/>
              <a:t>Had to make sure I didn’t cross the requests limit for each API while testing the code</a:t>
            </a:r>
          </a:p>
          <a:p>
            <a:r>
              <a:rPr lang="en-IN" dirty="0"/>
              <a:t>Took a lot of pain in finding the required API’s and had to create our own database for riddles since there were no free API’s for them </a:t>
            </a:r>
          </a:p>
        </p:txBody>
      </p:sp>
    </p:spTree>
    <p:extLst>
      <p:ext uri="{BB962C8B-B14F-4D97-AF65-F5344CB8AC3E}">
        <p14:creationId xmlns:p14="http://schemas.microsoft.com/office/powerpoint/2010/main" val="69205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0566-6222-454A-8C65-86E24D6CC178}"/>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Screenshots</a:t>
            </a:r>
          </a:p>
        </p:txBody>
      </p:sp>
      <p:sp>
        <p:nvSpPr>
          <p:cNvPr id="3" name="Content Placeholder 2">
            <a:extLst>
              <a:ext uri="{FF2B5EF4-FFF2-40B4-BE49-F238E27FC236}">
                <a16:creationId xmlns:a16="http://schemas.microsoft.com/office/drawing/2014/main" id="{F1002888-F028-4CC1-B559-6F8A797615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018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E9C1-5AE3-4978-B5DE-4D970F8E5029}"/>
              </a:ext>
            </a:extLst>
          </p:cNvPr>
          <p:cNvSpPr>
            <a:spLocks noGrp="1"/>
          </p:cNvSpPr>
          <p:nvPr>
            <p:ph type="title"/>
          </p:nvPr>
        </p:nvSpPr>
        <p:spPr/>
        <p:txBody>
          <a:bodyPr/>
          <a:lstStyle/>
          <a:p>
            <a:r>
              <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rPr>
              <a:t>Screenshots</a:t>
            </a:r>
          </a:p>
        </p:txBody>
      </p:sp>
      <p:pic>
        <p:nvPicPr>
          <p:cNvPr id="5" name="Picture 4">
            <a:extLst>
              <a:ext uri="{FF2B5EF4-FFF2-40B4-BE49-F238E27FC236}">
                <a16:creationId xmlns:a16="http://schemas.microsoft.com/office/drawing/2014/main" id="{71F3CD8F-258E-49DB-A40E-2570ADD1687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883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50B5-A9BA-40A7-8B25-65770A2464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1DDFE0-3EBE-4ED0-A6C2-DCC9801F70A3}"/>
              </a:ext>
            </a:extLst>
          </p:cNvPr>
          <p:cNvPicPr>
            <a:picLocks noGrp="1" noChangeAspect="1"/>
          </p:cNvPicPr>
          <p:nvPr>
            <p:ph idx="1"/>
          </p:nvPr>
        </p:nvPicPr>
        <p:blipFill>
          <a:blip r:embed="rId2"/>
          <a:stretch>
            <a:fillRect/>
          </a:stretch>
        </p:blipFill>
        <p:spPr>
          <a:xfrm>
            <a:off x="115908" y="32084"/>
            <a:ext cx="11800168" cy="6825916"/>
          </a:xfrm>
        </p:spPr>
      </p:pic>
    </p:spTree>
    <p:extLst>
      <p:ext uri="{BB962C8B-B14F-4D97-AF65-F5344CB8AC3E}">
        <p14:creationId xmlns:p14="http://schemas.microsoft.com/office/powerpoint/2010/main" val="107592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1C66-08A5-4297-B2D3-493A00ADADC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F0E07A42-484C-47A9-98E5-88C5B352F5C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33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{156F6318-7FE6-46A7-9B19-73988133AF3C}tf55705232_win32</Template>
  <TotalTime>45</TotalTime>
  <Words>358</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Cascadia Code SemiBold</vt:lpstr>
      <vt:lpstr>Goudy Old Style</vt:lpstr>
      <vt:lpstr>Wingdings 2</vt:lpstr>
      <vt:lpstr>SlateVTI</vt:lpstr>
      <vt:lpstr>HackNite- Zense</vt:lpstr>
      <vt:lpstr>Inspiration </vt:lpstr>
      <vt:lpstr>What does 3E do</vt:lpstr>
      <vt:lpstr>How it was built</vt:lpstr>
      <vt:lpstr>Challenges faced</vt:lpstr>
      <vt:lpstr>Screenshots</vt:lpstr>
      <vt:lpstr>Screenshots</vt:lpstr>
      <vt:lpstr>PowerPoint Presentation</vt:lpstr>
      <vt:lpstr>PowerPoint Presentation</vt:lpstr>
      <vt:lpstr>PowerPoint Presentation</vt:lpstr>
      <vt:lpstr>PowerPoint Presentation</vt:lpstr>
      <vt:lpstr>How to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HackNite- Zense</dc:title>
  <dc:creator>IMT2021540 Chinmay Sultania</dc:creator>
  <cp:lastModifiedBy>IMT2021540 Chinmay Sultania</cp:lastModifiedBy>
  <cp:revision>1</cp:revision>
  <dcterms:created xsi:type="dcterms:W3CDTF">2022-04-17T17:42:48Z</dcterms:created>
  <dcterms:modified xsi:type="dcterms:W3CDTF">2022-04-17T18:28:39Z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