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DDE67-7FB5-404D-AFFA-BABEDDD7247D}" v="6" dt="2022-08-09T12:40:28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;p2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" name="Google Shape;11;p2"/>
          <p:cNvGrpSpPr/>
          <p:nvPr/>
        </p:nvGrpSpPr>
        <p:grpSpPr>
          <a:xfrm>
            <a:off x="5760" y="-8280"/>
            <a:ext cx="5138280" cy="5152320"/>
            <a:chOff x="5760" y="-8280"/>
            <a:chExt cx="5138280" cy="515232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360"/>
              <a:ext cx="5152320" cy="51346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0" y="1142280"/>
              <a:ext cx="3996360" cy="39823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6200000">
              <a:off x="1800" y="720"/>
              <a:ext cx="2299320" cy="2291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Google Shape;15;p2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6000"/>
          </a:bodyPr>
          <a:lstStyle/>
          <a:p>
            <a:r>
              <a:rPr lang="pt-BR" sz="40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D42B37B-A894-4417-821E-9239DD8EFC42}" type="slidenum">
              <a:rPr lang="pt-BR" sz="1000" b="0" strike="noStrike" spc="-1">
                <a:solidFill>
                  <a:srgbClr val="FFFFFF"/>
                </a:solidFill>
                <a:latin typeface="Lato"/>
                <a:ea typeface="Lato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2;p4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46" name="Google Shape;43;p4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Google Shape;44;p4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50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6B9D663-47FC-4860-96EF-E1A2D183A110}" type="slidenum">
              <a:rPr lang="pt-BR" sz="1000" b="0" strike="noStrike" spc="-1">
                <a:solidFill>
                  <a:srgbClr val="FFFFFF"/>
                </a:solidFill>
                <a:latin typeface="Lato"/>
                <a:ea typeface="Lato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49;p5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88" name="Google Shape;50;p5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Google Shape;51;p5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02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3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933080" y="1567440"/>
            <a:ext cx="3402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3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9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B6D20D1-B03E-40EA-AADF-89C21BF538BF}" type="slidenum">
              <a:rPr lang="pt-BR" sz="1000" b="0" strike="noStrike" spc="-1">
                <a:solidFill>
                  <a:srgbClr val="FFFFFF"/>
                </a:solidFill>
                <a:latin typeface="Lato"/>
                <a:ea typeface="Lato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20;p3"/>
          <p:cNvGrpSpPr/>
          <p:nvPr/>
        </p:nvGrpSpPr>
        <p:grpSpPr>
          <a:xfrm>
            <a:off x="4406760" y="0"/>
            <a:ext cx="4737240" cy="5142960"/>
            <a:chOff x="4406760" y="0"/>
            <a:chExt cx="4737240" cy="5142960"/>
          </a:xfrm>
        </p:grpSpPr>
        <p:sp>
          <p:nvSpPr>
            <p:cNvPr id="131" name="Google Shape;21;p3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Google Shape;22;p3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Google Shape;23;p3"/>
            <p:cNvSpPr/>
            <p:nvPr/>
          </p:nvSpPr>
          <p:spPr>
            <a:xfrm rot="16200000">
              <a:off x="5618520" y="1236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Google Shape;24;p3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Google Shape;25;p3"/>
            <p:cNvSpPr/>
            <p:nvPr/>
          </p:nvSpPr>
          <p:spPr>
            <a:xfrm rot="16200000">
              <a:off x="5987160" y="2469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Google Shape;26;p3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Google Shape;27;p3"/>
            <p:cNvSpPr/>
            <p:nvPr/>
          </p:nvSpPr>
          <p:spPr>
            <a:xfrm rot="16200000">
              <a:off x="6675480" y="1862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Google Shape;28;p3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Google Shape;29;p3"/>
            <p:cNvSpPr/>
            <p:nvPr/>
          </p:nvSpPr>
          <p:spPr>
            <a:xfrm rot="16200000">
              <a:off x="6861240" y="2477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Google Shape;30;p3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Google Shape;31;p3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Google Shape;32;p3"/>
            <p:cNvSpPr/>
            <p:nvPr/>
          </p:nvSpPr>
          <p:spPr>
            <a:xfrm rot="16200000">
              <a:off x="7047720" y="3095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Google Shape;33;p3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Google Shape;34;p3"/>
            <p:cNvSpPr/>
            <p:nvPr/>
          </p:nvSpPr>
          <p:spPr>
            <a:xfrm rot="16200000">
              <a:off x="7227360" y="3710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Google Shape;35;p3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Google Shape;36;p3"/>
            <p:cNvSpPr/>
            <p:nvPr/>
          </p:nvSpPr>
          <p:spPr>
            <a:xfrm rot="16200000">
              <a:off x="8102520" y="3718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Google Shape;37;p3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Google Shape;38;p3"/>
            <p:cNvSpPr/>
            <p:nvPr/>
          </p:nvSpPr>
          <p:spPr>
            <a:xfrm rot="16200000">
              <a:off x="8288280" y="43344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33C1A06-7BB4-435F-9905-95B17ED9689A}" type="slidenum">
              <a:rPr lang="pt-BR" sz="1000" b="0" strike="noStrike" spc="-1">
                <a:solidFill>
                  <a:srgbClr val="FFFFFF"/>
                </a:solidFill>
                <a:latin typeface="Lato"/>
                <a:ea typeface="Lato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63;p7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189" name="Google Shape;64;p7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Google Shape;65;p7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3798720" cy="2415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193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712A98-35F3-4E94-866F-27CD718E2B21}" type="slidenum">
              <a:rPr lang="pt-BR" sz="1000" b="0" strike="noStrike" spc="-1">
                <a:solidFill>
                  <a:srgbClr val="FFFFFF"/>
                </a:solidFill>
                <a:latin typeface="Lato"/>
                <a:ea typeface="Lato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70;p8"/>
          <p:cNvGrpSpPr/>
          <p:nvPr/>
        </p:nvGrpSpPr>
        <p:grpSpPr>
          <a:xfrm>
            <a:off x="4406760" y="0"/>
            <a:ext cx="4737240" cy="5143680"/>
            <a:chOff x="4406760" y="0"/>
            <a:chExt cx="4737240" cy="5143680"/>
          </a:xfrm>
        </p:grpSpPr>
        <p:sp>
          <p:nvSpPr>
            <p:cNvPr id="231" name="Google Shape;71;p8"/>
            <p:cNvSpPr/>
            <p:nvPr/>
          </p:nvSpPr>
          <p:spPr>
            <a:xfrm rot="5400000">
              <a:off x="4407840" y="-1440"/>
              <a:ext cx="473436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Google Shape;72;p8"/>
            <p:cNvSpPr/>
            <p:nvPr/>
          </p:nvSpPr>
          <p:spPr>
            <a:xfrm rot="5400000">
              <a:off x="4840920" y="5760"/>
              <a:ext cx="429840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Google Shape;73;p8"/>
            <p:cNvSpPr/>
            <p:nvPr/>
          </p:nvSpPr>
          <p:spPr>
            <a:xfrm rot="16200000">
              <a:off x="5618520" y="123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Google Shape;74;p8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Google Shape;75;p8"/>
            <p:cNvSpPr/>
            <p:nvPr/>
          </p:nvSpPr>
          <p:spPr>
            <a:xfrm rot="16200000">
              <a:off x="5987160" y="2469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Google Shape;76;p8"/>
            <p:cNvSpPr/>
            <p:nvPr/>
          </p:nvSpPr>
          <p:spPr>
            <a:xfrm flipH="1">
              <a:off x="6222240" y="26773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Google Shape;77;p8"/>
            <p:cNvSpPr/>
            <p:nvPr/>
          </p:nvSpPr>
          <p:spPr>
            <a:xfrm rot="16200000">
              <a:off x="6675480" y="186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Google Shape;78;p8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Google Shape;79;p8"/>
            <p:cNvSpPr/>
            <p:nvPr/>
          </p:nvSpPr>
          <p:spPr>
            <a:xfrm rot="16200000">
              <a:off x="6861240" y="247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Google Shape;80;p8"/>
            <p:cNvSpPr/>
            <p:nvPr/>
          </p:nvSpPr>
          <p:spPr>
            <a:xfrm flipH="1">
              <a:off x="7965360" y="2693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Google Shape;81;p8"/>
            <p:cNvSpPr/>
            <p:nvPr/>
          </p:nvSpPr>
          <p:spPr>
            <a:xfrm flipH="1">
              <a:off x="8145000" y="33091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Google Shape;82;p8"/>
            <p:cNvSpPr/>
            <p:nvPr/>
          </p:nvSpPr>
          <p:spPr>
            <a:xfrm rot="16200000">
              <a:off x="7047720" y="3095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Google Shape;83;p8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Google Shape;84;p8"/>
            <p:cNvSpPr/>
            <p:nvPr/>
          </p:nvSpPr>
          <p:spPr>
            <a:xfrm rot="16200000">
              <a:off x="7227360" y="3711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Google Shape;85;p8"/>
            <p:cNvSpPr/>
            <p:nvPr/>
          </p:nvSpPr>
          <p:spPr>
            <a:xfrm flipH="1">
              <a:off x="7462440" y="391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Google Shape;86;p8"/>
            <p:cNvSpPr/>
            <p:nvPr/>
          </p:nvSpPr>
          <p:spPr>
            <a:xfrm rot="16200000">
              <a:off x="8102520" y="3719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Google Shape;87;p8"/>
            <p:cNvSpPr/>
            <p:nvPr/>
          </p:nvSpPr>
          <p:spPr>
            <a:xfrm flipH="1">
              <a:off x="8334360" y="3926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Google Shape;88;p8"/>
            <p:cNvSpPr/>
            <p:nvPr/>
          </p:nvSpPr>
          <p:spPr>
            <a:xfrm rot="16200000">
              <a:off x="8288280" y="43351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50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C77BA48-6932-4E94-9B1A-E8C5C1A76517}" type="slidenum">
              <a:rPr lang="pt-BR" sz="1000" b="0" strike="noStrike" spc="-1">
                <a:solidFill>
                  <a:srgbClr val="FFFFFF"/>
                </a:solidFill>
                <a:latin typeface="Lato"/>
                <a:ea typeface="Lato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106;p11"/>
          <p:cNvGrpSpPr/>
          <p:nvPr/>
        </p:nvGrpSpPr>
        <p:grpSpPr>
          <a:xfrm>
            <a:off x="4406760" y="0"/>
            <a:ext cx="4737240" cy="5142960"/>
            <a:chOff x="4406760" y="0"/>
            <a:chExt cx="4737240" cy="5142960"/>
          </a:xfrm>
        </p:grpSpPr>
        <p:sp>
          <p:nvSpPr>
            <p:cNvPr id="289" name="Google Shape;107;p11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Google Shape;108;p11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Google Shape;109;p11"/>
            <p:cNvSpPr/>
            <p:nvPr/>
          </p:nvSpPr>
          <p:spPr>
            <a:xfrm rot="16200000">
              <a:off x="5618520" y="1236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Google Shape;110;p11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Google Shape;111;p11"/>
            <p:cNvSpPr/>
            <p:nvPr/>
          </p:nvSpPr>
          <p:spPr>
            <a:xfrm rot="16200000">
              <a:off x="5987160" y="2469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Google Shape;112;p11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Google Shape;113;p11"/>
            <p:cNvSpPr/>
            <p:nvPr/>
          </p:nvSpPr>
          <p:spPr>
            <a:xfrm rot="16200000">
              <a:off x="6675480" y="1862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Google Shape;114;p11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Google Shape;115;p11"/>
            <p:cNvSpPr/>
            <p:nvPr/>
          </p:nvSpPr>
          <p:spPr>
            <a:xfrm rot="16200000">
              <a:off x="6861240" y="2477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Google Shape;116;p11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Google Shape;117;p11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Google Shape;118;p11"/>
            <p:cNvSpPr/>
            <p:nvPr/>
          </p:nvSpPr>
          <p:spPr>
            <a:xfrm rot="16200000">
              <a:off x="7047720" y="3095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Google Shape;119;p11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Google Shape;120;p11"/>
            <p:cNvSpPr/>
            <p:nvPr/>
          </p:nvSpPr>
          <p:spPr>
            <a:xfrm rot="16200000">
              <a:off x="7227360" y="3710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Google Shape;121;p11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Google Shape;122;p11"/>
            <p:cNvSpPr/>
            <p:nvPr/>
          </p:nvSpPr>
          <p:spPr>
            <a:xfrm rot="16200000">
              <a:off x="8102520" y="3718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Google Shape;123;p11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Google Shape;124;p11"/>
            <p:cNvSpPr/>
            <p:nvPr/>
          </p:nvSpPr>
          <p:spPr>
            <a:xfrm rot="16200000">
              <a:off x="8288280" y="43344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</a:pPr>
            <a:r>
              <a:rPr lang="pt-BR" sz="80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xx%</a:t>
            </a:r>
            <a:endParaRPr lang="pt-BR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823680" y="2643120"/>
            <a:ext cx="4775760" cy="121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57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3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30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78FD789-864A-4D47-B3A1-4EC783088326}" type="slidenum">
              <a:rPr lang="pt-BR" sz="1000" b="0" strike="noStrike" spc="-1">
                <a:solidFill>
                  <a:srgbClr val="FFFFFF"/>
                </a:solidFill>
                <a:latin typeface="Lato"/>
                <a:ea typeface="Lato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/ppt/slides/slide2.xml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/ppt/slides/slide2.xml" TargetMode="Externa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/ppt/slides/slide2.x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/ppt/slides/slide2.xml" TargetMode="External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/ppt/slides/slide2.x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/ppt/slides/slide2.x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/ppt/slides/slide9.xml" TargetMode="External"/><Relationship Id="rId3" Type="http://schemas.openxmlformats.org/officeDocument/2006/relationships/hyperlink" Target="/ppt/slides/slide4.xml" TargetMode="External"/><Relationship Id="rId7" Type="http://schemas.openxmlformats.org/officeDocument/2006/relationships/hyperlink" Target="/ppt/slides/slide8.xml" TargetMode="External"/><Relationship Id="rId2" Type="http://schemas.openxmlformats.org/officeDocument/2006/relationships/hyperlink" Target="/ppt/slides/slide2.xm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/ppt/slides/slide7.xml" TargetMode="External"/><Relationship Id="rId11" Type="http://schemas.openxmlformats.org/officeDocument/2006/relationships/image" Target="../media/image1.png"/><Relationship Id="rId5" Type="http://schemas.openxmlformats.org/officeDocument/2006/relationships/hyperlink" Target="/ppt/slides/slide6.xml" TargetMode="External"/><Relationship Id="rId10" Type="http://schemas.openxmlformats.org/officeDocument/2006/relationships/hyperlink" Target="/ppt/slides/slide11.xml" TargetMode="External"/><Relationship Id="rId4" Type="http://schemas.openxmlformats.org/officeDocument/2006/relationships/hyperlink" Target="/ppt/slides/slide5.xml" TargetMode="External"/><Relationship Id="rId9" Type="http://schemas.openxmlformats.org/officeDocument/2006/relationships/hyperlink" Target="/ppt/slides/slide10.x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/ppt/slides/slide2.x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/ppt/slides/slide2.x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/ppt/slides/slide2.x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/ppt/slides/slide2.xml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/ppt/slides/slide2.xml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/ppt/slides/slide2.xml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/ppt/slides/slide2.xml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3726720" y="73332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9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40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Projeto final de sistema operacionais e redes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ubTitle"/>
          </p:nvPr>
        </p:nvSpPr>
        <p:spPr>
          <a:xfrm>
            <a:off x="5673240" y="3341880"/>
            <a:ext cx="3470400" cy="50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2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Lucas Vargas, Guilherme Nunes e Gabriel Machado</a:t>
            </a:r>
            <a:endParaRPr lang="pt-BR" sz="1300" b="0" strike="noStrike" spc="-1">
              <a:latin typeface="Arial"/>
            </a:endParaRPr>
          </a:p>
        </p:txBody>
      </p:sp>
      <p:sp>
        <p:nvSpPr>
          <p:cNvPr id="348" name="Google Shape;136;p13"/>
          <p:cNvSpPr/>
          <p:nvPr/>
        </p:nvSpPr>
        <p:spPr>
          <a:xfrm>
            <a:off x="211320" y="4750560"/>
            <a:ext cx="458640" cy="2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7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" action="ppaction://hlinkshowjump?jump=nextslide"/>
              </a:rPr>
              <a:t>1</a:t>
            </a:r>
            <a:endParaRPr lang="pt-BR" sz="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175;p 4"/>
          <p:cNvSpPr/>
          <p:nvPr/>
        </p:nvSpPr>
        <p:spPr>
          <a:xfrm>
            <a:off x="211320" y="4750560"/>
            <a:ext cx="458640" cy="2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7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2"/>
              </a:rPr>
              <a:t>6</a:t>
            </a:r>
            <a:endParaRPr lang="pt-BR" sz="700" b="0" strike="noStrike" spc="-1">
              <a:latin typeface="Arial"/>
            </a:endParaRPr>
          </a:p>
        </p:txBody>
      </p:sp>
      <p:sp>
        <p:nvSpPr>
          <p:cNvPr id="378" name="CaixaDeTexto 377"/>
          <p:cNvSpPr txBox="1"/>
          <p:nvPr/>
        </p:nvSpPr>
        <p:spPr>
          <a:xfrm>
            <a:off x="3240000" y="180000"/>
            <a:ext cx="2880000" cy="12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Servidores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79" name="CaixaDeTexto 378"/>
          <p:cNvSpPr txBox="1"/>
          <p:nvPr/>
        </p:nvSpPr>
        <p:spPr>
          <a:xfrm>
            <a:off x="2347920" y="900000"/>
            <a:ext cx="6832080" cy="800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Servidores que serão usados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380" name="CaixaDeTexto 379"/>
          <p:cNvSpPr txBox="1"/>
          <p:nvPr/>
        </p:nvSpPr>
        <p:spPr>
          <a:xfrm>
            <a:off x="720000" y="1537920"/>
            <a:ext cx="5040000" cy="1882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- Firewall</a:t>
            </a:r>
          </a:p>
          <a:p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- Linux</a:t>
            </a:r>
          </a:p>
          <a:p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- WIN SRV 1 (arquivos)</a:t>
            </a:r>
          </a:p>
          <a:p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- SQL SERVER A.D Controlador de </a:t>
            </a:r>
            <a:r>
              <a:rPr lang="pt-BR" sz="1800" b="0" strike="noStrike" spc="-1" dirty="0" err="1">
                <a:solidFill>
                  <a:schemeClr val="bg1"/>
                </a:solidFill>
                <a:latin typeface="Arial"/>
              </a:rPr>
              <a:t>dominio</a:t>
            </a:r>
            <a:r>
              <a:rPr lang="pt-BR" spc="-1" dirty="0">
                <a:solidFill>
                  <a:schemeClr val="bg1"/>
                </a:solidFill>
                <a:latin typeface="Arial"/>
              </a:rPr>
              <a:t> 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40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          Redes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Google Shape;181;p19"/>
          <p:cNvSpPr/>
          <p:nvPr/>
        </p:nvSpPr>
        <p:spPr>
          <a:xfrm>
            <a:off x="3122280" y="3941640"/>
            <a:ext cx="2899440" cy="57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Configurações da rede dita pela G.G.L</a:t>
            </a:r>
            <a:endParaRPr lang="pt-BR" sz="1300" b="0" strike="noStrike" spc="-1">
              <a:latin typeface="Arial"/>
            </a:endParaRPr>
          </a:p>
        </p:txBody>
      </p:sp>
      <p:sp>
        <p:nvSpPr>
          <p:cNvPr id="383" name="Google Shape;182;p19"/>
          <p:cNvSpPr/>
          <p:nvPr/>
        </p:nvSpPr>
        <p:spPr>
          <a:xfrm>
            <a:off x="211320" y="4750560"/>
            <a:ext cx="458640" cy="2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7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2"/>
              </a:rPr>
              <a:t>7</a:t>
            </a:r>
            <a:endParaRPr lang="pt-BR" sz="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/>
          </p:nvPr>
        </p:nvSpPr>
        <p:spPr>
          <a:xfrm>
            <a:off x="1290240" y="1363680"/>
            <a:ext cx="3798720" cy="2415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6000"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1300" b="1" u="sng" strike="noStrike" spc="-1">
                <a:solidFill>
                  <a:srgbClr val="FFFFFF"/>
                </a:solidFill>
                <a:uFillTx/>
                <a:latin typeface="Lato"/>
                <a:ea typeface="Lato"/>
              </a:rPr>
              <a:t>Classificação da rede</a:t>
            </a: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: A rede Lan Interliga os computadores presentes dentro de um mesmo espaço físico, e rede WLAN para clientes e funcionários usarem aparelhos pessoais.</a:t>
            </a: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300" b="1" u="sng" strike="noStrike" spc="-1">
                <a:solidFill>
                  <a:srgbClr val="FFFFFF"/>
                </a:solidFill>
                <a:uFillTx/>
                <a:latin typeface="Lato"/>
                <a:ea typeface="Lato"/>
              </a:rPr>
              <a:t>Tipologia da rede</a:t>
            </a: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: Estrela, pois é o tipo de rede mais comum, organizada de forma em que estaremos conectados a um hub central, que atuará como servidor.</a:t>
            </a: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300" b="1" u="sng" strike="noStrike" spc="-1">
                <a:solidFill>
                  <a:srgbClr val="FFFFFF"/>
                </a:solidFill>
                <a:uFillTx/>
                <a:latin typeface="Lato"/>
                <a:ea typeface="Lato"/>
              </a:rPr>
              <a:t>Transmissão de dados</a:t>
            </a: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: Full duplex, para maior velocidade de transmissão.</a:t>
            </a: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5" name="Google Shape;188;p20"/>
          <p:cNvPicPr/>
          <p:nvPr/>
        </p:nvPicPr>
        <p:blipFill>
          <a:blip r:embed="rId2"/>
          <a:stretch/>
        </p:blipFill>
        <p:spPr>
          <a:xfrm>
            <a:off x="5719680" y="1022760"/>
            <a:ext cx="3423960" cy="3097440"/>
          </a:xfrm>
          <a:prstGeom prst="rect">
            <a:avLst/>
          </a:prstGeom>
          <a:ln w="0">
            <a:noFill/>
          </a:ln>
        </p:spPr>
      </p:pic>
      <p:sp>
        <p:nvSpPr>
          <p:cNvPr id="386" name="Google Shape;189;p20"/>
          <p:cNvSpPr/>
          <p:nvPr/>
        </p:nvSpPr>
        <p:spPr>
          <a:xfrm>
            <a:off x="211320" y="4750560"/>
            <a:ext cx="458640" cy="2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7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3"/>
              </a:rPr>
              <a:t>8</a:t>
            </a:r>
            <a:endParaRPr lang="pt-BR" sz="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27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831240" y="1222920"/>
            <a:ext cx="4586760" cy="269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40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   Orçamento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Google Shape;195;p21"/>
          <p:cNvSpPr/>
          <p:nvPr/>
        </p:nvSpPr>
        <p:spPr>
          <a:xfrm rot="600">
            <a:off x="4378680" y="3920400"/>
            <a:ext cx="2462400" cy="39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Lato"/>
                <a:ea typeface="Lato"/>
              </a:rPr>
              <a:t>Custos da G.G.L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89" name="Google Shape;196;p21"/>
          <p:cNvSpPr/>
          <p:nvPr/>
        </p:nvSpPr>
        <p:spPr>
          <a:xfrm>
            <a:off x="211320" y="4750560"/>
            <a:ext cx="458640" cy="2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7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2"/>
              </a:rPr>
              <a:t>9</a:t>
            </a:r>
            <a:endParaRPr lang="pt-BR" sz="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53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R$ 201.925,47</a:t>
            </a:r>
            <a:endParaRPr lang="pt-BR" sz="5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825806" y="2511645"/>
            <a:ext cx="4775760" cy="121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esse será o custo total da empresa para fazer a infraestrutura inteira.</a:t>
            </a: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2" name="Google Shape;203;p22"/>
          <p:cNvPicPr/>
          <p:nvPr/>
        </p:nvPicPr>
        <p:blipFill>
          <a:blip r:embed="rId2"/>
          <a:stretch/>
        </p:blipFill>
        <p:spPr>
          <a:xfrm>
            <a:off x="6239880" y="1290960"/>
            <a:ext cx="2561400" cy="2561400"/>
          </a:xfrm>
          <a:prstGeom prst="rect">
            <a:avLst/>
          </a:prstGeom>
          <a:ln w="0">
            <a:noFill/>
          </a:ln>
        </p:spPr>
      </p:pic>
      <p:sp>
        <p:nvSpPr>
          <p:cNvPr id="393" name="Google Shape;204;p22"/>
          <p:cNvSpPr/>
          <p:nvPr/>
        </p:nvSpPr>
        <p:spPr>
          <a:xfrm>
            <a:off x="211320" y="4750560"/>
            <a:ext cx="458640" cy="2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7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3"/>
              </a:rPr>
              <a:t>10</a:t>
            </a:r>
            <a:endParaRPr lang="pt-BR" sz="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9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9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9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8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80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ubTitle"/>
          </p:nvPr>
        </p:nvSpPr>
        <p:spPr>
          <a:xfrm>
            <a:off x="5083920" y="3925080"/>
            <a:ext cx="3470400" cy="50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2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“Meu compromisso com a honra já esteve acima de tudo” – G.G.L</a:t>
            </a:r>
            <a:endParaRPr lang="pt-BR" sz="1300" b="0" strike="noStrike" spc="-1"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7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Agradecemos sua atenção e pelo seu tempo vendo um pouco sobre a G.G.L Tek</a:t>
            </a:r>
            <a:endParaRPr lang="pt-BR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Google Shape;211;p23"/>
          <p:cNvSpPr/>
          <p:nvPr/>
        </p:nvSpPr>
        <p:spPr>
          <a:xfrm>
            <a:off x="211320" y="4750560"/>
            <a:ext cx="458640" cy="2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7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2"/>
              </a:rPr>
              <a:t>11</a:t>
            </a:r>
            <a:endParaRPr lang="pt-BR" sz="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Sumário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Sumário .</a:t>
            </a:r>
            <a:r>
              <a:rPr lang="pt-BR" sz="13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2"/>
              </a:rPr>
              <a:t>2</a:t>
            </a: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Introdução  </a:t>
            </a:r>
            <a:r>
              <a:rPr lang="pt-BR" sz="13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" action="ppaction://hlinkshowjump?jump=nextslide"/>
              </a:rPr>
              <a:t>3</a:t>
            </a: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/</a:t>
            </a:r>
            <a:r>
              <a:rPr lang="pt-BR" sz="13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3"/>
              </a:rPr>
              <a:t>4</a:t>
            </a: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Objetivos  </a:t>
            </a:r>
            <a:r>
              <a:rPr lang="pt-BR" sz="13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4"/>
              </a:rPr>
              <a:t>5</a:t>
            </a: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/</a:t>
            </a:r>
            <a:r>
              <a:rPr lang="pt-BR" sz="13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5"/>
              </a:rPr>
              <a:t>6</a:t>
            </a: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Redes  </a:t>
            </a:r>
            <a:r>
              <a:rPr lang="pt-BR" sz="13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6"/>
              </a:rPr>
              <a:t>7</a:t>
            </a: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/</a:t>
            </a:r>
            <a:r>
              <a:rPr lang="pt-BR" sz="13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7"/>
              </a:rPr>
              <a:t>8</a:t>
            </a: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Orçamento  </a:t>
            </a:r>
            <a:r>
              <a:rPr lang="pt-BR" sz="13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8"/>
              </a:rPr>
              <a:t>9</a:t>
            </a: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/</a:t>
            </a:r>
            <a:r>
              <a:rPr lang="pt-BR" sz="13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9"/>
              </a:rPr>
              <a:t>10</a:t>
            </a: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Finalização  .</a:t>
            </a:r>
            <a:r>
              <a:rPr lang="pt-BR" sz="13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10"/>
              </a:rPr>
              <a:t>11</a:t>
            </a: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1" name="Google Shape;143;p14"/>
          <p:cNvPicPr/>
          <p:nvPr/>
        </p:nvPicPr>
        <p:blipFill>
          <a:blip r:embed="rId11"/>
          <a:stretch/>
        </p:blipFill>
        <p:spPr>
          <a:xfrm>
            <a:off x="5762880" y="1307880"/>
            <a:ext cx="2446200" cy="1992600"/>
          </a:xfrm>
          <a:prstGeom prst="rect">
            <a:avLst/>
          </a:prstGeom>
          <a:ln w="0">
            <a:noFill/>
          </a:ln>
        </p:spPr>
      </p:pic>
      <p:sp>
        <p:nvSpPr>
          <p:cNvPr id="352" name="Google Shape;144;p14"/>
          <p:cNvSpPr/>
          <p:nvPr/>
        </p:nvSpPr>
        <p:spPr>
          <a:xfrm>
            <a:off x="211320" y="4750560"/>
            <a:ext cx="458640" cy="2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7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2"/>
              </a:rPr>
              <a:t>2</a:t>
            </a:r>
            <a:endParaRPr lang="pt-BR" sz="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40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       Introdução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5083920" y="3925080"/>
            <a:ext cx="3470400" cy="50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vamos ver um pouco sobre a G.G.L Tek</a:t>
            </a:r>
            <a:endParaRPr lang="pt-BR" sz="1300" b="0" strike="noStrike" spc="-1">
              <a:latin typeface="Arial"/>
            </a:endParaRPr>
          </a:p>
        </p:txBody>
      </p:sp>
      <p:sp>
        <p:nvSpPr>
          <p:cNvPr id="355" name="Google Shape;151;p15"/>
          <p:cNvSpPr/>
          <p:nvPr/>
        </p:nvSpPr>
        <p:spPr>
          <a:xfrm>
            <a:off x="211320" y="4750560"/>
            <a:ext cx="458640" cy="2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7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2"/>
              </a:rPr>
              <a:t>3</a:t>
            </a:r>
            <a:endParaRPr lang="pt-BR" sz="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Introdução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02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G.G.L Tek é uma empresa focada na ajuda de empresas que buscam criar uma infraestrutura de redes com uma qualidade excepcional e de baixo valor, o famoso custo benefício. G.G.L sendo uma empresa criada por amigos entusiastas no quesito tecnologias, visando sempre honestidade e alta confiança, tendo como seu principal dilema “Esqueça o passado.. Ele só encobre o futuro”.</a:t>
            </a: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4933080" y="1567440"/>
            <a:ext cx="3402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9" name="Google Shape;159;p16"/>
          <p:cNvPicPr/>
          <p:nvPr/>
        </p:nvPicPr>
        <p:blipFill>
          <a:blip r:embed="rId2"/>
          <a:stretch/>
        </p:blipFill>
        <p:spPr>
          <a:xfrm>
            <a:off x="4933080" y="1567440"/>
            <a:ext cx="3402720" cy="2910960"/>
          </a:xfrm>
          <a:prstGeom prst="rect">
            <a:avLst/>
          </a:prstGeom>
          <a:ln w="0">
            <a:noFill/>
          </a:ln>
        </p:spPr>
      </p:pic>
      <p:sp>
        <p:nvSpPr>
          <p:cNvPr id="360" name="Google Shape;160;p16"/>
          <p:cNvSpPr/>
          <p:nvPr/>
        </p:nvSpPr>
        <p:spPr>
          <a:xfrm>
            <a:off x="211320" y="4750560"/>
            <a:ext cx="458640" cy="2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7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3"/>
              </a:rPr>
              <a:t>4</a:t>
            </a:r>
            <a:endParaRPr lang="pt-BR" sz="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40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         Objetivos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subTitle"/>
          </p:nvPr>
        </p:nvSpPr>
        <p:spPr>
          <a:xfrm>
            <a:off x="5083920" y="3925080"/>
            <a:ext cx="3470400" cy="50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Objetivos ditos pela G.G.L Tek</a:t>
            </a:r>
            <a:endParaRPr lang="pt-BR" sz="1300" b="0" strike="noStrike" spc="-1">
              <a:latin typeface="Arial"/>
            </a:endParaRPr>
          </a:p>
        </p:txBody>
      </p:sp>
      <p:sp>
        <p:nvSpPr>
          <p:cNvPr id="363" name="Google Shape;167;p17"/>
          <p:cNvSpPr/>
          <p:nvPr/>
        </p:nvSpPr>
        <p:spPr>
          <a:xfrm>
            <a:off x="210600" y="4677120"/>
            <a:ext cx="458640" cy="2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7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2"/>
              </a:rPr>
              <a:t>5</a:t>
            </a:r>
            <a:endParaRPr lang="pt-BR" sz="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/>
          </p:nvPr>
        </p:nvSpPr>
        <p:spPr>
          <a:xfrm>
            <a:off x="1297440" y="1567440"/>
            <a:ext cx="34819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❖"/>
            </a:pP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Verificação da estrutura.</a:t>
            </a: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❖"/>
            </a:pP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Instalação da rede e cabeamento.</a:t>
            </a: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❖"/>
            </a:pP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Instalação das canaletas.</a:t>
            </a: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❖"/>
            </a:pP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Configuração de IP.</a:t>
            </a: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❖"/>
            </a:pP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Instalação de Hardware e Servidores.</a:t>
            </a: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❖"/>
            </a:pP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Instalação dos sistemas operacionais</a:t>
            </a: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Objetivos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Google Shape;174;p18"/>
          <p:cNvSpPr/>
          <p:nvPr/>
        </p:nvSpPr>
        <p:spPr>
          <a:xfrm>
            <a:off x="6222240" y="4478760"/>
            <a:ext cx="272448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300" b="0" strike="noStrike" spc="-1">
                <a:solidFill>
                  <a:srgbClr val="FFFFFF"/>
                </a:solidFill>
                <a:latin typeface="Lato"/>
                <a:ea typeface="Lato"/>
              </a:rPr>
              <a:t>“o caminho para a ruína. Já o percorri antes”    –G.G.L</a:t>
            </a:r>
            <a:endParaRPr lang="pt-BR" sz="1300" b="0" strike="noStrike" spc="-1">
              <a:latin typeface="Arial"/>
            </a:endParaRPr>
          </a:p>
        </p:txBody>
      </p:sp>
      <p:sp>
        <p:nvSpPr>
          <p:cNvPr id="367" name="Google Shape;175;p18"/>
          <p:cNvSpPr/>
          <p:nvPr/>
        </p:nvSpPr>
        <p:spPr>
          <a:xfrm>
            <a:off x="211320" y="4750560"/>
            <a:ext cx="458640" cy="2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7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2"/>
              </a:rPr>
              <a:t>6</a:t>
            </a:r>
            <a:endParaRPr lang="pt-BR" sz="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175;p 1"/>
          <p:cNvSpPr/>
          <p:nvPr/>
        </p:nvSpPr>
        <p:spPr>
          <a:xfrm>
            <a:off x="211320" y="4750560"/>
            <a:ext cx="458640" cy="2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7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2"/>
              </a:rPr>
              <a:t>6</a:t>
            </a:r>
            <a:endParaRPr lang="pt-BR" sz="700" b="0" strike="noStrike" spc="-1">
              <a:latin typeface="Arial"/>
            </a:endParaRPr>
          </a:p>
        </p:txBody>
      </p:sp>
      <p:pic>
        <p:nvPicPr>
          <p:cNvPr id="369" name="Imagem 368"/>
          <p:cNvPicPr/>
          <p:nvPr/>
        </p:nvPicPr>
        <p:blipFill>
          <a:blip r:embed="rId3"/>
          <a:stretch/>
        </p:blipFill>
        <p:spPr>
          <a:xfrm>
            <a:off x="1260000" y="1080000"/>
            <a:ext cx="6661800" cy="3436560"/>
          </a:xfrm>
          <a:prstGeom prst="rect">
            <a:avLst/>
          </a:prstGeom>
          <a:ln w="0">
            <a:noFill/>
          </a:ln>
        </p:spPr>
      </p:pic>
      <p:sp>
        <p:nvSpPr>
          <p:cNvPr id="370" name="CaixaDeTexto 369"/>
          <p:cNvSpPr txBox="1"/>
          <p:nvPr/>
        </p:nvSpPr>
        <p:spPr>
          <a:xfrm>
            <a:off x="2066264" y="180000"/>
            <a:ext cx="5114880" cy="12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Diagrama de rede</a:t>
            </a:r>
            <a:endParaRPr lang="pt-BR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175;p 2"/>
          <p:cNvSpPr/>
          <p:nvPr/>
        </p:nvSpPr>
        <p:spPr>
          <a:xfrm>
            <a:off x="211320" y="4750560"/>
            <a:ext cx="458640" cy="2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7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2"/>
              </a:rPr>
              <a:t>6</a:t>
            </a:r>
            <a:endParaRPr lang="pt-BR" sz="700" b="0" strike="noStrike" spc="-1">
              <a:latin typeface="Arial"/>
            </a:endParaRPr>
          </a:p>
        </p:txBody>
      </p:sp>
      <p:sp>
        <p:nvSpPr>
          <p:cNvPr id="372" name="CaixaDeTexto 371"/>
          <p:cNvSpPr txBox="1"/>
          <p:nvPr/>
        </p:nvSpPr>
        <p:spPr>
          <a:xfrm>
            <a:off x="1980000" y="180000"/>
            <a:ext cx="5675596" cy="12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Planta humanizada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373" name="Imagem 372"/>
          <p:cNvPicPr/>
          <p:nvPr/>
        </p:nvPicPr>
        <p:blipFill>
          <a:blip r:embed="rId3"/>
          <a:stretch/>
        </p:blipFill>
        <p:spPr>
          <a:xfrm>
            <a:off x="1080000" y="1144800"/>
            <a:ext cx="7041960" cy="3355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175;p 3"/>
          <p:cNvSpPr/>
          <p:nvPr/>
        </p:nvSpPr>
        <p:spPr>
          <a:xfrm>
            <a:off x="211320" y="4750560"/>
            <a:ext cx="458640" cy="2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700" b="0" u="sng" strike="noStrike" spc="-1">
                <a:solidFill>
                  <a:srgbClr val="7890CD"/>
                </a:solidFill>
                <a:uFillTx/>
                <a:latin typeface="Lato"/>
                <a:ea typeface="Lato"/>
                <a:hlinkClick r:id="rId2"/>
              </a:rPr>
              <a:t>6</a:t>
            </a:r>
            <a:endParaRPr lang="pt-BR" sz="700" b="0" strike="noStrike" spc="-1">
              <a:latin typeface="Arial"/>
            </a:endParaRPr>
          </a:p>
        </p:txBody>
      </p:sp>
      <p:sp>
        <p:nvSpPr>
          <p:cNvPr id="375" name="CaixaDeTexto 374"/>
          <p:cNvSpPr txBox="1"/>
          <p:nvPr/>
        </p:nvSpPr>
        <p:spPr>
          <a:xfrm>
            <a:off x="3600000" y="180000"/>
            <a:ext cx="2160000" cy="9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Planta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376" name="Imagem 375"/>
          <p:cNvPicPr/>
          <p:nvPr/>
        </p:nvPicPr>
        <p:blipFill>
          <a:blip r:embed="rId3"/>
          <a:stretch/>
        </p:blipFill>
        <p:spPr>
          <a:xfrm>
            <a:off x="1080000" y="1176840"/>
            <a:ext cx="7201800" cy="3503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Microsoft Office PowerPoint</Application>
  <PresentationFormat>Apresentação na tela (16:9)</PresentationFormat>
  <Slides>15</Slides>
  <Notes>0</Notes>
  <HiddenSlides>0</HiddenSlides>
  <ScaleCrop>false</ScaleCrop>
  <HeadingPairs>
    <vt:vector size="4" baseType="variant">
      <vt:variant>
        <vt:lpstr>Tema</vt:lpstr>
      </vt:variant>
      <vt:variant>
        <vt:i4>7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Projeto final de sistema operacionais e redes</vt:lpstr>
      <vt:lpstr>Sumário</vt:lpstr>
      <vt:lpstr>       Introdução</vt:lpstr>
      <vt:lpstr>Introdução</vt:lpstr>
      <vt:lpstr>         Objetivos</vt:lpstr>
      <vt:lpstr>Objetivos</vt:lpstr>
      <vt:lpstr>Apresentação do PowerPoint</vt:lpstr>
      <vt:lpstr>Apresentação do PowerPoint</vt:lpstr>
      <vt:lpstr>Apresentação do PowerPoint</vt:lpstr>
      <vt:lpstr>Apresentação do PowerPoint</vt:lpstr>
      <vt:lpstr>          Redes</vt:lpstr>
      <vt:lpstr>Apresentação do PowerPoint</vt:lpstr>
      <vt:lpstr>   Orçamento</vt:lpstr>
      <vt:lpstr>R$ 201.925,47</vt:lpstr>
      <vt:lpstr>Agradecemos sua atenção e pelo seu tempo vendo um pouco sobre a G.G.L Tek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de sistema operacionais e redes</dc:title>
  <dc:subject/>
  <dc:creator/>
  <dc:description/>
  <cp:lastModifiedBy/>
  <cp:revision>6</cp:revision>
  <dcterms:modified xsi:type="dcterms:W3CDTF">2022-08-09T12:41:22Z</dcterms:modified>
  <dc:language>pt-BR</dc:language>
</cp:coreProperties>
</file>