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d3a740d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2d3a740d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d3a740d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d3a740d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2d3a740d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2d3a740d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2d3a740d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2d3a740d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2d3a740d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2d3a740d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d3a740d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d3a740d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2d3a740d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2d3a740d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2d3a740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2d3a740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2d3a740d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2d3a740d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2d3a740d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2d3a740d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1.xml"/><Relationship Id="rId10" Type="http://schemas.openxmlformats.org/officeDocument/2006/relationships/slide" Target="/ppt/slides/slide10.xml"/><Relationship Id="rId13" Type="http://schemas.openxmlformats.org/officeDocument/2006/relationships/slide" Target="/ppt/slides/slide2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26575" y="733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sistema operacionais e redes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3342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Vargas, Guilherme Nunes e Gabriel Machado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howjump?jump=nextslide"/>
              </a:rPr>
              <a:t>1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300"/>
              <a:t>R$ </a:t>
            </a:r>
            <a:r>
              <a:rPr lang="pt-BR" sz="5300"/>
              <a:t>201.925,47</a:t>
            </a:r>
            <a:endParaRPr sz="5300"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esse </a:t>
            </a:r>
            <a:r>
              <a:rPr lang="pt-BR"/>
              <a:t>será</a:t>
            </a:r>
            <a:r>
              <a:rPr lang="pt-BR"/>
              <a:t> o custo total da empresa para fazer a infraestrutura inteira.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800" y="1290875"/>
            <a:ext cx="2561750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4"/>
              </a:rPr>
              <a:t>10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“Meu compromisso com a honra já esteve acima de tudo” – G.G.L</a:t>
            </a:r>
            <a:endParaRPr/>
          </a:p>
        </p:txBody>
      </p:sp>
      <p:sp>
        <p:nvSpPr>
          <p:cNvPr id="210" name="Google Shape;210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/>
              <a:t>Agradecemos</a:t>
            </a:r>
            <a:r>
              <a:rPr lang="pt-BR" sz="2700"/>
              <a:t> sua atenção e pelo seu tempo vendo um pouco sobre a G.G.L Tek</a:t>
            </a:r>
            <a:endParaRPr sz="2700"/>
          </a:p>
        </p:txBody>
      </p:sp>
      <p:sp>
        <p:nvSpPr>
          <p:cNvPr id="211" name="Google Shape;211;p23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11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 .</a:t>
            </a:r>
            <a:r>
              <a:rPr lang="pt-BR" u="sng">
                <a:solidFill>
                  <a:schemeClr val="hlink"/>
                </a:solidFill>
                <a:hlinkClick action="ppaction://hlinksldjump" r:id="rId3"/>
              </a:rPr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Introdução  </a:t>
            </a:r>
            <a:r>
              <a:rPr lang="pt-BR" u="sng">
                <a:solidFill>
                  <a:schemeClr val="hlink"/>
                </a:solidFill>
                <a:hlinkClick action="ppaction://hlinkshowjump?jump=nextslide"/>
              </a:rPr>
              <a:t>3</a:t>
            </a:r>
            <a:r>
              <a:rPr lang="pt-BR"/>
              <a:t>/</a:t>
            </a:r>
            <a:r>
              <a:rPr lang="pt-BR" u="sng">
                <a:solidFill>
                  <a:schemeClr val="hlink"/>
                </a:solidFill>
                <a:hlinkClick action="ppaction://hlinksldjump" r:id="rId4"/>
              </a:rPr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Objetivos  </a:t>
            </a:r>
            <a:r>
              <a:rPr lang="pt-BR" u="sng">
                <a:solidFill>
                  <a:schemeClr val="hlink"/>
                </a:solidFill>
                <a:hlinkClick action="ppaction://hlinksldjump" r:id="rId5"/>
              </a:rPr>
              <a:t>5</a:t>
            </a:r>
            <a:r>
              <a:rPr lang="pt-BR"/>
              <a:t>/</a:t>
            </a:r>
            <a:r>
              <a:rPr lang="pt-BR" u="sng">
                <a:solidFill>
                  <a:schemeClr val="hlink"/>
                </a:solidFill>
                <a:hlinkClick action="ppaction://hlinksldjump" r:id="rId6"/>
              </a:rPr>
              <a:t>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Redes  </a:t>
            </a:r>
            <a:r>
              <a:rPr lang="pt-BR" u="sng">
                <a:solidFill>
                  <a:schemeClr val="hlink"/>
                </a:solidFill>
                <a:hlinkClick action="ppaction://hlinksldjump" r:id="rId7"/>
              </a:rPr>
              <a:t>7</a:t>
            </a:r>
            <a:r>
              <a:rPr lang="pt-BR"/>
              <a:t>/</a:t>
            </a:r>
            <a:r>
              <a:rPr lang="pt-BR" u="sng">
                <a:solidFill>
                  <a:schemeClr val="hlink"/>
                </a:solidFill>
                <a:hlinkClick action="ppaction://hlinksldjump" r:id="rId8"/>
              </a:rPr>
              <a:t>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Orçamento  </a:t>
            </a:r>
            <a:r>
              <a:rPr lang="pt-BR" u="sng">
                <a:solidFill>
                  <a:schemeClr val="hlink"/>
                </a:solidFill>
                <a:hlinkClick action="ppaction://hlinksldjump" r:id="rId9"/>
              </a:rPr>
              <a:t>9</a:t>
            </a:r>
            <a:r>
              <a:rPr lang="pt-BR"/>
              <a:t>/</a:t>
            </a:r>
            <a:r>
              <a:rPr lang="pt-BR" u="sng">
                <a:solidFill>
                  <a:schemeClr val="hlink"/>
                </a:solidFill>
                <a:hlinkClick action="ppaction://hlinksldjump" r:id="rId10"/>
              </a:rPr>
              <a:t>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Finalização  .</a:t>
            </a:r>
            <a:r>
              <a:rPr lang="pt-BR" u="sng">
                <a:solidFill>
                  <a:schemeClr val="hlink"/>
                </a:solidFill>
                <a:hlinkClick action="ppaction://hlinksldjump" r:id="rId11"/>
              </a:rPr>
              <a:t>11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62700" y="1307850"/>
            <a:ext cx="2446421" cy="19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13"/>
              </a:rPr>
              <a:t>2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Introdução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ver um pouco sobre a G.G.L Tek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3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G.G.L Tek é uma empresa focada na </a:t>
            </a:r>
            <a:r>
              <a:rPr lang="pt-BR"/>
              <a:t>ajuda</a:t>
            </a:r>
            <a:r>
              <a:rPr lang="pt-BR"/>
              <a:t> de empresas que buscam criar uma infraestrutura de redes com uma qualidade </a:t>
            </a:r>
            <a:r>
              <a:rPr lang="pt-BR"/>
              <a:t>excepcional e de baixo valor, o famoso custo benefício. G.G.L sendo uma empresa criada por amigos entusiastas no quesito tecnologias, visando sempre honestidade e alta confiança, tendo como seu principal dilema “Esqueça o passado.. Ele só encobre o futuro”.</a:t>
            </a:r>
            <a:endParaRPr sz="1200">
              <a:solidFill>
                <a:srgbClr val="000000"/>
              </a:solidFill>
              <a:highlight>
                <a:srgbClr val="F7F6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340319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4"/>
              </a:rPr>
              <a:t>4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Objetivos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ditos pela G.G.L Tek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210675" y="4677000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5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348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Verificação da estrutura.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I</a:t>
            </a:r>
            <a:r>
              <a:rPr lang="pt-BR"/>
              <a:t>nstalação</a:t>
            </a:r>
            <a:r>
              <a:rPr lang="pt-BR"/>
              <a:t> da rede e cabeamento.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Instalação</a:t>
            </a:r>
            <a:r>
              <a:rPr lang="pt-BR"/>
              <a:t> das canaletas.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Configuração de IP.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Instalação de Hardware e Servidores.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Instalação dos sistemas operacionais</a:t>
            </a:r>
            <a:endParaRPr/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6222275" y="4478750"/>
            <a:ext cx="27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“o caminho para a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ruína.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Já o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percorri antes”    –G.G.L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6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          </a:t>
            </a:r>
            <a:r>
              <a:rPr lang="pt-BR" sz="4000"/>
              <a:t>Redes</a:t>
            </a:r>
            <a:endParaRPr sz="4000"/>
          </a:p>
        </p:txBody>
      </p:sp>
      <p:sp>
        <p:nvSpPr>
          <p:cNvPr id="181" name="Google Shape;181;p19"/>
          <p:cNvSpPr txBox="1"/>
          <p:nvPr/>
        </p:nvSpPr>
        <p:spPr>
          <a:xfrm>
            <a:off x="3122100" y="3941775"/>
            <a:ext cx="289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Configurações da rede dita pela G.G.L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7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0225" y="13638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Classificação da rede</a:t>
            </a:r>
            <a:r>
              <a:rPr lang="pt-BR"/>
              <a:t>: A rede Lan </a:t>
            </a:r>
            <a:r>
              <a:rPr lang="pt-BR"/>
              <a:t>Interliga</a:t>
            </a:r>
            <a:r>
              <a:rPr lang="pt-BR"/>
              <a:t> os computadores presentes dentro de um mesmo espaço </a:t>
            </a:r>
            <a:r>
              <a:rPr lang="pt-BR"/>
              <a:t>físico, e rede WLAN para clientes e funcionários usarem aparelhos pessoais.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/>
              <a:t>Tipologia da rede</a:t>
            </a:r>
            <a:r>
              <a:rPr lang="pt-BR"/>
              <a:t>: Estrela, pois é o tipo de rede mais comum, organizada de forma em que estaremos conectados a um hub central, que atuará como servidor.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/>
              <a:t>Transmissão de dados</a:t>
            </a:r>
            <a:r>
              <a:rPr lang="pt-BR"/>
              <a:t>: Full duplex, para maior velocidade de transmissão.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550" y="1022850"/>
            <a:ext cx="3424449" cy="30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4"/>
              </a:rPr>
              <a:t>8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31125" y="1222950"/>
            <a:ext cx="4587000" cy="26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   </a:t>
            </a:r>
            <a:r>
              <a:rPr lang="pt-BR" sz="4000"/>
              <a:t>Orçamento</a:t>
            </a:r>
            <a:endParaRPr sz="4000"/>
          </a:p>
        </p:txBody>
      </p:sp>
      <p:sp>
        <p:nvSpPr>
          <p:cNvPr id="195" name="Google Shape;195;p21"/>
          <p:cNvSpPr txBox="1"/>
          <p:nvPr/>
        </p:nvSpPr>
        <p:spPr>
          <a:xfrm rot="838">
            <a:off x="4378948" y="3920860"/>
            <a:ext cx="24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Custos da G.G.L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11275" y="4750475"/>
            <a:ext cx="45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9</a:t>
            </a:r>
            <a:endParaRPr sz="7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