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tel_Revenu_Insite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30E1BE-32A1-4B38-9E44-A6220F2CB5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Hotel_Revenu_Insite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C94C14-EB0D-4D07-A2DA-95E36E0FB7D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6/7/2023 8:33:54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AF8F702-D413-4023-8EF2-7B6A6287B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603"/>
            <a:ext cx="12192000" cy="50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2023-06-07T08:33:55Z</dcterms:created>
  <dcterms:modified xsi:type="dcterms:W3CDTF">2023-06-07T08:33:55Z</dcterms:modified>
</cp:coreProperties>
</file>