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Insight_168530196948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ABF645-F86D-4DE7-9E74-950522404E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EF77F3-5F90-4FE4-9D11-E8B7F5B71F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6/6/2023 6:04:13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E5FB7F8-62D8-4552-945E-81F21E2F9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86" y="0"/>
            <a:ext cx="6638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2023-06-06T06:04:13Z</dcterms:created>
  <dcterms:modified xsi:type="dcterms:W3CDTF">2023-06-06T06:04:13Z</dcterms:modified>
</cp:coreProperties>
</file>