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Public Transportation and Optimization in IoT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how the Internet of Things (IoT) is revolutionizing public transportation, enhancing efficiency, reducing costs, and improving passenger experience.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257CFC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30831" y="5412105"/>
            <a:ext cx="1600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400556"/>
            <a:ext cx="21107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CHINNATHAI A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72509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Integrating IoT in Public Transportation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6206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4679752" y="266235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2697004"/>
            <a:ext cx="242316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Data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🌐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327398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allows for the collection of real-time data, enabling better decision-making and proactive maintenance.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490799" y="43805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4653082" y="442221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212913" y="4456867"/>
            <a:ext cx="31165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Infrastructure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🏗️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212913" y="503384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sensors and devices can monitor the condition of infrastructure, optimizing maintenance and reducing downtime.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4490799" y="614041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4649272" y="618208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5212913" y="6216729"/>
            <a:ext cx="25831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Safety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🚦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5212913" y="679370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IoT-enabled systems can improve safety measures, such as automated monitoring for potential hazards and emergencies.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072277"/>
            <a:ext cx="8183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 in Implementing IoT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2734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1022152" y="231517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349818"/>
            <a:ext cx="29337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Connectivity Issues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📡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292679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Reliable connectivity is crucial for IoT systems to function effectively, but coverage gaps and signal interference can pose challenges.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0333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8"/>
          <p:cNvSpPr/>
          <p:nvPr/>
        </p:nvSpPr>
        <p:spPr>
          <a:xfrm>
            <a:off x="995482" y="407503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109680"/>
            <a:ext cx="27889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Management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🔒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46866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massive amount of data generated by IoT devices requires robust data management systems to ensure data security and privacy.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79322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83489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869543"/>
            <a:ext cx="34213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 Complexity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⚙️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44652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Integrating IoT into existing transportation infrastructure may involve complex processes and coordination among multiple stakeholders.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4048661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838456" y="427673"/>
            <a:ext cx="6953488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Successful IoT Deployments in Public Transportation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456" y="1710690"/>
            <a:ext cx="3888462" cy="240315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38456" y="4308158"/>
            <a:ext cx="2019300" cy="2506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Bus Systems </a:t>
            </a:r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🚌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838456" y="4714280"/>
            <a:ext cx="6953488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IoT-enabled buses equipped with GPS and passenger monitoring systems have enhanced operational efficiency.</a:t>
            </a:r>
            <a:endParaRPr lang="en-US" sz="1225" dirty="0"/>
          </a:p>
        </p:txBody>
      </p:sp>
      <p:sp>
        <p:nvSpPr>
          <p:cNvPr id="8" name="Text 5"/>
          <p:cNvSpPr/>
          <p:nvPr/>
        </p:nvSpPr>
        <p:spPr>
          <a:xfrm>
            <a:off x="3838456" y="5386626"/>
            <a:ext cx="6953488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 sys_init(): global loraM, client obtain_port()</a:t>
            </a:r>
            <a:endParaRPr lang="en-US" sz="1225" dirty="0"/>
          </a:p>
        </p:txBody>
      </p:sp>
      <p:sp>
        <p:nvSpPr>
          <p:cNvPr id="9" name="Shape 6"/>
          <p:cNvSpPr/>
          <p:nvPr/>
        </p:nvSpPr>
        <p:spPr>
          <a:xfrm>
            <a:off x="3838456" y="5810250"/>
            <a:ext cx="6953488" cy="4212669"/>
          </a:xfrm>
          <a:prstGeom prst="roundRect">
            <a:avLst>
              <a:gd name="adj" fmla="val 1108"/>
            </a:avLst>
          </a:prstGeom>
          <a:solidFill>
            <a:srgbClr val="02284B"/>
          </a:solidFill>
          <a:ln/>
        </p:spPr>
      </p:sp>
      <p:sp>
        <p:nvSpPr>
          <p:cNvPr id="10" name="Shape 7"/>
          <p:cNvSpPr/>
          <p:nvPr/>
        </p:nvSpPr>
        <p:spPr>
          <a:xfrm>
            <a:off x="3830717" y="5810250"/>
            <a:ext cx="6968966" cy="4212669"/>
          </a:xfrm>
          <a:prstGeom prst="roundRect">
            <a:avLst>
              <a:gd name="adj" fmla="val 554"/>
            </a:avLst>
          </a:prstGeom>
          <a:solidFill>
            <a:srgbClr val="02284B"/>
          </a:solidFill>
          <a:ln/>
        </p:spPr>
      </p:sp>
      <p:sp>
        <p:nvSpPr>
          <p:cNvPr id="11" name="Text 8"/>
          <p:cNvSpPr/>
          <p:nvPr/>
        </p:nvSpPr>
        <p:spPr>
          <a:xfrm>
            <a:off x="3986213" y="5926812"/>
            <a:ext cx="6657975" cy="3979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#Twilio Client Initilize 
client = Client(ACCOUNT_SID, AUTH_TOKEN)
print("Primary Comm Mode, Twilio Sync Initialized\n")
# LoRa module Initialze on the given Port
loraM = MCLoRa(port)
success = loraM.testOK()
if success:
    print("Secondary Comm Mode, LoRa RF Initialized\n")
    print(success)
    print(loraM.getUniqueID())
else:
    print("Secondary Comm Mode, LoRa RF FAILED....Exiting\n")
    sys.exit(0)
loraM.pause()
</a:t>
            </a:r>
            <a:endParaRPr lang="en-US" sz="1225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56" y="10197822"/>
            <a:ext cx="3360063" cy="2076569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3838456" y="12468701"/>
            <a:ext cx="2727960" cy="2506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Traffic Management </a:t>
            </a:r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🚥</a:t>
            </a:r>
            <a:endParaRPr lang="en-US" sz="1531" dirty="0"/>
          </a:p>
        </p:txBody>
      </p:sp>
      <p:sp>
        <p:nvSpPr>
          <p:cNvPr id="14" name="Text 10"/>
          <p:cNvSpPr/>
          <p:nvPr/>
        </p:nvSpPr>
        <p:spPr>
          <a:xfrm>
            <a:off x="3838456" y="12874823"/>
            <a:ext cx="336006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IoT-based traffic lights adjust signal timings based on real-time traffic conditions, reducing congestion.</a:t>
            </a:r>
            <a:endParaRPr lang="en-US" sz="1225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62" y="10197822"/>
            <a:ext cx="3360182" cy="207668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431762" y="12468820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endParaRPr lang="en-US" sz="1531" dirty="0"/>
          </a:p>
        </p:txBody>
      </p:sp>
      <p:pic>
        <p:nvPicPr>
          <p:cNvPr id="17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76695"/>
            <a:ext cx="6758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Optimization Through IoT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315408"/>
            <a:ext cx="27742" cy="4737378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725043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48900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53067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537579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Sensor Integration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106936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 IoT sensors in vehicles and infrastructure to collect valuable data on performance and usage patterns.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83589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59985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64152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648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21778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advanced analytics and machine learning algorithms to gain actionable insights from the collected data.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02711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7910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48327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4839653"/>
            <a:ext cx="3048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Decision-Making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409009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insights to optimize routes, schedules, and maintenance processes, improving efficiency and reducing costs.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9964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Prospects of IoT in Public Transportation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32735"/>
            <a:ext cx="4855726" cy="2087523"/>
          </a:xfrm>
          <a:prstGeom prst="roundRect">
            <a:avLst>
              <a:gd name="adj" fmla="val 3193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54906"/>
            <a:ext cx="296418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Connected Mobility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🌐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31883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will enable seamless integration of different modes of transportation, facilitating multi-modal journeys.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32735"/>
            <a:ext cx="4855726" cy="2087523"/>
          </a:xfrm>
          <a:prstGeom prst="roundRect">
            <a:avLst>
              <a:gd name="adj" fmla="val 3193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54906"/>
            <a:ext cx="310896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Artificial Intelligence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🤖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31883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combination of IoT and AI will enable predictive maintenance, personalized services, and dynamic resource allocation.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5142428"/>
            <a:ext cx="4855726" cy="2087523"/>
          </a:xfrm>
          <a:prstGeom prst="roundRect">
            <a:avLst>
              <a:gd name="adj" fmla="val 3193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3645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Cities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93395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IoT-powered public transportation systems are a key component of smart cities, promoting sustainability and livability.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4855726" cy="2087523"/>
          </a:xfrm>
          <a:prstGeom prst="roundRect">
            <a:avLst>
              <a:gd name="adj" fmla="val 3193"/>
            </a:avLst>
          </a:prstGeom>
          <a:solidFill>
            <a:srgbClr val="2F3343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34366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Passenger Engagement </a:t>
            </a:r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📲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94157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technologies will enhance passenger experience through features like real-time journey updates and personalized services.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712589"/>
            <a:ext cx="7383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Continued Investment in IoT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52644" y="1740218"/>
            <a:ext cx="27742" cy="57767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14985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1962388"/>
            <a:ext cx="2423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Economic Benefits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IoT-enabled public transportation can drive economic growth, boost productivity, and attract investment.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14950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1078766" y="395513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3962043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Sustainability Goals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can contribute to reducing carbon emissions by optimizing transportation systems and promoting the use of greener alternatives.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1491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10749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5961698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Improved Quality of Life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and reliable public transportation supported by IoT enhances accessibility and mobility for all members of the community.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2023-10-26T16:46:44Z</dcterms:created>
  <dcterms:modified xsi:type="dcterms:W3CDTF">2023-10-26T16:46:44Z</dcterms:modified>
</cp:coreProperties>
</file>