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6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12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8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08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0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5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5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94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1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drive/folders/1Hxv5N1R6UGDx-NNWGuAWUSe3xFpA3IVD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2EFF-77AF-83DF-99E6-ADB2E680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030" y="-2975076"/>
            <a:ext cx="9144000" cy="4398761"/>
          </a:xfrm>
        </p:spPr>
        <p:txBody>
          <a:bodyPr>
            <a:normAutofit/>
          </a:bodyPr>
          <a:lstStyle/>
          <a:p>
            <a:pPr algn="l"/>
            <a:r>
              <a:rPr lang="en-US" sz="2400" b="1" i="1" u="sng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 For Head Of Department(HOD):</a:t>
            </a:r>
            <a:br>
              <a:rPr lang="en-US" sz="2400" b="1" i="1" u="sng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1" u="sng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The below image shows the interface for the Head of Departments of the College:</a:t>
            </a:r>
            <a:br>
              <a:rPr lang="en-US" sz="2400" b="0" i="1" u="sng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endParaRPr lang="en-IN" sz="2400" i="1" u="sng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3F89694-282F-2FEC-6C27-8BDC246F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0771"/>
            <a:ext cx="104775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7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4841-A43D-15A4-7886-E7EE649A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353535"/>
                </a:solidFill>
                <a:latin typeface="Arial" panose="020B0604020202020204" pitchFamily="34" charset="0"/>
              </a:rPr>
              <a:t>Step 23: </a:t>
            </a:r>
            <a:r>
              <a:rPr lang="en-US" sz="2400" dirty="0">
                <a:solidFill>
                  <a:srgbClr val="353535"/>
                </a:solidFill>
                <a:latin typeface="Arial" panose="020B0604020202020204" pitchFamily="34" charset="0"/>
              </a:rPr>
              <a:t>Run these commands to migrate your models into the database. When you successfully do all the steps you will get this type of output in CMD.</a:t>
            </a:r>
            <a:br>
              <a:rPr lang="en-US" sz="2400" dirty="0">
                <a:solidFill>
                  <a:srgbClr val="353535"/>
                </a:solidFill>
                <a:latin typeface="Arial" panose="020B0604020202020204" pitchFamily="34" charset="0"/>
              </a:rPr>
            </a:br>
            <a:r>
              <a:rPr lang="en-US" sz="2400" dirty="0"/>
              <a:t>python manage.py </a:t>
            </a:r>
            <a:r>
              <a:rPr lang="en-US" sz="2400" dirty="0" err="1"/>
              <a:t>makemigrations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B899-A1E8-9182-BD14-DCEE37AE8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4225" y="1320800"/>
            <a:ext cx="8596668" cy="587341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3D718E-3BD8-25BA-37C3-814195155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93" t="460" r="-16596" b="-1783"/>
          <a:stretch/>
        </p:blipFill>
        <p:spPr bwMode="auto">
          <a:xfrm>
            <a:off x="905069" y="1455575"/>
            <a:ext cx="5859624" cy="540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0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439B-59A7-1B36-45E6-57334A3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4CE6-BE00-B412-343F-1F6337C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373" y="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2. For Staff:</a:t>
            </a:r>
          </a:p>
          <a:p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The below image shows the interface for the Staff of the College:</a:t>
            </a:r>
          </a:p>
          <a:p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4E0F9C-C401-1003-C33D-B1AA06F9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37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-apple-system"/>
              </a:rPr>
              <a:t>Staff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2E99A3D-59A9-B71D-F954-CF6DC70163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6DA70C5-D404-0458-77FA-8E04F106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962024"/>
            <a:ext cx="1047750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2115-AB8C-A496-FB94-DF99A535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497975" y="2668487"/>
            <a:ext cx="2338086" cy="1325563"/>
          </a:xfrm>
        </p:spPr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FD2E-4840-5AEA-C07F-B19B2606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5957044"/>
          </a:xfrm>
        </p:spPr>
        <p:txBody>
          <a:bodyPr/>
          <a:lstStyle/>
          <a:p>
            <a:r>
              <a:rPr lang="en-US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 For Students:</a:t>
            </a:r>
          </a:p>
          <a:p>
            <a:r>
              <a:rPr 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The below image shows the interface for the Students of the College: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FADE61-E004-B1C0-E3D6-8D9CE642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962"/>
            <a:ext cx="10477500" cy="54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79CE-5C5A-28D2-021F-2AAD72FD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tep</a:t>
            </a:r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5: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Go to </a:t>
            </a:r>
            <a:r>
              <a:rPr lang="en-US" sz="24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student_management_project</a:t>
            </a:r>
            <a:r>
              <a:rPr lang="en-US" sz="2400" b="0" i="1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-&gt; settings.py -&gt; INSTALLED_APPS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and add our app </a:t>
            </a:r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sz="2400" b="1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</a:t>
            </a:r>
            <a:endParaRPr lang="en-IN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C4AD32-94A0-25BF-AA7A-39CAE6C1E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r="-357" b="594"/>
          <a:stretch/>
        </p:blipFill>
        <p:spPr bwMode="auto">
          <a:xfrm>
            <a:off x="2525933" y="1690687"/>
            <a:ext cx="6479170" cy="38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13580-3969-A8E0-EE09-C2275627F56D}"/>
              </a:ext>
            </a:extLst>
          </p:cNvPr>
          <p:cNvSpPr txBox="1"/>
          <p:nvPr/>
        </p:nvSpPr>
        <p:spPr>
          <a:xfrm>
            <a:off x="1262847" y="5569545"/>
            <a:ext cx="6620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1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D027-8C8D-3467-7FE3-7E6F9862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Step 13: 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lang="en-US" sz="24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student_management_project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-&gt; setting and add </a:t>
            </a:r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AUTH_USER_MODEL = ‘</a:t>
            </a:r>
            <a:r>
              <a:rPr lang="en-US" sz="2400" b="1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student_management_app.CustomUser</a:t>
            </a:r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’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FA343A-E819-4E36-FD00-E786C3DF0D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" y="1077230"/>
            <a:ext cx="10058400" cy="57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B53E-96FA-B358-328F-2B7708E3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349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1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tep</a:t>
            </a:r>
            <a:r>
              <a:rPr lang="en-US" sz="20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16: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Now Create a new folder as </a:t>
            </a:r>
            <a:r>
              <a:rPr lang="en-US" sz="20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templates 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which includes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Student_template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Hod_template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Staff_template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folders. It contains the different templates used in each interface.</a:t>
            </a:r>
            <a:b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Create another folder as </a:t>
            </a:r>
            <a:r>
              <a:rPr lang="en-US" sz="20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static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which also includes some files. ( Note – All these folders must be in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student_management_project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). All these files can be </a:t>
            </a:r>
            <a:r>
              <a:rPr lang="en-US" sz="2000" b="0" i="0" dirty="0">
                <a:solidFill>
                  <a:srgbClr val="4CB96B"/>
                </a:solidFill>
                <a:effectLst/>
                <a:latin typeface="Arial" panose="020B0604020202020204" pitchFamily="34" charset="0"/>
                <a:hlinkClick r:id="rId2"/>
              </a:rPr>
              <a:t>downloaded from here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endParaRPr lang="en-IN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11894BE-A9BD-1C2E-5BC8-CED8ACDD4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7269" y="3367881"/>
            <a:ext cx="2857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51CC6-06ED-A9DF-F252-1092CCE6439D}"/>
              </a:ext>
            </a:extLst>
          </p:cNvPr>
          <p:cNvSpPr txBox="1"/>
          <p:nvPr/>
        </p:nvSpPr>
        <p:spPr>
          <a:xfrm>
            <a:off x="118641" y="280829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import </a:t>
            </a:r>
            <a:r>
              <a:rPr lang="en-IN" sz="1800" dirty="0" err="1"/>
              <a:t>os</a:t>
            </a:r>
            <a:r>
              <a:rPr lang="en-IN" sz="1800" dirty="0"/>
              <a:t> MEDIA_URL="/media/" MEDIA_ROOT=</a:t>
            </a:r>
            <a:r>
              <a:rPr lang="en-IN" sz="1800" dirty="0" err="1"/>
              <a:t>os.path.join</a:t>
            </a:r>
            <a:r>
              <a:rPr lang="en-IN" sz="1800" dirty="0"/>
              <a:t>(</a:t>
            </a:r>
            <a:r>
              <a:rPr lang="en-IN" sz="1800" dirty="0" err="1"/>
              <a:t>BASE_DIR,"media</a:t>
            </a:r>
            <a:r>
              <a:rPr lang="en-IN" sz="1800" dirty="0"/>
              <a:t>") STATIC_URL="/static/" STATIC_ROOT=</a:t>
            </a:r>
            <a:r>
              <a:rPr lang="en-IN" sz="1800" dirty="0" err="1"/>
              <a:t>os.path.join</a:t>
            </a:r>
            <a:r>
              <a:rPr lang="en-IN" sz="1800" dirty="0"/>
              <a:t>(</a:t>
            </a:r>
            <a:r>
              <a:rPr lang="en-IN" sz="1800" dirty="0" err="1"/>
              <a:t>BASE_DIR,"static</a:t>
            </a:r>
            <a:r>
              <a:rPr lang="en-IN" sz="1800" dirty="0"/>
              <a:t>")</a:t>
            </a:r>
            <a:br>
              <a:rPr lang="en-IN" sz="18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026C6A-CB88-1715-910B-572A9E9B29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1009"/>
            <a:ext cx="8079129" cy="53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9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CD44-AD53-2304-20C2-863D6029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F0ECCB9-53A7-07D2-FE12-8BAC659C8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0147"/>
            <a:ext cx="8097456" cy="48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0D4DA-A0C1-98AC-AC1D-9120F52DED4B}"/>
              </a:ext>
            </a:extLst>
          </p:cNvPr>
          <p:cNvSpPr txBox="1"/>
          <p:nvPr/>
        </p:nvSpPr>
        <p:spPr>
          <a:xfrm>
            <a:off x="1930" y="230188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Output :</a:t>
            </a:r>
            <a:endParaRPr lang="en-IN" b="0" i="0" dirty="0">
              <a:solidFill>
                <a:srgbClr val="353535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53535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53535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3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44D-ADD1-0F35-0544-036DD65A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353535"/>
                </a:solidFill>
                <a:latin typeface="Arial" panose="020B0604020202020204" pitchFamily="34" charset="0"/>
              </a:rPr>
              <a:t>Output</a:t>
            </a:r>
            <a:r>
              <a:rPr lang="en-IN" b="1" dirty="0">
                <a:solidFill>
                  <a:srgbClr val="353535"/>
                </a:solidFill>
                <a:latin typeface="Arial" panose="020B0604020202020204" pitchFamily="34" charset="0"/>
              </a:rPr>
              <a:t>: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24BFA1-F31E-D381-3FF1-5BE0F92DFD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3" r="-12293"/>
          <a:stretch/>
        </p:blipFill>
        <p:spPr bwMode="auto">
          <a:xfrm>
            <a:off x="1692809" y="1492897"/>
            <a:ext cx="7105958" cy="520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059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284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Trebuchet MS</vt:lpstr>
      <vt:lpstr>Wingdings 3</vt:lpstr>
      <vt:lpstr>Facet</vt:lpstr>
      <vt:lpstr>. For Head Of Department(HOD): The below image shows the interface for the Head of Departments of the College: </vt:lpstr>
      <vt:lpstr>PowerPoint Presentation</vt:lpstr>
      <vt:lpstr> </vt:lpstr>
      <vt:lpstr>tep 5: Go to student_management_project -&gt; settings.py -&gt; INSTALLED_APPS and add our app ‘student_management</vt:lpstr>
      <vt:lpstr>Step 13: Go to student_management_project -&gt; setting and add AUTH_USER_MODEL = ‘student_management_app.CustomUser’.</vt:lpstr>
      <vt:lpstr>tep 16: Now Create a new folder as templates which includes Student_template, Hod_template, Staff_template folders. It contains the different templates used in each interface. Create another folder as static which also includes some files. ( Note – All these folders must be in student_management_project ). All these files can be downloaded from here.  </vt:lpstr>
      <vt:lpstr>PowerPoint Presentation</vt:lpstr>
      <vt:lpstr> </vt:lpstr>
      <vt:lpstr>Output: </vt:lpstr>
      <vt:lpstr>Step 23: Run these commands to migrate your models into the database. When you successfully do all the steps you will get this type of output in CMD. python manage.py makemigrations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 For Head Of Department(HOD): The below image shows the interface for the Head of Departments of the College: </dc:title>
  <dc:creator>vijay kumar</dc:creator>
  <cp:lastModifiedBy>vijay kumar</cp:lastModifiedBy>
  <cp:revision>3</cp:revision>
  <dcterms:created xsi:type="dcterms:W3CDTF">2024-02-19T05:58:54Z</dcterms:created>
  <dcterms:modified xsi:type="dcterms:W3CDTF">2024-02-19T06:36:53Z</dcterms:modified>
</cp:coreProperties>
</file>