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8439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6599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642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79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6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8921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51686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278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5578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792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109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00168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96124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8022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522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
        <p:nvSpPr>
          <p:cNvPr id="5" name="Date Placeholder 4"/>
          <p:cNvSpPr>
            <a:spLocks noGrp="1"/>
          </p:cNvSpPr>
          <p:nvPr>
            <p:ph type="dt" sz="half" idx="10"/>
          </p:nvPr>
        </p:nvSpPr>
        <p:spPr/>
        <p:txBody>
          <a:bodyPr/>
          <a:lstStyle/>
          <a:p>
            <a:fld id="{82F6D9F2-83D6-410F-AFCE-6EE02C7E7141}" type="datetimeFigureOut">
              <a:rPr lang="en-IN" smtClean="0"/>
              <a:t>26-04-2024</a:t>
            </a:fld>
            <a:endParaRPr lang="en-IN"/>
          </a:p>
        </p:txBody>
      </p:sp>
    </p:spTree>
    <p:extLst>
      <p:ext uri="{BB962C8B-B14F-4D97-AF65-F5344CB8AC3E}">
        <p14:creationId xmlns:p14="http://schemas.microsoft.com/office/powerpoint/2010/main" val="4917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26-04-2024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62604648"/>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Chinnasamy.G</a:t>
            </a:r>
            <a:endParaRPr lang="en-IN" dirty="0">
              <a:solidFill>
                <a:schemeClr val="tx1"/>
              </a:solidFill>
            </a:endParaRP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Dhabaswini Ganesamoorthi</cp:lastModifiedBy>
  <cp:revision>21</cp:revision>
  <dcterms:created xsi:type="dcterms:W3CDTF">2024-04-04T06:50:27Z</dcterms:created>
  <dcterms:modified xsi:type="dcterms:W3CDTF">2024-04-26T16:06:25Z</dcterms:modified>
</cp:coreProperties>
</file>