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altLang="en-IN" sz="2400" lang="en-US" smtClean="0"/>
              <a:t>C</a:t>
            </a:r>
            <a:r>
              <a:rPr altLang="en-IN" sz="2400" lang="en-US" smtClean="0"/>
              <a:t>H</a:t>
            </a:r>
            <a:r>
              <a:rPr altLang="en-IN" sz="2400" lang="en-US" smtClean="0"/>
              <a:t>I</a:t>
            </a:r>
            <a:r>
              <a:rPr altLang="en-IN" sz="2400" lang="en-US" smtClean="0"/>
              <a:t>N</a:t>
            </a:r>
            <a:r>
              <a:rPr altLang="en-IN" sz="2400" lang="en-US" smtClean="0"/>
              <a:t>N</a:t>
            </a:r>
            <a:r>
              <a:rPr altLang="en-IN" sz="2400" lang="en-US" smtClean="0"/>
              <a:t>A</a:t>
            </a:r>
            <a:r>
              <a:rPr altLang="en-IN" sz="2400" lang="en-US" smtClean="0"/>
              <a:t>R</a:t>
            </a:r>
            <a:r>
              <a:rPr altLang="en-IN" sz="2400" lang="en-US" smtClean="0"/>
              <a:t>A</a:t>
            </a:r>
            <a:r>
              <a:rPr altLang="en-IN" sz="2400" lang="en-US" smtClean="0"/>
              <a:t>S</a:t>
            </a:r>
            <a:r>
              <a:rPr altLang="en-IN" sz="2400" lang="en-US" smtClean="0"/>
              <a:t>U</a:t>
            </a:r>
            <a:r>
              <a:rPr altLang="en-IN" sz="2400" lang="en-US" smtClean="0"/>
              <a:t>.</a:t>
            </a:r>
            <a:r>
              <a:rPr altLang="en-IN" sz="2400" lang="en-US" smtClean="0"/>
              <a:t>N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3</a:t>
            </a:r>
            <a:r>
              <a:rPr dirty="0" sz="2400" lang="en-US" smtClean="0"/>
              <a:t> (asunm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7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3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 </a:t>
            </a:r>
            <a:r>
              <a:rPr dirty="0" sz="2400" lang="en-US" smtClean="0"/>
              <a:t>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2024-10-28T06:07:30Z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55fa6b7300a443d09a52274fc45c2b2c</vt:lpwstr>
  </property>
</Properties>
</file>