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Tableau Desktop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2024.2.3 VERSION 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FB6907-22FF-C3B9-BB54-3B90819FB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CD3D-DECF-0CC3-BF94-327D75D181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A3164D-3151-987E-E9D6-9EE3BD45C754}"/>
              </a:ext>
            </a:extLst>
          </p:cNvPr>
          <p:cNvSpPr/>
          <p:nvPr/>
        </p:nvSpPr>
        <p:spPr>
          <a:xfrm>
            <a:off x="1212260" y="1431833"/>
            <a:ext cx="92326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 Interactive dashboard design</a:t>
            </a:r>
          </a:p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4AA0A-B9BC-41FF-971E-4CB3239077A0}"/>
              </a:ext>
            </a:extLst>
          </p:cNvPr>
          <p:cNvSpPr/>
          <p:nvPr/>
        </p:nvSpPr>
        <p:spPr>
          <a:xfrm>
            <a:off x="2958860" y="2963956"/>
            <a:ext cx="58674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Ronanki Chinni Krishna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937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408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Ronanki Chinni Krishna</cp:lastModifiedBy>
  <cp:revision>8</cp:revision>
  <dcterms:created xsi:type="dcterms:W3CDTF">2024-02-05T09:30:29Z</dcterms:created>
  <dcterms:modified xsi:type="dcterms:W3CDTF">2024-10-18T05:13:05Z</dcterms:modified>
</cp:coreProperties>
</file>