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"/>
  </p:notesMasterIdLst>
  <p:handoutMasterIdLst>
    <p:handoutMasterId r:id="rId4"/>
  </p:handout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6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9C73D9D-BEC1-4A36-A912-403F7B61D841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10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079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8527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9759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766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4934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58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27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80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0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17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4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88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92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3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74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9459B6-5D04-429A-B7FB-48F7063307D2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5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529" y="1586752"/>
            <a:ext cx="9144000" cy="896470"/>
          </a:xfrm>
        </p:spPr>
        <p:txBody>
          <a:bodyPr/>
          <a:lstStyle/>
          <a:p>
            <a:r>
              <a:rPr lang="en-US" dirty="0"/>
              <a:t>OASIS - INFOBYTE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72871"/>
            <a:ext cx="9144000" cy="3585882"/>
          </a:xfrm>
        </p:spPr>
        <p:txBody>
          <a:bodyPr>
            <a:normAutofit/>
          </a:bodyPr>
          <a:lstStyle/>
          <a:p>
            <a:r>
              <a:rPr lang="en-US" sz="3200" dirty="0"/>
              <a:t>WEB DEVELOPMENT &amp; DESIGN</a:t>
            </a:r>
          </a:p>
          <a:p>
            <a:endParaRPr lang="en-US" sz="3200" dirty="0"/>
          </a:p>
          <a:p>
            <a:r>
              <a:rPr lang="en-US" dirty="0"/>
              <a:t>P.CHINNI SRI VENKATA SAI</a:t>
            </a:r>
          </a:p>
          <a:p>
            <a:endParaRPr lang="en-US" dirty="0"/>
          </a:p>
          <a:p>
            <a:r>
              <a:rPr lang="en-US" dirty="0"/>
              <a:t>Level-1  Task-1(Landing page)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</TotalTime>
  <Words>19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OASIS - INFOBYTE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OASIS - INFOBYTE</dc:title>
  <dc:creator>kumara swamy</dc:creator>
  <cp:lastModifiedBy>kumara swamy</cp:lastModifiedBy>
  <cp:revision>3</cp:revision>
  <dcterms:created xsi:type="dcterms:W3CDTF">2022-03-13T19:56:02Z</dcterms:created>
  <dcterms:modified xsi:type="dcterms:W3CDTF">2022-04-10T15:44:50Z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