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handoutMasterIdLst>
    <p:handoutMasterId r:id="rId4"/>
  </p:handout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 varScale="1">
        <p:scale>
          <a:sx n="74" d="100"/>
          <a:sy n="74" d="100"/>
        </p:scale>
        <p:origin x="99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9C73D9D-BEC1-4A36-A912-403F7B61D841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23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9B6-5D04-429A-B7FB-48F7063307D2}" type="datetime1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888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9B6-5D04-429A-B7FB-48F7063307D2}" type="datetime1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1536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9B6-5D04-429A-B7FB-48F7063307D2}" type="datetime1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1214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9B6-5D04-429A-B7FB-48F7063307D2}" type="datetime1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049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9B6-5D04-429A-B7FB-48F7063307D2}" type="datetime1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8386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59B6-5D04-429A-B7FB-48F7063307D2}" type="datetime1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06364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7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82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7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83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5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62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0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1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93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9459B6-5D04-429A-B7FB-48F7063307D2}" type="datetime1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9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883" y="1042788"/>
            <a:ext cx="9144000" cy="1414929"/>
          </a:xfrm>
        </p:spPr>
        <p:txBody>
          <a:bodyPr/>
          <a:lstStyle/>
          <a:p>
            <a:r>
              <a:rPr lang="en-US" dirty="0"/>
              <a:t>OASIS - INFOBYTE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72871"/>
            <a:ext cx="9144000" cy="3585882"/>
          </a:xfrm>
        </p:spPr>
        <p:txBody>
          <a:bodyPr>
            <a:normAutofit/>
          </a:bodyPr>
          <a:lstStyle/>
          <a:p>
            <a:r>
              <a:rPr lang="en-US" sz="3200" dirty="0"/>
              <a:t>WEB DEVELOPMENT &amp; DESIGN</a:t>
            </a:r>
          </a:p>
          <a:p>
            <a:endParaRPr lang="en-US" sz="3200" dirty="0"/>
          </a:p>
          <a:p>
            <a:r>
              <a:rPr lang="en-US" dirty="0" smtClean="0"/>
              <a:t>CHINNI SAI PARISI</a:t>
            </a:r>
            <a:endParaRPr lang="en-US" dirty="0"/>
          </a:p>
          <a:p>
            <a:endParaRPr lang="en-US" dirty="0"/>
          </a:p>
          <a:p>
            <a:r>
              <a:rPr lang="en-US" dirty="0"/>
              <a:t>Level-1  Task-2(portfolio)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2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</TotalTime>
  <Words>13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OASIS - INFOBYTE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OASIS - INFOBYTE</dc:title>
  <dc:creator>kumara swamy</dc:creator>
  <cp:lastModifiedBy>Microsoft account</cp:lastModifiedBy>
  <cp:revision>6</cp:revision>
  <dcterms:created xsi:type="dcterms:W3CDTF">2022-03-13T19:56:02Z</dcterms:created>
  <dcterms:modified xsi:type="dcterms:W3CDTF">2022-04-18T18:49:50Z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